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752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6CB7-D30E-898B-C621-ED0E66354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A7786-6FDF-371B-C1F3-D72AF6CB2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D2941-961A-B94A-C862-F836485A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0BCA-086B-2745-6A2A-BDFDC950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E32A-DF42-C2A4-39E7-1F881952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7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BC74-E783-C875-09FB-499DA967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CA63-8EC6-BD1A-780B-986D058BA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C6C8-608D-ADA9-2B90-71AE5057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EF29-4B6F-8683-043D-7AEEC8AC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4EC2-E0AE-69C1-AE39-61DDC1C7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3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5D7B4-F02E-055D-FD39-127004FEB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C8690-B307-7347-FFE1-C1EEBC47F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9D009-A92E-C0B4-0AFC-C0FF8B93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392D-445F-6B99-0304-846ED943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2574-AF47-E70C-04B4-2304D5F5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6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C33B-57CA-235F-15AD-32AF8840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2EF2-09C9-915A-1F2F-31126597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6EAF-A6A4-412B-B6CB-5D70DCE4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6AAA-D3BE-D7B3-6616-C5B22B67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0A7E-5E12-EE51-38A6-129A11DD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AE86-69ED-2E6C-CFF2-F09082C5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F69BD-52A3-C17F-1D39-4B4305EB8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1ABD-5E1C-37FC-77FB-B6184CF1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D4EC-5D44-4DA5-0B31-2695E1E7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4E33-0E6A-A89B-A499-D76D632D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16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2023-EAA3-581E-FB41-0CEB42E4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8EDD-5F41-6673-ED96-0EB22F2B7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1A2E4-7FFD-DA06-6CE4-953E9F490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A3036-6B43-991C-819C-522AB596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518B1-5C02-18B7-222A-DB589651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8E1B8-A34E-7070-7BC2-18F77FD3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FBF0-E584-BAA3-E2E0-A6044A22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C606-978C-16E3-8C35-43D16DA88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F2C03-6668-3875-3FB3-90420BC1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85EF3-912E-3A86-BD69-6359EF1B9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7C7FB-A898-3049-3259-54E0CCD14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FA9DA-75EC-1FBC-7EA3-76C4A058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C00D-441F-D5C0-00CE-D3CC8B69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ED226-FB92-64A9-C376-09145568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50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F098-9BB1-491A-CED3-901F24F1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778BA-C285-8289-2BAF-675C8C3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B667B-837C-06AC-64FE-E6CB2A43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F140F-99FA-0F0C-5290-42331379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DFE1D-1FF4-7838-5C40-8208B6CC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BF8F6-9FD7-A5A7-12B0-34E03613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08724-CD9F-D1C0-D736-F292D76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06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013A-CA79-2CFB-7653-EE587396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11FA-6387-5309-5382-2C12DD91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6AE87-1411-F64F-E19E-F6CF54C1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D6DC-1D43-49F4-F7D7-E8354BE1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9E22A-EAD1-586C-7548-F3F892C4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395A0-DD44-C50D-9A54-781F1366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7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0060-3856-9028-047E-BAC6989B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CD5CB-FA1E-D632-DDBF-2D0C9A28E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8C06E-558D-E61A-3737-74A78287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7F27-398D-DFB5-0624-DACD8DF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9722D-FD91-0466-CACE-8765B7FD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C1B2-6348-374C-B49B-A376E362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66303-E1C3-EA3F-12F2-7C63C599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0618-9176-0A10-89B0-E6055EF4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E16B-AB3B-032F-0093-91E0E2924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AA61-5C86-46A6-8842-9D3531693AD3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BCC04-FA7A-199B-2417-12A80D23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5C78-EFD3-FBFA-02C7-93E8F435C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73F5-8AB6-49CC-BD18-A46E7B34B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4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Up 8">
            <a:extLst>
              <a:ext uri="{FF2B5EF4-FFF2-40B4-BE49-F238E27FC236}">
                <a16:creationId xmlns:a16="http://schemas.microsoft.com/office/drawing/2014/main" id="{1F0ABE8D-D9ED-AC57-4433-7C2C8D93C373}"/>
              </a:ext>
            </a:extLst>
          </p:cNvPr>
          <p:cNvSpPr/>
          <p:nvPr/>
        </p:nvSpPr>
        <p:spPr>
          <a:xfrm rot="20528948">
            <a:off x="3405381" y="1554906"/>
            <a:ext cx="399495" cy="3151573"/>
          </a:xfrm>
          <a:prstGeom prst="upArrow">
            <a:avLst>
              <a:gd name="adj1" fmla="val 100000"/>
              <a:gd name="adj2" fmla="val 11593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EC0524-BF97-9C11-AA07-C16523FA8B81}"/>
              </a:ext>
            </a:extLst>
          </p:cNvPr>
          <p:cNvCxnSpPr/>
          <p:nvPr/>
        </p:nvCxnSpPr>
        <p:spPr>
          <a:xfrm flipH="1" flipV="1">
            <a:off x="1302753" y="1353845"/>
            <a:ext cx="2769833" cy="3266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4602343-64D7-BD04-8845-953BA4A219BF}"/>
              </a:ext>
            </a:extLst>
          </p:cNvPr>
          <p:cNvSpPr/>
          <p:nvPr/>
        </p:nvSpPr>
        <p:spPr>
          <a:xfrm>
            <a:off x="379476" y="759041"/>
            <a:ext cx="1402672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Velocity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933F4C-9E7E-0705-E2D5-2FC2FE4E15D8}"/>
              </a:ext>
            </a:extLst>
          </p:cNvPr>
          <p:cNvCxnSpPr>
            <a:cxnSpLocks/>
          </p:cNvCxnSpPr>
          <p:nvPr/>
        </p:nvCxnSpPr>
        <p:spPr>
          <a:xfrm flipV="1">
            <a:off x="4072586" y="2987336"/>
            <a:ext cx="1722268" cy="1633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748171C-11EB-302E-F819-5BE2EB68E21F}"/>
              </a:ext>
            </a:extLst>
          </p:cNvPr>
          <p:cNvSpPr/>
          <p:nvPr/>
        </p:nvSpPr>
        <p:spPr>
          <a:xfrm>
            <a:off x="5572912" y="2432482"/>
            <a:ext cx="1402672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Lift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114633-C3AB-8AD8-B771-7733F8FB39CF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3291351" y="2141282"/>
            <a:ext cx="796820" cy="24893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CAF43-FEF7-29BD-9CD8-771708894E88}"/>
              </a:ext>
            </a:extLst>
          </p:cNvPr>
          <p:cNvSpPr/>
          <p:nvPr/>
        </p:nvSpPr>
        <p:spPr>
          <a:xfrm>
            <a:off x="3198901" y="1635255"/>
            <a:ext cx="1953087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Orientation vector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C721651-FFFE-69F0-3527-74F8CDD15DF4}"/>
              </a:ext>
            </a:extLst>
          </p:cNvPr>
          <p:cNvSpPr/>
          <p:nvPr/>
        </p:nvSpPr>
        <p:spPr>
          <a:xfrm>
            <a:off x="2550571" y="3032450"/>
            <a:ext cx="3036292" cy="3120050"/>
          </a:xfrm>
          <a:prstGeom prst="arc">
            <a:avLst>
              <a:gd name="adj1" fmla="val 13778171"/>
              <a:gd name="adj2" fmla="val 151116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E26FA0-C1CC-E6DE-8BE8-D9BB177EBBEC}"/>
              </a:ext>
            </a:extLst>
          </p:cNvPr>
          <p:cNvSpPr/>
          <p:nvPr/>
        </p:nvSpPr>
        <p:spPr>
          <a:xfrm>
            <a:off x="1441122" y="3604195"/>
            <a:ext cx="1953087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Angle of Attack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091CB-3B3C-0E66-F10C-1BE787A64C00}"/>
              </a:ext>
            </a:extLst>
          </p:cNvPr>
          <p:cNvSpPr/>
          <p:nvPr/>
        </p:nvSpPr>
        <p:spPr>
          <a:xfrm rot="19119354">
            <a:off x="3868891" y="4042834"/>
            <a:ext cx="457050" cy="457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5C5869-1DF4-FD34-9BCA-517341EC3F80}"/>
              </a:ext>
            </a:extLst>
          </p:cNvPr>
          <p:cNvCxnSpPr>
            <a:cxnSpLocks/>
          </p:cNvCxnSpPr>
          <p:nvPr/>
        </p:nvCxnSpPr>
        <p:spPr>
          <a:xfrm flipV="1">
            <a:off x="4058155" y="4602461"/>
            <a:ext cx="2147529" cy="9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1C6523A7-75D9-F04E-C059-1BA91E8A919E}"/>
              </a:ext>
            </a:extLst>
          </p:cNvPr>
          <p:cNvSpPr/>
          <p:nvPr/>
        </p:nvSpPr>
        <p:spPr>
          <a:xfrm>
            <a:off x="3250049" y="3779826"/>
            <a:ext cx="1664852" cy="1664850"/>
          </a:xfrm>
          <a:prstGeom prst="arc">
            <a:avLst>
              <a:gd name="adj1" fmla="val 15157828"/>
              <a:gd name="adj2" fmla="val 0"/>
            </a:avLst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57AF5A-8A2D-9D5A-028F-AB1A43829864}"/>
              </a:ext>
            </a:extLst>
          </p:cNvPr>
          <p:cNvSpPr/>
          <p:nvPr/>
        </p:nvSpPr>
        <p:spPr>
          <a:xfrm>
            <a:off x="4773798" y="4107245"/>
            <a:ext cx="1953087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Orientation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7B667-BAAB-B85C-5A3F-C6F5701C5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Up 8">
            <a:extLst>
              <a:ext uri="{FF2B5EF4-FFF2-40B4-BE49-F238E27FC236}">
                <a16:creationId xmlns:a16="http://schemas.microsoft.com/office/drawing/2014/main" id="{34CE3D59-5266-02D2-58C4-6B18C33107B7}"/>
              </a:ext>
            </a:extLst>
          </p:cNvPr>
          <p:cNvSpPr/>
          <p:nvPr/>
        </p:nvSpPr>
        <p:spPr>
          <a:xfrm rot="4139753">
            <a:off x="5331856" y="2478042"/>
            <a:ext cx="399495" cy="3151573"/>
          </a:xfrm>
          <a:prstGeom prst="upArrow">
            <a:avLst>
              <a:gd name="adj1" fmla="val 100000"/>
              <a:gd name="adj2" fmla="val 11593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0BEE76-6B0A-407E-1A19-59031C4B0093}"/>
              </a:ext>
            </a:extLst>
          </p:cNvPr>
          <p:cNvCxnSpPr>
            <a:cxnSpLocks/>
          </p:cNvCxnSpPr>
          <p:nvPr/>
        </p:nvCxnSpPr>
        <p:spPr>
          <a:xfrm flipV="1">
            <a:off x="4072586" y="4360258"/>
            <a:ext cx="4099864" cy="260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ABA8B3-D2DA-5697-3764-44F4FC27A368}"/>
              </a:ext>
            </a:extLst>
          </p:cNvPr>
          <p:cNvSpPr/>
          <p:nvPr/>
        </p:nvSpPr>
        <p:spPr>
          <a:xfrm>
            <a:off x="379476" y="759041"/>
            <a:ext cx="1402672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Velocity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49FAE9-250D-3BC3-D5D6-97DB448047BF}"/>
              </a:ext>
            </a:extLst>
          </p:cNvPr>
          <p:cNvCxnSpPr>
            <a:cxnSpLocks/>
          </p:cNvCxnSpPr>
          <p:nvPr/>
        </p:nvCxnSpPr>
        <p:spPr>
          <a:xfrm flipH="1" flipV="1">
            <a:off x="3953916" y="2599481"/>
            <a:ext cx="116571" cy="20379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C11F7E7-8837-660E-3317-BA37E04EBE2A}"/>
              </a:ext>
            </a:extLst>
          </p:cNvPr>
          <p:cNvSpPr/>
          <p:nvPr/>
        </p:nvSpPr>
        <p:spPr>
          <a:xfrm>
            <a:off x="3287588" y="2206336"/>
            <a:ext cx="1402672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Lift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B4486B-47C3-058D-9084-850928EE6D4D}"/>
              </a:ext>
            </a:extLst>
          </p:cNvPr>
          <p:cNvCxnSpPr>
            <a:cxnSpLocks/>
            <a:stCxn id="9" idx="2"/>
          </p:cNvCxnSpPr>
          <p:nvPr/>
        </p:nvCxnSpPr>
        <p:spPr>
          <a:xfrm flipV="1">
            <a:off x="4060521" y="3635945"/>
            <a:ext cx="2586584" cy="982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052C05-AA44-A459-BFF3-D38F2D34D201}"/>
              </a:ext>
            </a:extLst>
          </p:cNvPr>
          <p:cNvSpPr/>
          <p:nvPr/>
        </p:nvSpPr>
        <p:spPr>
          <a:xfrm>
            <a:off x="4931621" y="3201616"/>
            <a:ext cx="2180188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Orientation vector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DBFD347-48E4-413F-A8C5-E81985DB3F42}"/>
              </a:ext>
            </a:extLst>
          </p:cNvPr>
          <p:cNvSpPr/>
          <p:nvPr/>
        </p:nvSpPr>
        <p:spPr>
          <a:xfrm>
            <a:off x="1893537" y="2004123"/>
            <a:ext cx="4646963" cy="4775152"/>
          </a:xfrm>
          <a:prstGeom prst="arc">
            <a:avLst>
              <a:gd name="adj1" fmla="val 20597833"/>
              <a:gd name="adj2" fmla="val 575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48FBEB-7FDF-AE4B-2473-5399AB3F4C9C}"/>
              </a:ext>
            </a:extLst>
          </p:cNvPr>
          <p:cNvSpPr/>
          <p:nvPr/>
        </p:nvSpPr>
        <p:spPr>
          <a:xfrm>
            <a:off x="6497515" y="3765414"/>
            <a:ext cx="2798994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Angle of Attack (positive)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12A4C-4F60-FACD-4B98-70C4BC97182B}"/>
              </a:ext>
            </a:extLst>
          </p:cNvPr>
          <p:cNvSpPr/>
          <p:nvPr/>
        </p:nvSpPr>
        <p:spPr>
          <a:xfrm rot="21383032">
            <a:off x="4077526" y="4136418"/>
            <a:ext cx="457050" cy="4570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D3487-D551-659A-E41B-172E059E2591}"/>
              </a:ext>
            </a:extLst>
          </p:cNvPr>
          <p:cNvCxnSpPr>
            <a:cxnSpLocks/>
          </p:cNvCxnSpPr>
          <p:nvPr/>
        </p:nvCxnSpPr>
        <p:spPr>
          <a:xfrm flipV="1">
            <a:off x="4058155" y="4591382"/>
            <a:ext cx="4577845" cy="208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662F3EB0-14FD-00DE-A1A5-D3C65B1457D9}"/>
              </a:ext>
            </a:extLst>
          </p:cNvPr>
          <p:cNvSpPr/>
          <p:nvPr/>
        </p:nvSpPr>
        <p:spPr>
          <a:xfrm>
            <a:off x="3250049" y="3779826"/>
            <a:ext cx="1664852" cy="1664850"/>
          </a:xfrm>
          <a:prstGeom prst="arc">
            <a:avLst>
              <a:gd name="adj1" fmla="val 20260839"/>
              <a:gd name="adj2" fmla="val 0"/>
            </a:avLst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3E0AB-36C6-13EE-9031-F60B018B39EE}"/>
              </a:ext>
            </a:extLst>
          </p:cNvPr>
          <p:cNvSpPr/>
          <p:nvPr/>
        </p:nvSpPr>
        <p:spPr>
          <a:xfrm>
            <a:off x="4669285" y="4090611"/>
            <a:ext cx="1953087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Orientation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E07743-C002-23EA-6238-B6C1EA79FFB8}"/>
              </a:ext>
            </a:extLst>
          </p:cNvPr>
          <p:cNvSpPr/>
          <p:nvPr/>
        </p:nvSpPr>
        <p:spPr>
          <a:xfrm>
            <a:off x="7688182" y="4138685"/>
            <a:ext cx="1953087" cy="506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Velocity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1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276B74-3A6A-05FE-0FD6-70415240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54" y="1025842"/>
            <a:ext cx="3865245" cy="37972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0756F0-65B2-D182-C65A-BB59932EDB2C}"/>
              </a:ext>
            </a:extLst>
          </p:cNvPr>
          <p:cNvSpPr/>
          <p:nvPr/>
        </p:nvSpPr>
        <p:spPr>
          <a:xfrm>
            <a:off x="2082800" y="1504950"/>
            <a:ext cx="70485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100,100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9032C-CBB9-C25B-C682-F11304CD1891}"/>
              </a:ext>
            </a:extLst>
          </p:cNvPr>
          <p:cNvSpPr/>
          <p:nvPr/>
        </p:nvSpPr>
        <p:spPr>
          <a:xfrm>
            <a:off x="4057650" y="1504950"/>
            <a:ext cx="70485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700,100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F183A-3CC8-7A4C-FF6A-8F194369DEE3}"/>
              </a:ext>
            </a:extLst>
          </p:cNvPr>
          <p:cNvSpPr/>
          <p:nvPr/>
        </p:nvSpPr>
        <p:spPr>
          <a:xfrm>
            <a:off x="2082800" y="4267200"/>
            <a:ext cx="70485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100,700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4D282-51E6-6D13-0174-59BAFD4D6CCF}"/>
              </a:ext>
            </a:extLst>
          </p:cNvPr>
          <p:cNvSpPr/>
          <p:nvPr/>
        </p:nvSpPr>
        <p:spPr>
          <a:xfrm>
            <a:off x="4057650" y="4273550"/>
            <a:ext cx="70485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700,700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DEA3E2-E107-F056-760F-75C98FB8D245}"/>
              </a:ext>
            </a:extLst>
          </p:cNvPr>
          <p:cNvCxnSpPr/>
          <p:nvPr/>
        </p:nvCxnSpPr>
        <p:spPr>
          <a:xfrm>
            <a:off x="1822450" y="1346200"/>
            <a:ext cx="3263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DB4F86-76FF-8833-B592-12E9A1165E11}"/>
              </a:ext>
            </a:extLst>
          </p:cNvPr>
          <p:cNvCxnSpPr>
            <a:cxnSpLocks/>
          </p:cNvCxnSpPr>
          <p:nvPr/>
        </p:nvCxnSpPr>
        <p:spPr>
          <a:xfrm>
            <a:off x="1822450" y="1346200"/>
            <a:ext cx="0" cy="330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F7275-E876-9F80-753F-4C0E37E31E6D}"/>
              </a:ext>
            </a:extLst>
          </p:cNvPr>
          <p:cNvSpPr/>
          <p:nvPr/>
        </p:nvSpPr>
        <p:spPr>
          <a:xfrm>
            <a:off x="3175951" y="1374459"/>
            <a:ext cx="70485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F6300-91DF-7D2F-405F-B75D6254C7A5}"/>
              </a:ext>
            </a:extLst>
          </p:cNvPr>
          <p:cNvSpPr/>
          <p:nvPr/>
        </p:nvSpPr>
        <p:spPr>
          <a:xfrm>
            <a:off x="1595754" y="2990850"/>
            <a:ext cx="70485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2311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21665</TotalTime>
  <Words>26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Joost de Jong</dc:creator>
  <cp:lastModifiedBy>Joost de Jong</cp:lastModifiedBy>
  <cp:revision>1</cp:revision>
  <dcterms:created xsi:type="dcterms:W3CDTF">2025-02-16T12:13:31Z</dcterms:created>
  <dcterms:modified xsi:type="dcterms:W3CDTF">2025-03-03T13:19:23Z</dcterms:modified>
</cp:coreProperties>
</file>