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Lexend Deca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exendDec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OpenSans-regular.fntdata"/><Relationship Id="rId10" Type="http://schemas.openxmlformats.org/officeDocument/2006/relationships/font" Target="fonts/LexendDeca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4" Type="http://schemas.openxmlformats.org/officeDocument/2006/relationships/font" Target="fonts/Ope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4f4358ab1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4f4358ab1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rect b="b" l="l" r="r" t="t"/>
            <a:pathLst>
              <a:path extrusionOk="0" h="32390" w="40882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/>
          <p:nvPr/>
        </p:nvSpPr>
        <p:spPr>
          <a:xfrm>
            <a:off x="0" y="0"/>
            <a:ext cx="9144094" cy="5143538"/>
          </a:xfrm>
          <a:custGeom>
            <a:rect b="b" l="l" r="r" t="t"/>
            <a:pathLst>
              <a:path extrusionOk="0" h="56120" w="102541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 txBox="1"/>
          <p:nvPr>
            <p:ph hasCustomPrompt="1" type="title"/>
          </p:nvPr>
        </p:nvSpPr>
        <p:spPr>
          <a:xfrm>
            <a:off x="713125" y="1365173"/>
            <a:ext cx="77178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 txBox="1"/>
          <p:nvPr>
            <p:ph idx="1" type="subTitle"/>
          </p:nvPr>
        </p:nvSpPr>
        <p:spPr>
          <a:xfrm>
            <a:off x="1284000" y="34495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1"/>
          <p:cNvSpPr/>
          <p:nvPr/>
        </p:nvSpPr>
        <p:spPr>
          <a:xfrm>
            <a:off x="8037238" y="962224"/>
            <a:ext cx="787313" cy="7873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218025" y="3401431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1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254" name="Google Shape;254;p1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 rot="5400000">
            <a:off x="6567632" y="3779618"/>
            <a:ext cx="605662" cy="1648960"/>
            <a:chOff x="758850" y="467950"/>
            <a:chExt cx="368475" cy="1003200"/>
          </a:xfrm>
        </p:grpSpPr>
        <p:sp>
          <p:nvSpPr>
            <p:cNvPr id="273" name="Google Shape;273;p1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1"/>
          <p:cNvSpPr/>
          <p:nvPr/>
        </p:nvSpPr>
        <p:spPr>
          <a:xfrm>
            <a:off x="7464247" y="290847"/>
            <a:ext cx="497075" cy="49710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1852425" y="4210439"/>
            <a:ext cx="787313" cy="7873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/>
          <p:nvPr/>
        </p:nvSpPr>
        <p:spPr>
          <a:xfrm flipH="1" rot="10800000">
            <a:off x="-25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13"/>
          <p:cNvSpPr/>
          <p:nvPr/>
        </p:nvSpPr>
        <p:spPr>
          <a:xfrm>
            <a:off x="395388" y="3501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239458" y="1669864"/>
            <a:ext cx="382892" cy="38292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 rot="5400000">
            <a:off x="273982" y="3779618"/>
            <a:ext cx="605662" cy="1648960"/>
            <a:chOff x="758850" y="467950"/>
            <a:chExt cx="368475" cy="1003200"/>
          </a:xfrm>
        </p:grpSpPr>
        <p:sp>
          <p:nvSpPr>
            <p:cNvPr id="300" name="Google Shape;300;p13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7530694" y="4286369"/>
            <a:ext cx="635436" cy="63547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 flipH="1">
            <a:off x="3609350" y="0"/>
            <a:ext cx="5534641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4210350" y="2245200"/>
            <a:ext cx="4220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14"/>
          <p:cNvSpPr txBox="1"/>
          <p:nvPr>
            <p:ph hasCustomPrompt="1" idx="2" type="title"/>
          </p:nvPr>
        </p:nvSpPr>
        <p:spPr>
          <a:xfrm>
            <a:off x="6956800" y="1663800"/>
            <a:ext cx="147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/>
          <p:nvPr>
            <p:ph idx="1" type="subTitle"/>
          </p:nvPr>
        </p:nvSpPr>
        <p:spPr>
          <a:xfrm>
            <a:off x="5818575" y="3118800"/>
            <a:ext cx="26121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4"/>
          <p:cNvSpPr/>
          <p:nvPr/>
        </p:nvSpPr>
        <p:spPr>
          <a:xfrm flipH="1">
            <a:off x="5009455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8495053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 flipH="1">
            <a:off x="8293548" y="4755404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 flipH="1" rot="-5400000">
            <a:off x="1934743" y="-2067082"/>
            <a:ext cx="5239768" cy="9181396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>
            <p:ph type="title"/>
          </p:nvPr>
        </p:nvSpPr>
        <p:spPr>
          <a:xfrm>
            <a:off x="2304475" y="2177550"/>
            <a:ext cx="453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0" name="Google Shape;330;p15"/>
          <p:cNvSpPr txBox="1"/>
          <p:nvPr>
            <p:ph hasCustomPrompt="1" idx="2" type="title"/>
          </p:nvPr>
        </p:nvSpPr>
        <p:spPr>
          <a:xfrm>
            <a:off x="3819775" y="1288325"/>
            <a:ext cx="15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15"/>
          <p:cNvSpPr txBox="1"/>
          <p:nvPr>
            <p:ph idx="1" type="subTitle"/>
          </p:nvPr>
        </p:nvSpPr>
        <p:spPr>
          <a:xfrm>
            <a:off x="2517925" y="3082675"/>
            <a:ext cx="41082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2" name="Google Shape;332;p15"/>
          <p:cNvGrpSpPr/>
          <p:nvPr/>
        </p:nvGrpSpPr>
        <p:grpSpPr>
          <a:xfrm flipH="1" rot="10800000">
            <a:off x="410272" y="167768"/>
            <a:ext cx="605662" cy="1648960"/>
            <a:chOff x="758850" y="467950"/>
            <a:chExt cx="368475" cy="1003200"/>
          </a:xfrm>
        </p:grpSpPr>
        <p:sp>
          <p:nvSpPr>
            <p:cNvPr id="333" name="Google Shape;333;p1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5"/>
          <p:cNvSpPr/>
          <p:nvPr/>
        </p:nvSpPr>
        <p:spPr>
          <a:xfrm flipH="1">
            <a:off x="39538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 flipH="1">
            <a:off x="8495053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 flipH="1">
            <a:off x="8293548" y="1029979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5"/>
          <p:cNvGrpSpPr/>
          <p:nvPr/>
        </p:nvGrpSpPr>
        <p:grpSpPr>
          <a:xfrm flipH="1" rot="10800000">
            <a:off x="8128072" y="2997918"/>
            <a:ext cx="605662" cy="1648960"/>
            <a:chOff x="758850" y="467950"/>
            <a:chExt cx="368475" cy="1003200"/>
          </a:xfrm>
        </p:grpSpPr>
        <p:sp>
          <p:nvSpPr>
            <p:cNvPr id="355" name="Google Shape;355;p1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16"/>
          <p:cNvSpPr txBox="1"/>
          <p:nvPr>
            <p:ph idx="2" type="title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16"/>
          <p:cNvSpPr txBox="1"/>
          <p:nvPr>
            <p:ph idx="1" type="subTitle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3" type="title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16"/>
          <p:cNvSpPr txBox="1"/>
          <p:nvPr>
            <p:ph idx="4" type="subTitle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5" type="title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6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7" type="title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16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9" type="title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16"/>
          <p:cNvSpPr txBox="1"/>
          <p:nvPr>
            <p:ph idx="13" type="subTitle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4" type="title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16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hasCustomPrompt="1" idx="16" type="title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/>
          <p:nvPr>
            <p:ph hasCustomPrompt="1" idx="17" type="title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/>
          <p:nvPr>
            <p:ph hasCustomPrompt="1" idx="18" type="title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/>
          <p:nvPr>
            <p:ph hasCustomPrompt="1" idx="19" type="title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/>
          <p:nvPr>
            <p:ph hasCustomPrompt="1" idx="20" type="title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/>
          <p:nvPr>
            <p:ph hasCustomPrompt="1" idx="21" type="title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/>
          <p:nvPr/>
        </p:nvSpPr>
        <p:spPr>
          <a:xfrm flipH="1">
            <a:off x="325165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7"/>
          <p:cNvGrpSpPr/>
          <p:nvPr/>
        </p:nvGrpSpPr>
        <p:grpSpPr>
          <a:xfrm>
            <a:off x="8343407" y="3721018"/>
            <a:ext cx="605662" cy="1648960"/>
            <a:chOff x="758850" y="467950"/>
            <a:chExt cx="368475" cy="1003200"/>
          </a:xfrm>
        </p:grpSpPr>
        <p:sp>
          <p:nvSpPr>
            <p:cNvPr id="418" name="Google Shape;418;p1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7921025" y="143106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 txBox="1"/>
          <p:nvPr>
            <p:ph type="title"/>
          </p:nvPr>
        </p:nvSpPr>
        <p:spPr>
          <a:xfrm>
            <a:off x="4501100" y="1588588"/>
            <a:ext cx="392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17"/>
          <p:cNvSpPr txBox="1"/>
          <p:nvPr>
            <p:ph idx="1" type="subTitle"/>
          </p:nvPr>
        </p:nvSpPr>
        <p:spPr>
          <a:xfrm>
            <a:off x="4505400" y="2208222"/>
            <a:ext cx="39255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 flipH="1" rot="10800000">
            <a:off x="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8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442" name="Google Shape;442;p1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8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461" name="Google Shape;461;p1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18"/>
          <p:cNvSpPr/>
          <p:nvPr/>
        </p:nvSpPr>
        <p:spPr>
          <a:xfrm>
            <a:off x="380575" y="206873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45985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8"/>
          <p:cNvSpPr txBox="1"/>
          <p:nvPr>
            <p:ph type="title"/>
          </p:nvPr>
        </p:nvSpPr>
        <p:spPr>
          <a:xfrm>
            <a:off x="713088" y="1002775"/>
            <a:ext cx="39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2" name="Google Shape;482;p18"/>
          <p:cNvSpPr txBox="1"/>
          <p:nvPr>
            <p:ph idx="1" type="body"/>
          </p:nvPr>
        </p:nvSpPr>
        <p:spPr>
          <a:xfrm>
            <a:off x="677600" y="1740575"/>
            <a:ext cx="3861300" cy="23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ONE_COLUMN_TEXT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/>
          <p:nvPr/>
        </p:nvSpPr>
        <p:spPr>
          <a:xfrm flipH="1" rot="10800000">
            <a:off x="-726725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2511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 txBox="1"/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" type="body"/>
          </p:nvPr>
        </p:nvSpPr>
        <p:spPr>
          <a:xfrm>
            <a:off x="713100" y="1211175"/>
            <a:ext cx="38589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4" name="Google Shape;494;p20"/>
          <p:cNvSpPr txBox="1"/>
          <p:nvPr>
            <p:ph idx="1" type="subTitle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0"/>
            <a:ext cx="5534641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720000" y="2198650"/>
            <a:ext cx="2852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720000" y="1569450"/>
            <a:ext cx="143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720000" y="3040450"/>
            <a:ext cx="2852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/>
          <p:nvPr/>
        </p:nvSpPr>
        <p:spPr>
          <a:xfrm>
            <a:off x="34991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87975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75750" y="4755404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/>
          <p:nvPr/>
        </p:nvSpPr>
        <p:spPr>
          <a:xfrm flipH="1">
            <a:off x="4515351" y="0"/>
            <a:ext cx="462865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 txBox="1"/>
          <p:nvPr>
            <p:ph type="title"/>
          </p:nvPr>
        </p:nvSpPr>
        <p:spPr>
          <a:xfrm>
            <a:off x="5229500" y="1455988"/>
            <a:ext cx="3115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21"/>
          <p:cNvSpPr txBox="1"/>
          <p:nvPr>
            <p:ph idx="1" type="subTitle"/>
          </p:nvPr>
        </p:nvSpPr>
        <p:spPr>
          <a:xfrm>
            <a:off x="5229500" y="2210385"/>
            <a:ext cx="31152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1"/>
          <p:cNvSpPr/>
          <p:nvPr/>
        </p:nvSpPr>
        <p:spPr>
          <a:xfrm>
            <a:off x="5166625" y="4388489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8531600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 rot="5400000">
            <a:off x="5469807" y="-285082"/>
            <a:ext cx="605662" cy="1648960"/>
            <a:chOff x="758850" y="467950"/>
            <a:chExt cx="368475" cy="1003200"/>
          </a:xfrm>
        </p:grpSpPr>
        <p:sp>
          <p:nvSpPr>
            <p:cNvPr id="503" name="Google Shape;503;p2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 flipH="1" rot="-5400000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2"/>
          <p:cNvSpPr txBox="1"/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6" name="Google Shape;546;p22"/>
          <p:cNvSpPr txBox="1"/>
          <p:nvPr>
            <p:ph idx="1" type="subTitle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0" y="0"/>
            <a:ext cx="914396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 txBox="1"/>
          <p:nvPr>
            <p:ph idx="1" type="body"/>
          </p:nvPr>
        </p:nvSpPr>
        <p:spPr>
          <a:xfrm>
            <a:off x="1027100" y="1581600"/>
            <a:ext cx="3640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0" name="Google Shape;550;p23"/>
          <p:cNvSpPr txBox="1"/>
          <p:nvPr>
            <p:ph idx="2" type="body"/>
          </p:nvPr>
        </p:nvSpPr>
        <p:spPr>
          <a:xfrm>
            <a:off x="5035750" y="1581600"/>
            <a:ext cx="3081300" cy="21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" name="Google Shape;552;p23"/>
          <p:cNvSpPr/>
          <p:nvPr/>
        </p:nvSpPr>
        <p:spPr>
          <a:xfrm flipH="1">
            <a:off x="290706" y="117011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 flipH="1" rot="-5400000">
            <a:off x="6608431" y="3779618"/>
            <a:ext cx="605662" cy="1648960"/>
            <a:chOff x="758850" y="467950"/>
            <a:chExt cx="368475" cy="1003200"/>
          </a:xfrm>
        </p:grpSpPr>
        <p:sp>
          <p:nvSpPr>
            <p:cNvPr id="554" name="Google Shape;554;p23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 flipH="1">
            <a:off x="474707" y="4365710"/>
            <a:ext cx="476783" cy="476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7" name="Google Shape;597;p24"/>
          <p:cNvSpPr txBox="1"/>
          <p:nvPr>
            <p:ph idx="2" type="title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8" name="Google Shape;598;p24"/>
          <p:cNvSpPr txBox="1"/>
          <p:nvPr>
            <p:ph idx="1" type="subTitle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4"/>
          <p:cNvSpPr txBox="1"/>
          <p:nvPr>
            <p:ph idx="3" type="title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0" name="Google Shape;600;p24"/>
          <p:cNvSpPr txBox="1"/>
          <p:nvPr>
            <p:ph idx="4" type="subTitle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5" type="title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2" name="Google Shape;602;p24"/>
          <p:cNvSpPr txBox="1"/>
          <p:nvPr>
            <p:ph idx="6" type="subTitle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25"/>
          <p:cNvGrpSpPr/>
          <p:nvPr/>
        </p:nvGrpSpPr>
        <p:grpSpPr>
          <a:xfrm rot="5400000">
            <a:off x="668232" y="-285082"/>
            <a:ext cx="605662" cy="1648960"/>
            <a:chOff x="758850" y="467950"/>
            <a:chExt cx="368475" cy="1003200"/>
          </a:xfrm>
        </p:grpSpPr>
        <p:sp>
          <p:nvSpPr>
            <p:cNvPr id="606" name="Google Shape;606;p2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146575" y="4130472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454838" y="179214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2" type="title"/>
          </p:nvPr>
        </p:nvSpPr>
        <p:spPr>
          <a:xfrm>
            <a:off x="720000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25"/>
          <p:cNvSpPr txBox="1"/>
          <p:nvPr>
            <p:ph idx="1" type="subTitle"/>
          </p:nvPr>
        </p:nvSpPr>
        <p:spPr>
          <a:xfrm>
            <a:off x="720000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3" type="title"/>
          </p:nvPr>
        </p:nvSpPr>
        <p:spPr>
          <a:xfrm>
            <a:off x="3419219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25"/>
          <p:cNvSpPr txBox="1"/>
          <p:nvPr>
            <p:ph idx="4" type="subTitle"/>
          </p:nvPr>
        </p:nvSpPr>
        <p:spPr>
          <a:xfrm>
            <a:off x="3419221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5" type="title"/>
          </p:nvPr>
        </p:nvSpPr>
        <p:spPr>
          <a:xfrm>
            <a:off x="6118445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2" name="Google Shape;632;p25"/>
          <p:cNvSpPr txBox="1"/>
          <p:nvPr>
            <p:ph idx="6" type="subTitle"/>
          </p:nvPr>
        </p:nvSpPr>
        <p:spPr>
          <a:xfrm>
            <a:off x="6118450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10800000">
            <a:off x="0" y="0"/>
            <a:ext cx="9143971" cy="5143538"/>
          </a:xfrm>
          <a:custGeom>
            <a:rect b="b" l="l" r="r" t="t"/>
            <a:pathLst>
              <a:path extrusionOk="0" h="56120" w="98444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idx="2" type="title"/>
          </p:nvPr>
        </p:nvSpPr>
        <p:spPr>
          <a:xfrm>
            <a:off x="1575575" y="1770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26"/>
          <p:cNvSpPr txBox="1"/>
          <p:nvPr>
            <p:ph idx="1" type="subTitle"/>
          </p:nvPr>
        </p:nvSpPr>
        <p:spPr>
          <a:xfrm>
            <a:off x="1575575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6"/>
          <p:cNvSpPr txBox="1"/>
          <p:nvPr>
            <p:ph idx="3" type="title"/>
          </p:nvPr>
        </p:nvSpPr>
        <p:spPr>
          <a:xfrm>
            <a:off x="5590233" y="1770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9" name="Google Shape;639;p26"/>
          <p:cNvSpPr txBox="1"/>
          <p:nvPr>
            <p:ph idx="4" type="subTitle"/>
          </p:nvPr>
        </p:nvSpPr>
        <p:spPr>
          <a:xfrm>
            <a:off x="5590229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6"/>
          <p:cNvSpPr txBox="1"/>
          <p:nvPr>
            <p:ph idx="5" type="title"/>
          </p:nvPr>
        </p:nvSpPr>
        <p:spPr>
          <a:xfrm>
            <a:off x="1575575" y="32040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1" name="Google Shape;641;p26"/>
          <p:cNvSpPr txBox="1"/>
          <p:nvPr>
            <p:ph idx="6" type="subTitle"/>
          </p:nvPr>
        </p:nvSpPr>
        <p:spPr>
          <a:xfrm>
            <a:off x="1575575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6"/>
          <p:cNvSpPr txBox="1"/>
          <p:nvPr>
            <p:ph idx="7" type="title"/>
          </p:nvPr>
        </p:nvSpPr>
        <p:spPr>
          <a:xfrm>
            <a:off x="5590233" y="32040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3" name="Google Shape;643;p26"/>
          <p:cNvSpPr txBox="1"/>
          <p:nvPr>
            <p:ph idx="8" type="subTitle"/>
          </p:nvPr>
        </p:nvSpPr>
        <p:spPr>
          <a:xfrm>
            <a:off x="5590229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6"/>
          <p:cNvSpPr txBox="1"/>
          <p:nvPr>
            <p:ph hasCustomPrompt="1" idx="9" type="title"/>
          </p:nvPr>
        </p:nvSpPr>
        <p:spPr>
          <a:xfrm>
            <a:off x="3694638" y="17706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/>
          <p:nvPr>
            <p:ph hasCustomPrompt="1" idx="13" type="title"/>
          </p:nvPr>
        </p:nvSpPr>
        <p:spPr>
          <a:xfrm>
            <a:off x="4598563" y="17706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6" name="Google Shape;646;p26"/>
          <p:cNvSpPr txBox="1"/>
          <p:nvPr>
            <p:ph hasCustomPrompt="1" idx="14" type="title"/>
          </p:nvPr>
        </p:nvSpPr>
        <p:spPr>
          <a:xfrm>
            <a:off x="3694625" y="32040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/>
          <p:nvPr>
            <p:ph hasCustomPrompt="1" idx="15" type="title"/>
          </p:nvPr>
        </p:nvSpPr>
        <p:spPr>
          <a:xfrm>
            <a:off x="4598550" y="32040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8" name="Google Shape;648;p26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501250" y="4375496"/>
            <a:ext cx="422374" cy="42240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26"/>
          <p:cNvGrpSpPr/>
          <p:nvPr/>
        </p:nvGrpSpPr>
        <p:grpSpPr>
          <a:xfrm>
            <a:off x="8128069" y="496993"/>
            <a:ext cx="605662" cy="1648960"/>
            <a:chOff x="758850" y="467950"/>
            <a:chExt cx="368475" cy="1003200"/>
          </a:xfrm>
        </p:grpSpPr>
        <p:sp>
          <p:nvSpPr>
            <p:cNvPr id="651" name="Google Shape;651;p2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/>
          <p:nvPr/>
        </p:nvSpPr>
        <p:spPr>
          <a:xfrm>
            <a:off x="0" y="-25"/>
            <a:ext cx="6143644" cy="5143538"/>
          </a:xfrm>
          <a:custGeom>
            <a:rect b="b" l="l" r="r" t="t"/>
            <a:pathLst>
              <a:path extrusionOk="0" h="56120" w="98444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7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2" name="Google Shape;672;p27"/>
          <p:cNvSpPr/>
          <p:nvPr/>
        </p:nvSpPr>
        <p:spPr>
          <a:xfrm>
            <a:off x="4192876" y="4674601"/>
            <a:ext cx="351904" cy="35190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-192514" y="4181711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"/>
          <p:cNvSpPr txBox="1"/>
          <p:nvPr>
            <p:ph idx="2" type="title"/>
          </p:nvPr>
        </p:nvSpPr>
        <p:spPr>
          <a:xfrm>
            <a:off x="1673625" y="1753444"/>
            <a:ext cx="16191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7"/>
          <p:cNvSpPr txBox="1"/>
          <p:nvPr>
            <p:ph idx="1" type="subTitle"/>
          </p:nvPr>
        </p:nvSpPr>
        <p:spPr>
          <a:xfrm>
            <a:off x="1673625" y="2112538"/>
            <a:ext cx="25509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7"/>
          <p:cNvSpPr txBox="1"/>
          <p:nvPr>
            <p:ph idx="3" type="title"/>
          </p:nvPr>
        </p:nvSpPr>
        <p:spPr>
          <a:xfrm>
            <a:off x="1673625" y="3239035"/>
            <a:ext cx="16191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7" name="Google Shape;677;p27"/>
          <p:cNvSpPr txBox="1"/>
          <p:nvPr>
            <p:ph idx="4" type="subTitle"/>
          </p:nvPr>
        </p:nvSpPr>
        <p:spPr>
          <a:xfrm>
            <a:off x="1673625" y="3661752"/>
            <a:ext cx="25509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7"/>
          <p:cNvSpPr/>
          <p:nvPr/>
        </p:nvSpPr>
        <p:spPr>
          <a:xfrm>
            <a:off x="3086030" y="72897"/>
            <a:ext cx="466500" cy="46650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/>
          <p:nvPr/>
        </p:nvSpPr>
        <p:spPr>
          <a:xfrm rot="10800000">
            <a:off x="0" y="0"/>
            <a:ext cx="9143928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28"/>
          <p:cNvSpPr txBox="1"/>
          <p:nvPr>
            <p:ph idx="2" type="title"/>
          </p:nvPr>
        </p:nvSpPr>
        <p:spPr>
          <a:xfrm>
            <a:off x="2434638" y="1447283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3" name="Google Shape;683;p28"/>
          <p:cNvSpPr txBox="1"/>
          <p:nvPr>
            <p:ph idx="1" type="subTitle"/>
          </p:nvPr>
        </p:nvSpPr>
        <p:spPr>
          <a:xfrm>
            <a:off x="4198938" y="1447283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8"/>
          <p:cNvSpPr txBox="1"/>
          <p:nvPr>
            <p:ph idx="3" type="title"/>
          </p:nvPr>
        </p:nvSpPr>
        <p:spPr>
          <a:xfrm>
            <a:off x="2434638" y="2535168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5" name="Google Shape;685;p28"/>
          <p:cNvSpPr txBox="1"/>
          <p:nvPr>
            <p:ph idx="4" type="subTitle"/>
          </p:nvPr>
        </p:nvSpPr>
        <p:spPr>
          <a:xfrm>
            <a:off x="4198938" y="2535168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8"/>
          <p:cNvSpPr txBox="1"/>
          <p:nvPr>
            <p:ph idx="5" type="title"/>
          </p:nvPr>
        </p:nvSpPr>
        <p:spPr>
          <a:xfrm>
            <a:off x="2434638" y="3079111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7" name="Google Shape;687;p28"/>
          <p:cNvSpPr txBox="1"/>
          <p:nvPr>
            <p:ph idx="6" type="subTitle"/>
          </p:nvPr>
        </p:nvSpPr>
        <p:spPr>
          <a:xfrm>
            <a:off x="4198938" y="3079111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28"/>
          <p:cNvSpPr txBox="1"/>
          <p:nvPr>
            <p:ph idx="7" type="title"/>
          </p:nvPr>
        </p:nvSpPr>
        <p:spPr>
          <a:xfrm>
            <a:off x="2434638" y="3623053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9" name="Google Shape;689;p28"/>
          <p:cNvSpPr txBox="1"/>
          <p:nvPr>
            <p:ph idx="8" type="subTitle"/>
          </p:nvPr>
        </p:nvSpPr>
        <p:spPr>
          <a:xfrm>
            <a:off x="4198938" y="3623053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8"/>
          <p:cNvSpPr txBox="1"/>
          <p:nvPr>
            <p:ph idx="9" type="title"/>
          </p:nvPr>
        </p:nvSpPr>
        <p:spPr>
          <a:xfrm>
            <a:off x="2434638" y="1991226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1" name="Google Shape;691;p28"/>
          <p:cNvSpPr txBox="1"/>
          <p:nvPr>
            <p:ph idx="13" type="subTitle"/>
          </p:nvPr>
        </p:nvSpPr>
        <p:spPr>
          <a:xfrm>
            <a:off x="4198938" y="1991226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8"/>
          <p:cNvSpPr txBox="1"/>
          <p:nvPr>
            <p:ph idx="14" type="title"/>
          </p:nvPr>
        </p:nvSpPr>
        <p:spPr>
          <a:xfrm>
            <a:off x="2434638" y="4166996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3" name="Google Shape;693;p28"/>
          <p:cNvSpPr txBox="1"/>
          <p:nvPr>
            <p:ph idx="15" type="subTitle"/>
          </p:nvPr>
        </p:nvSpPr>
        <p:spPr>
          <a:xfrm>
            <a:off x="4198938" y="4166996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8"/>
          <p:cNvSpPr/>
          <p:nvPr/>
        </p:nvSpPr>
        <p:spPr>
          <a:xfrm>
            <a:off x="7982979" y="4340260"/>
            <a:ext cx="527684" cy="52768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708455" y="306147"/>
            <a:ext cx="466500" cy="46650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313184" y="2873077"/>
            <a:ext cx="799832" cy="799832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8030960" y="1111615"/>
            <a:ext cx="799866" cy="79986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 txBox="1"/>
          <p:nvPr>
            <p:ph hasCustomPrompt="1" idx="16" type="title"/>
          </p:nvPr>
        </p:nvSpPr>
        <p:spPr>
          <a:xfrm>
            <a:off x="1494723" y="1447283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9" name="Google Shape;699;p28"/>
          <p:cNvSpPr txBox="1"/>
          <p:nvPr>
            <p:ph hasCustomPrompt="1" idx="17" type="title"/>
          </p:nvPr>
        </p:nvSpPr>
        <p:spPr>
          <a:xfrm>
            <a:off x="1494713" y="2536928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0" name="Google Shape;700;p28"/>
          <p:cNvSpPr txBox="1"/>
          <p:nvPr>
            <p:ph hasCustomPrompt="1" idx="18" type="title"/>
          </p:nvPr>
        </p:nvSpPr>
        <p:spPr>
          <a:xfrm>
            <a:off x="1494713" y="1992106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1" name="Google Shape;701;p28"/>
          <p:cNvSpPr txBox="1"/>
          <p:nvPr>
            <p:ph hasCustomPrompt="1" idx="19" type="title"/>
          </p:nvPr>
        </p:nvSpPr>
        <p:spPr>
          <a:xfrm>
            <a:off x="1491763" y="3081751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2" name="Google Shape;702;p28"/>
          <p:cNvSpPr txBox="1"/>
          <p:nvPr>
            <p:ph hasCustomPrompt="1" idx="20" type="title"/>
          </p:nvPr>
        </p:nvSpPr>
        <p:spPr>
          <a:xfrm>
            <a:off x="1494713" y="3626573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3" name="Google Shape;703;p28"/>
          <p:cNvSpPr txBox="1"/>
          <p:nvPr>
            <p:ph hasCustomPrompt="1" idx="21" type="title"/>
          </p:nvPr>
        </p:nvSpPr>
        <p:spPr>
          <a:xfrm>
            <a:off x="1491763" y="4171396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/>
          <p:nvPr/>
        </p:nvSpPr>
        <p:spPr>
          <a:xfrm flipH="1">
            <a:off x="0" y="0"/>
            <a:ext cx="9143928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 txBox="1"/>
          <p:nvPr>
            <p:ph hasCustomPrompt="1" type="title"/>
          </p:nvPr>
        </p:nvSpPr>
        <p:spPr>
          <a:xfrm>
            <a:off x="713100" y="1317037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7" name="Google Shape;707;p29"/>
          <p:cNvSpPr txBox="1"/>
          <p:nvPr>
            <p:ph idx="1" type="subTitle"/>
          </p:nvPr>
        </p:nvSpPr>
        <p:spPr>
          <a:xfrm>
            <a:off x="713100" y="1917436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29"/>
          <p:cNvSpPr txBox="1"/>
          <p:nvPr>
            <p:ph hasCustomPrompt="1" idx="2" type="title"/>
          </p:nvPr>
        </p:nvSpPr>
        <p:spPr>
          <a:xfrm>
            <a:off x="713100" y="3058318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9" name="Google Shape;709;p29"/>
          <p:cNvSpPr txBox="1"/>
          <p:nvPr>
            <p:ph idx="3" type="subTitle"/>
          </p:nvPr>
        </p:nvSpPr>
        <p:spPr>
          <a:xfrm>
            <a:off x="713100" y="3658650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29"/>
          <p:cNvSpPr txBox="1"/>
          <p:nvPr>
            <p:ph hasCustomPrompt="1" idx="4" type="title"/>
          </p:nvPr>
        </p:nvSpPr>
        <p:spPr>
          <a:xfrm>
            <a:off x="4658110" y="1317025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11" name="Google Shape;711;p29"/>
          <p:cNvSpPr txBox="1"/>
          <p:nvPr>
            <p:ph idx="5" type="subTitle"/>
          </p:nvPr>
        </p:nvSpPr>
        <p:spPr>
          <a:xfrm>
            <a:off x="4658110" y="1917423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29"/>
          <p:cNvSpPr/>
          <p:nvPr/>
        </p:nvSpPr>
        <p:spPr>
          <a:xfrm>
            <a:off x="8008511" y="390036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1746657" y="-506122"/>
            <a:ext cx="962887" cy="962887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29"/>
          <p:cNvGrpSpPr/>
          <p:nvPr/>
        </p:nvGrpSpPr>
        <p:grpSpPr>
          <a:xfrm rot="-5400000">
            <a:off x="1778294" y="3779618"/>
            <a:ext cx="605662" cy="1648960"/>
            <a:chOff x="758850" y="467950"/>
            <a:chExt cx="368475" cy="1003200"/>
          </a:xfrm>
        </p:grpSpPr>
        <p:sp>
          <p:nvSpPr>
            <p:cNvPr id="715" name="Google Shape;715;p2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9"/>
          <p:cNvGrpSpPr/>
          <p:nvPr/>
        </p:nvGrpSpPr>
        <p:grpSpPr>
          <a:xfrm rot="-5400000">
            <a:off x="6585319" y="-285082"/>
            <a:ext cx="605662" cy="1648960"/>
            <a:chOff x="758850" y="467950"/>
            <a:chExt cx="368475" cy="1003200"/>
          </a:xfrm>
        </p:grpSpPr>
        <p:sp>
          <p:nvSpPr>
            <p:cNvPr id="734" name="Google Shape;734;p2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29"/>
          <p:cNvSpPr txBox="1"/>
          <p:nvPr>
            <p:ph hasCustomPrompt="1" idx="6" type="title"/>
          </p:nvPr>
        </p:nvSpPr>
        <p:spPr>
          <a:xfrm>
            <a:off x="4658110" y="3035688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3" name="Google Shape;753;p29"/>
          <p:cNvSpPr txBox="1"/>
          <p:nvPr>
            <p:ph idx="7" type="subTitle"/>
          </p:nvPr>
        </p:nvSpPr>
        <p:spPr>
          <a:xfrm>
            <a:off x="4658110" y="3636086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/>
          <p:nvPr/>
        </p:nvSpPr>
        <p:spPr>
          <a:xfrm>
            <a:off x="0" y="0"/>
            <a:ext cx="8832984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 txBox="1"/>
          <p:nvPr>
            <p:ph type="title"/>
          </p:nvPr>
        </p:nvSpPr>
        <p:spPr>
          <a:xfrm>
            <a:off x="2550600" y="539400"/>
            <a:ext cx="40428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6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7" name="Google Shape;757;p30"/>
          <p:cNvSpPr txBox="1"/>
          <p:nvPr>
            <p:ph idx="1" type="subTitle"/>
          </p:nvPr>
        </p:nvSpPr>
        <p:spPr>
          <a:xfrm>
            <a:off x="2854650" y="1671900"/>
            <a:ext cx="34347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30"/>
          <p:cNvSpPr txBox="1"/>
          <p:nvPr/>
        </p:nvSpPr>
        <p:spPr>
          <a:xfrm>
            <a:off x="2550600" y="3917725"/>
            <a:ext cx="4042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231657" y="755778"/>
            <a:ext cx="962887" cy="962887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30"/>
          <p:cNvGrpSpPr/>
          <p:nvPr/>
        </p:nvGrpSpPr>
        <p:grpSpPr>
          <a:xfrm>
            <a:off x="410269" y="2955093"/>
            <a:ext cx="605662" cy="1648960"/>
            <a:chOff x="758850" y="467950"/>
            <a:chExt cx="368475" cy="1003200"/>
          </a:xfrm>
        </p:grpSpPr>
        <p:sp>
          <p:nvSpPr>
            <p:cNvPr id="761" name="Google Shape;761;p30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rect b="b" l="l" r="r" t="t"/>
            <a:pathLst>
              <a:path extrusionOk="0" h="18513" w="35969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flipH="1" rot="10800000">
            <a:off x="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 flipH="1">
            <a:off x="-50" y="0"/>
            <a:ext cx="9144039" cy="6772518"/>
          </a:xfrm>
          <a:custGeom>
            <a:rect b="b" l="l" r="r" t="t"/>
            <a:pathLst>
              <a:path extrusionOk="0" h="18513" w="35969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202250" y="4432138"/>
            <a:ext cx="343925" cy="34392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88" name="Google Shape;88;p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2" type="title"/>
          </p:nvPr>
        </p:nvSpPr>
        <p:spPr>
          <a:xfrm>
            <a:off x="1118650" y="2837425"/>
            <a:ext cx="288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5"/>
          <p:cNvSpPr txBox="1"/>
          <p:nvPr>
            <p:ph idx="3" type="title"/>
          </p:nvPr>
        </p:nvSpPr>
        <p:spPr>
          <a:xfrm>
            <a:off x="5139350" y="2837425"/>
            <a:ext cx="288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5264057" y="3358850"/>
            <a:ext cx="2636700" cy="7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5"/>
          <p:cNvSpPr txBox="1"/>
          <p:nvPr>
            <p:ph idx="4" type="subTitle"/>
          </p:nvPr>
        </p:nvSpPr>
        <p:spPr>
          <a:xfrm>
            <a:off x="1243338" y="3358850"/>
            <a:ext cx="2636700" cy="7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5"/>
          <p:cNvSpPr/>
          <p:nvPr/>
        </p:nvSpPr>
        <p:spPr>
          <a:xfrm>
            <a:off x="321678" y="147975"/>
            <a:ext cx="782842" cy="782842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flipH="1">
            <a:off x="-25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/>
          <p:nvPr/>
        </p:nvSpPr>
        <p:spPr>
          <a:xfrm>
            <a:off x="84240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1068645" y="347939"/>
            <a:ext cx="382892" cy="38292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128069" y="1268"/>
            <a:ext cx="605662" cy="1337479"/>
            <a:chOff x="758850" y="467950"/>
            <a:chExt cx="368475" cy="813700"/>
          </a:xfrm>
        </p:grpSpPr>
        <p:sp>
          <p:nvSpPr>
            <p:cNvPr id="118" name="Google Shape;118;p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5605147" cy="5143538"/>
          </a:xfrm>
          <a:custGeom>
            <a:rect b="b" l="l" r="r" t="t"/>
            <a:pathLst>
              <a:path extrusionOk="0" h="56120" w="102541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18025" y="3978281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137" name="Google Shape;137;p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 rot="5400000">
            <a:off x="3616682" y="3779618"/>
            <a:ext cx="605662" cy="1648960"/>
            <a:chOff x="758850" y="467950"/>
            <a:chExt cx="368475" cy="1003200"/>
          </a:xfrm>
        </p:grpSpPr>
        <p:sp>
          <p:nvSpPr>
            <p:cNvPr id="156" name="Google Shape;156;p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7"/>
          <p:cNvSpPr txBox="1"/>
          <p:nvPr>
            <p:ph type="title"/>
          </p:nvPr>
        </p:nvSpPr>
        <p:spPr>
          <a:xfrm>
            <a:off x="720000" y="1588588"/>
            <a:ext cx="392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idx="1" type="subTitle"/>
          </p:nvPr>
        </p:nvSpPr>
        <p:spPr>
          <a:xfrm>
            <a:off x="724300" y="2208222"/>
            <a:ext cx="39255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10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8"/>
          <p:cNvSpPr/>
          <p:nvPr/>
        </p:nvSpPr>
        <p:spPr>
          <a:xfrm>
            <a:off x="766835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8025" y="260256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425069" y="3334968"/>
            <a:ext cx="605662" cy="1648960"/>
            <a:chOff x="758850" y="467950"/>
            <a:chExt cx="368475" cy="1003200"/>
          </a:xfrm>
        </p:grpSpPr>
        <p:sp>
          <p:nvSpPr>
            <p:cNvPr id="182" name="Google Shape;182;p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8113188" y="15704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25"/>
            <a:ext cx="5924673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60275" y="1909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7637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rot="5400000">
            <a:off x="879732" y="3779618"/>
            <a:ext cx="605662" cy="1648960"/>
            <a:chOff x="758850" y="467950"/>
            <a:chExt cx="368475" cy="1003200"/>
          </a:xfrm>
        </p:grpSpPr>
        <p:sp>
          <p:nvSpPr>
            <p:cNvPr id="206" name="Google Shape;206;p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4310432" y="-764882"/>
            <a:ext cx="605662" cy="1648960"/>
            <a:chOff x="758850" y="467950"/>
            <a:chExt cx="368475" cy="1003200"/>
          </a:xfrm>
        </p:grpSpPr>
        <p:sp>
          <p:nvSpPr>
            <p:cNvPr id="225" name="Google Shape;225;p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9"/>
          <p:cNvSpPr txBox="1"/>
          <p:nvPr>
            <p:ph type="title"/>
          </p:nvPr>
        </p:nvSpPr>
        <p:spPr>
          <a:xfrm>
            <a:off x="720000" y="1618788"/>
            <a:ext cx="494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9"/>
          <p:cNvSpPr txBox="1"/>
          <p:nvPr>
            <p:ph idx="1" type="subTitle"/>
          </p:nvPr>
        </p:nvSpPr>
        <p:spPr>
          <a:xfrm>
            <a:off x="720000" y="2600125"/>
            <a:ext cx="46611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713100" y="3486300"/>
            <a:ext cx="37866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b="1" sz="35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3"/>
          <p:cNvSpPr txBox="1"/>
          <p:nvPr>
            <p:ph type="ctrTitle"/>
          </p:nvPr>
        </p:nvSpPr>
        <p:spPr>
          <a:xfrm>
            <a:off x="718775" y="1424125"/>
            <a:ext cx="5361000" cy="17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Reto Banorte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Equipo 35</a:t>
            </a:r>
            <a:endParaRPr/>
          </a:p>
        </p:txBody>
      </p:sp>
      <p:sp>
        <p:nvSpPr>
          <p:cNvPr id="849" name="Google Shape;849;p33"/>
          <p:cNvSpPr txBox="1"/>
          <p:nvPr>
            <p:ph idx="1" type="subTitle"/>
          </p:nvPr>
        </p:nvSpPr>
        <p:spPr>
          <a:xfrm>
            <a:off x="718775" y="3548375"/>
            <a:ext cx="45288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Navarro Zepeda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Jorge del Barco Garza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Paulina </a:t>
            </a:r>
            <a:r>
              <a:rPr lang="en"/>
              <a:t>López</a:t>
            </a:r>
            <a:r>
              <a:rPr lang="en"/>
              <a:t> Holguin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José Rositas Salinas</a:t>
            </a:r>
            <a:endParaRPr/>
          </a:p>
        </p:txBody>
      </p:sp>
      <p:sp>
        <p:nvSpPr>
          <p:cNvPr id="850" name="Google Shape;850;p33"/>
          <p:cNvSpPr/>
          <p:nvPr/>
        </p:nvSpPr>
        <p:spPr>
          <a:xfrm>
            <a:off x="5591625" y="1405548"/>
            <a:ext cx="389220" cy="38922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</a:t>
            </a:r>
            <a:r>
              <a:rPr lang="en"/>
              <a:t> </a:t>
            </a:r>
            <a:endParaRPr/>
          </a:p>
        </p:txBody>
      </p:sp>
      <p:sp>
        <p:nvSpPr>
          <p:cNvPr id="856" name="Google Shape;856;p34"/>
          <p:cNvSpPr txBox="1"/>
          <p:nvPr>
            <p:ph idx="1" type="body"/>
          </p:nvPr>
        </p:nvSpPr>
        <p:spPr>
          <a:xfrm>
            <a:off x="526025" y="1246925"/>
            <a:ext cx="77040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Análisis de variables o factores significantes: </a:t>
            </a:r>
            <a:r>
              <a:rPr lang="en" sz="1400">
                <a:solidFill>
                  <a:schemeClr val="dk2"/>
                </a:solidFill>
              </a:rPr>
              <a:t>Encontrar las variables a utilizar que afecten el INPC.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Buscar y recuperar datos e información de diversas fuentes:</a:t>
            </a:r>
            <a:r>
              <a:rPr lang="en" sz="1400">
                <a:solidFill>
                  <a:schemeClr val="dk2"/>
                </a:solidFill>
              </a:rPr>
              <a:t> INEGI, Banxico, papers académicos.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Elegir el modelo con el que se trabajará: </a:t>
            </a:r>
            <a:r>
              <a:rPr lang="en" sz="1400">
                <a:solidFill>
                  <a:schemeClr val="dk2"/>
                </a:solidFill>
              </a:rPr>
              <a:t>Regresión Lineal.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Dividir datos de entrada:</a:t>
            </a:r>
            <a:endParaRPr b="1"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Training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Testing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Obtener modelo:</a:t>
            </a:r>
            <a:r>
              <a:rPr lang="en" sz="1400">
                <a:solidFill>
                  <a:schemeClr val="dk2"/>
                </a:solidFill>
              </a:rPr>
              <a:t> a través de Machine Learning.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Entrenamiento: </a:t>
            </a:r>
            <a:r>
              <a:rPr lang="en" sz="1400">
                <a:solidFill>
                  <a:schemeClr val="dk2"/>
                </a:solidFill>
              </a:rPr>
              <a:t>Alimentar modelo con datos 2000-2020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Validación: </a:t>
            </a:r>
            <a:r>
              <a:rPr lang="en" sz="1400">
                <a:solidFill>
                  <a:schemeClr val="dk2"/>
                </a:solidFill>
              </a:rPr>
              <a:t>Identificar que el modelo es significativo prediciendo datos de la muestra.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Predicción: </a:t>
            </a:r>
            <a:r>
              <a:rPr lang="en" sz="1400">
                <a:solidFill>
                  <a:schemeClr val="dk2"/>
                </a:solidFill>
              </a:rPr>
              <a:t>Realizar predicción para periodo Ene 2021 - Ago 2021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Obtenemos el EAM: </a:t>
            </a:r>
            <a:r>
              <a:rPr lang="en" sz="1400">
                <a:solidFill>
                  <a:schemeClr val="dk2"/>
                </a:solidFill>
              </a:rPr>
              <a:t>Se compara la predicción con el valor real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857" name="Google Shape;8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350" y="2156600"/>
            <a:ext cx="1788476" cy="186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utilizadas</a:t>
            </a:r>
            <a:endParaRPr/>
          </a:p>
        </p:txBody>
      </p:sp>
      <p:sp>
        <p:nvSpPr>
          <p:cNvPr id="863" name="Google Shape;863;p35"/>
          <p:cNvSpPr txBox="1"/>
          <p:nvPr>
            <p:ph idx="4294967295" type="body"/>
          </p:nvPr>
        </p:nvSpPr>
        <p:spPr>
          <a:xfrm>
            <a:off x="491400" y="1345225"/>
            <a:ext cx="46083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 realizó un análisis en el 3er nivel de los componentes del INPC presentados en la keynote, es decir: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Mercancías (39%)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Servicios (37%)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Agropecuarios (10%)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Energéticos y Tarifas Autorizadas (14%)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Por fines prácticos concluimos en utilizar únicamente el </a:t>
            </a:r>
            <a:r>
              <a:rPr lang="en">
                <a:solidFill>
                  <a:schemeClr val="dk2"/>
                </a:solidFill>
              </a:rPr>
              <a:t>índice</a:t>
            </a:r>
            <a:r>
              <a:rPr lang="en">
                <a:solidFill>
                  <a:schemeClr val="dk2"/>
                </a:solidFill>
              </a:rPr>
              <a:t> quincenal del INPC desde Enero 2000 a Diciembre 2020 para entrenar el modelo.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4" name="Google Shape;8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25" y="1135550"/>
            <a:ext cx="3131375" cy="21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6"/>
          <p:cNvSpPr txBox="1"/>
          <p:nvPr>
            <p:ph type="title"/>
          </p:nvPr>
        </p:nvSpPr>
        <p:spPr>
          <a:xfrm>
            <a:off x="817675" y="463200"/>
            <a:ext cx="385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</a:t>
            </a:r>
            <a:endParaRPr/>
          </a:p>
        </p:txBody>
      </p:sp>
      <p:sp>
        <p:nvSpPr>
          <p:cNvPr id="870" name="Google Shape;870;p36"/>
          <p:cNvSpPr txBox="1"/>
          <p:nvPr>
            <p:ph idx="4294967295" type="body"/>
          </p:nvPr>
        </p:nvSpPr>
        <p:spPr>
          <a:xfrm>
            <a:off x="292125" y="1228950"/>
            <a:ext cx="649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Como parte de la solución tecnológica decidimos usar el lenguaje Python y diferentes librerías matemáticas y  estadísticas: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Pandas</a:t>
            </a:r>
            <a:r>
              <a:rPr lang="en">
                <a:solidFill>
                  <a:schemeClr val="dk2"/>
                </a:solidFill>
              </a:rPr>
              <a:t> (Análisis y estructuras de datos)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Matlplot Lib</a:t>
            </a:r>
            <a:r>
              <a:rPr lang="en">
                <a:solidFill>
                  <a:schemeClr val="dk2"/>
                </a:solidFill>
              </a:rPr>
              <a:t> (Generación de gráficos a partir de datos contenidos en arrays)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SKLearn </a:t>
            </a:r>
            <a:r>
              <a:rPr lang="en">
                <a:solidFill>
                  <a:schemeClr val="dk2"/>
                </a:solidFill>
              </a:rPr>
              <a:t>(Libreria de Machine Learning)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Este programa lo que busca es tomar los valores del INPC General y Subyacente del 2000 al 2020 para entrenar y generar un modelo que pronostique los datos quincenales del INPC 2021.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Además usamos herramientas externas como </a:t>
            </a:r>
            <a:r>
              <a:rPr b="1" lang="en">
                <a:solidFill>
                  <a:schemeClr val="dk2"/>
                </a:solidFill>
              </a:rPr>
              <a:t>Google Colab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para programar y trabajar en equipo.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1" name="Google Shape;8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6125" y="754150"/>
            <a:ext cx="1505550" cy="8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188" y="2134800"/>
            <a:ext cx="1042476" cy="10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900" y="3597475"/>
            <a:ext cx="2807499" cy="6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