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08788" cy="8086725"/>
  <p:embeddedFontLst>
    <p:embeddedFont>
      <p:font typeface="Domine" panose="020B0604020202020204" charset="0"/>
      <p:regular r:id="rId4"/>
    </p:embeddedFont>
    <p:embeddedFont>
      <p:font typeface="Montserrat Semi Bold" panose="020B0604020202020204" charset="0"/>
      <p:bold r:id="rId5"/>
    </p:embeddedFont>
  </p:embeddedFontLst>
  <p:custDataLst>
    <p:tags r:id="rId6"/>
  </p:custDataLst>
  <p:defaultTextStyle>
    <a:defPPr>
      <a:defRPr lang="en-US"/>
    </a:defPPr>
    <a:lvl1pPr algn="l" rtl="0" fontAlgn="base">
      <a:spcBef>
        <a:spcPct val="0"/>
      </a:spcBef>
      <a:spcAft>
        <a:spcPct val="0"/>
      </a:spcAft>
      <a:defRPr sz="4000" kern="1200">
        <a:solidFill>
          <a:schemeClr val="tx1"/>
        </a:solidFill>
        <a:latin typeface="Arial"/>
        <a:ea typeface="+mn-ea"/>
        <a:cs typeface="+mn-cs"/>
      </a:defRPr>
    </a:lvl1pPr>
    <a:lvl2pPr marL="457200" algn="l" rtl="0" fontAlgn="base">
      <a:spcBef>
        <a:spcPct val="0"/>
      </a:spcBef>
      <a:spcAft>
        <a:spcPct val="0"/>
      </a:spcAft>
      <a:defRPr sz="4000" kern="1200">
        <a:solidFill>
          <a:schemeClr val="tx1"/>
        </a:solidFill>
        <a:latin typeface="Arial"/>
        <a:ea typeface="+mn-ea"/>
        <a:cs typeface="+mn-cs"/>
      </a:defRPr>
    </a:lvl2pPr>
    <a:lvl3pPr marL="914400" algn="l" rtl="0" fontAlgn="base">
      <a:spcBef>
        <a:spcPct val="0"/>
      </a:spcBef>
      <a:spcAft>
        <a:spcPct val="0"/>
      </a:spcAft>
      <a:defRPr sz="4000" kern="1200">
        <a:solidFill>
          <a:schemeClr val="tx1"/>
        </a:solidFill>
        <a:latin typeface="Arial"/>
        <a:ea typeface="+mn-ea"/>
        <a:cs typeface="+mn-cs"/>
      </a:defRPr>
    </a:lvl3pPr>
    <a:lvl4pPr marL="1371600" algn="l" rtl="0" fontAlgn="base">
      <a:spcBef>
        <a:spcPct val="0"/>
      </a:spcBef>
      <a:spcAft>
        <a:spcPct val="0"/>
      </a:spcAft>
      <a:defRPr sz="4000" kern="1200">
        <a:solidFill>
          <a:schemeClr val="tx1"/>
        </a:solidFill>
        <a:latin typeface="Arial"/>
        <a:ea typeface="+mn-ea"/>
        <a:cs typeface="+mn-cs"/>
      </a:defRPr>
    </a:lvl4pPr>
    <a:lvl5pPr marL="1828800" algn="l" rtl="0" fontAlgn="base">
      <a:spcBef>
        <a:spcPct val="0"/>
      </a:spcBef>
      <a:spcAft>
        <a:spcPct val="0"/>
      </a:spcAft>
      <a:defRPr sz="4000" kern="1200">
        <a:solidFill>
          <a:schemeClr val="tx1"/>
        </a:solidFill>
        <a:latin typeface="Arial"/>
        <a:ea typeface="+mn-ea"/>
        <a:cs typeface="+mn-cs"/>
      </a:defRPr>
    </a:lvl5pPr>
    <a:lvl6pPr marL="2286000" algn="l" defTabSz="914400" rtl="0" eaLnBrk="1" latinLnBrk="0" hangingPunct="1">
      <a:defRPr sz="4000" kern="1200">
        <a:solidFill>
          <a:schemeClr val="tx1"/>
        </a:solidFill>
        <a:latin typeface="Arial"/>
        <a:ea typeface="+mn-ea"/>
        <a:cs typeface="+mn-cs"/>
      </a:defRPr>
    </a:lvl6pPr>
    <a:lvl7pPr marL="2743200" algn="l" defTabSz="914400" rtl="0" eaLnBrk="1" latinLnBrk="0" hangingPunct="1">
      <a:defRPr sz="4000" kern="1200">
        <a:solidFill>
          <a:schemeClr val="tx1"/>
        </a:solidFill>
        <a:latin typeface="Arial"/>
        <a:ea typeface="+mn-ea"/>
        <a:cs typeface="+mn-cs"/>
      </a:defRPr>
    </a:lvl7pPr>
    <a:lvl8pPr marL="3200400" algn="l" defTabSz="914400" rtl="0" eaLnBrk="1" latinLnBrk="0" hangingPunct="1">
      <a:defRPr sz="4000" kern="1200">
        <a:solidFill>
          <a:schemeClr val="tx1"/>
        </a:solidFill>
        <a:latin typeface="Arial"/>
        <a:ea typeface="+mn-ea"/>
        <a:cs typeface="+mn-cs"/>
      </a:defRPr>
    </a:lvl8pPr>
    <a:lvl9pPr marL="3657600" algn="l" defTabSz="914400" rtl="0" eaLnBrk="1" latinLnBrk="0" hangingPunct="1">
      <a:defRPr sz="4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4660"/>
  </p:normalViewPr>
  <p:slideViewPr>
    <p:cSldViewPr snapToGrid="0">
      <p:cViewPr varScale="1">
        <p:scale>
          <a:sx n="23" d="100"/>
          <a:sy n="23" d="100"/>
        </p:scale>
        <p:origin x="1458" y="1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2.fntdata"/><Relationship Id="rId10"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56038" y="0"/>
            <a:ext cx="2951162"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lgn="r">
              <a:defRPr sz="1200" smtClean="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384300" y="606425"/>
            <a:ext cx="4040188" cy="30321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1038" y="3841750"/>
            <a:ext cx="5446712"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7680325"/>
            <a:ext cx="2951163"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56038" y="7680325"/>
            <a:ext cx="2951162"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lgn="r">
              <a:defRPr sz="1200" smtClean="0">
                <a:latin typeface="Arial" pitchFamily="34" charset="0"/>
              </a:defRPr>
            </a:lvl1pPr>
          </a:lstStyle>
          <a:p>
            <a:pPr>
              <a:defRPr/>
            </a:pPr>
            <a:fld id="{FD68BA3D-49E0-46A5-97E9-F72E8ED8D052}" type="slidenum">
              <a:rPr lang="en-US"/>
              <a:pPr>
                <a:defRPr/>
              </a:pPr>
              <a:t>‹#›</a:t>
            </a:fld>
            <a:endParaRPr lang="en-US"/>
          </a:p>
        </p:txBody>
      </p:sp>
    </p:spTree>
    <p:extLst>
      <p:ext uri="{BB962C8B-B14F-4D97-AF65-F5344CB8AC3E}">
        <p14:creationId xmlns:p14="http://schemas.microsoft.com/office/powerpoint/2010/main" val="2952400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fld id="{FE711041-1460-417A-9628-0999F88FE5EF}"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xfrm>
            <a:off x="1384300" y="606425"/>
            <a:ext cx="4040188" cy="3032125"/>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ltLang="en-US">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115" y="10225769"/>
            <a:ext cx="37308972" cy="7056664"/>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044" y="18654033"/>
            <a:ext cx="30723114" cy="8411936"/>
          </a:xfrm>
        </p:spPr>
        <p:txBody>
          <a:bodyPr/>
          <a:lstStyle>
            <a:defPPr>
              <a:defRPr kern="1200"/>
            </a:defPPr>
            <a:lvl1pPr marL="0" indent="0" algn="ctr">
              <a:buNone/>
              <a:defRPr/>
            </a:lvl1pPr>
            <a:lvl2pPr marL="391866" indent="0" algn="ctr">
              <a:buNone/>
              <a:defRPr/>
            </a:lvl2pPr>
            <a:lvl3pPr marL="783732" indent="0" algn="ctr">
              <a:buNone/>
              <a:defRPr/>
            </a:lvl3pPr>
            <a:lvl4pPr marL="1175598" indent="0" algn="ctr">
              <a:buNone/>
              <a:defRPr/>
            </a:lvl4pPr>
            <a:lvl5pPr marL="1567464" indent="0" algn="ctr">
              <a:buNone/>
              <a:defRPr/>
            </a:lvl5pPr>
            <a:lvl6pPr marL="1959331" indent="0" algn="ctr">
              <a:buNone/>
              <a:defRPr/>
            </a:lvl6pPr>
            <a:lvl7pPr marL="2351197" indent="0" algn="ctr">
              <a:buNone/>
              <a:defRPr/>
            </a:lvl7pPr>
            <a:lvl8pPr marL="2743063" indent="0" algn="ctr">
              <a:buNone/>
              <a:defRPr/>
            </a:lvl8pPr>
            <a:lvl9pPr marL="3134929"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A95BE68-8CCE-46D6-825E-4C89311130E0}" type="slidenum">
              <a:rPr lang="en-US"/>
              <a:pPr>
                <a:defRPr/>
              </a:pPr>
              <a:t>‹#›</a:t>
            </a:fld>
            <a:endParaRPr lang="en-US"/>
          </a:p>
        </p:txBody>
      </p:sp>
    </p:spTree>
    <p:extLst>
      <p:ext uri="{BB962C8B-B14F-4D97-AF65-F5344CB8AC3E}">
        <p14:creationId xmlns:p14="http://schemas.microsoft.com/office/powerpoint/2010/main" val="19455430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9B474208-0198-4A25-8E49-9981AE94CAD4}" type="slidenum">
              <a:rPr lang="en-US"/>
              <a:pPr>
                <a:defRPr/>
              </a:pPr>
              <a:t>‹#›</a:t>
            </a:fld>
            <a:endParaRPr lang="en-US"/>
          </a:p>
        </p:txBody>
      </p:sp>
    </p:spTree>
    <p:extLst>
      <p:ext uri="{BB962C8B-B14F-4D97-AF65-F5344CB8AC3E}">
        <p14:creationId xmlns:p14="http://schemas.microsoft.com/office/powerpoint/2010/main" val="311440238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2572" y="1319893"/>
            <a:ext cx="9875158" cy="28086503"/>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5286" y="1319893"/>
            <a:ext cx="29453114" cy="28086503"/>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C450EB3-2DBF-480F-84FE-E177DB3F6FE3}" type="slidenum">
              <a:rPr lang="en-US"/>
              <a:pPr>
                <a:defRPr/>
              </a:pPr>
              <a:t>‹#›</a:t>
            </a:fld>
            <a:endParaRPr lang="en-US"/>
          </a:p>
        </p:txBody>
      </p:sp>
    </p:spTree>
    <p:extLst>
      <p:ext uri="{BB962C8B-B14F-4D97-AF65-F5344CB8AC3E}">
        <p14:creationId xmlns:p14="http://schemas.microsoft.com/office/powerpoint/2010/main" val="2042150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AA1885A-9E93-4209-AD0F-62A47E16BA21}" type="slidenum">
              <a:rPr lang="en-US"/>
              <a:pPr>
                <a:defRPr/>
              </a:pPr>
              <a:t>‹#›</a:t>
            </a:fld>
            <a:endParaRPr lang="en-US"/>
          </a:p>
        </p:txBody>
      </p:sp>
    </p:spTree>
    <p:extLst>
      <p:ext uri="{BB962C8B-B14F-4D97-AF65-F5344CB8AC3E}">
        <p14:creationId xmlns:p14="http://schemas.microsoft.com/office/powerpoint/2010/main" val="25657633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665"/>
            <a:ext cx="37307158" cy="6536871"/>
          </a:xfrm>
        </p:spPr>
        <p:txBody>
          <a:bodyPr anchor="t"/>
          <a:lstStyle>
            <a:defPPr>
              <a:defRPr kern="1200"/>
            </a:defPPr>
            <a:lvl1pPr algn="l">
              <a:defRPr sz="3428" b="1" cap="all"/>
            </a:lvl1pPr>
          </a:lstStyle>
          <a:p>
            <a:r>
              <a:rPr lang="en-US"/>
              <a:t>Click to edit Master title style</a:t>
            </a:r>
          </a:p>
        </p:txBody>
      </p:sp>
      <p:sp>
        <p:nvSpPr>
          <p:cNvPr id="3" name="Text Placeholder 2"/>
          <p:cNvSpPr>
            <a:spLocks noGrp="1"/>
          </p:cNvSpPr>
          <p:nvPr>
            <p:ph type="body" idx="1"/>
          </p:nvPr>
        </p:nvSpPr>
        <p:spPr>
          <a:xfrm>
            <a:off x="3467100" y="13952764"/>
            <a:ext cx="37307158" cy="7200900"/>
          </a:xfrm>
        </p:spPr>
        <p:txBody>
          <a:bodyPr anchor="b"/>
          <a:lstStyle>
            <a:defPPr>
              <a:defRPr kern="1200"/>
            </a:defPPr>
            <a:lvl1pPr marL="0" indent="0">
              <a:buNone/>
              <a:defRPr sz="1714"/>
            </a:lvl1pPr>
            <a:lvl2pPr marL="391866" indent="0">
              <a:buNone/>
              <a:defRPr sz="1543"/>
            </a:lvl2pPr>
            <a:lvl3pPr marL="783732" indent="0">
              <a:buNone/>
              <a:defRPr sz="1371"/>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8D8E578A-D0F8-4058-94E3-8546EF85F9EE}" type="slidenum">
              <a:rPr lang="en-US"/>
              <a:pPr>
                <a:defRPr/>
              </a:pPr>
              <a:t>‹#›</a:t>
            </a:fld>
            <a:endParaRPr lang="en-US"/>
          </a:p>
        </p:txBody>
      </p:sp>
    </p:spTree>
    <p:extLst>
      <p:ext uri="{BB962C8B-B14F-4D97-AF65-F5344CB8AC3E}">
        <p14:creationId xmlns:p14="http://schemas.microsoft.com/office/powerpoint/2010/main" val="40516355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5286" y="7682593"/>
            <a:ext cx="19663229" cy="21723804"/>
          </a:xfrm>
        </p:spPr>
        <p:txBody>
          <a:bodyPr/>
          <a:lstStyle>
            <a:defPPr>
              <a:defRPr kern="1200"/>
            </a:defPPr>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32686" y="7682593"/>
            <a:ext cx="19665042" cy="21723804"/>
          </a:xfrm>
        </p:spPr>
        <p:txBody>
          <a:bodyPr/>
          <a:lstStyle>
            <a:defPPr>
              <a:defRPr kern="1200"/>
            </a:defPPr>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AD92783-880D-4EF9-AAA3-0353101734EF}" type="slidenum">
              <a:rPr lang="en-US"/>
              <a:pPr>
                <a:defRPr/>
              </a:pPr>
              <a:t>‹#›</a:t>
            </a:fld>
            <a:endParaRPr lang="en-US"/>
          </a:p>
        </p:txBody>
      </p:sp>
    </p:spTree>
    <p:extLst>
      <p:ext uri="{BB962C8B-B14F-4D97-AF65-F5344CB8AC3E}">
        <p14:creationId xmlns:p14="http://schemas.microsoft.com/office/powerpoint/2010/main" val="2018320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5286" y="1318533"/>
            <a:ext cx="39500628"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5285" y="7368269"/>
            <a:ext cx="19392902" cy="3071132"/>
          </a:xfrm>
        </p:spPr>
        <p:txBody>
          <a:bodyPr anchor="b"/>
          <a:lstStyle>
            <a:defPPr>
              <a:defRPr kern="1200"/>
            </a:defPPr>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en-US"/>
              <a:t>Click to edit Master text styles</a:t>
            </a:r>
          </a:p>
        </p:txBody>
      </p:sp>
      <p:sp>
        <p:nvSpPr>
          <p:cNvPr id="4" name="Content Placeholder 3"/>
          <p:cNvSpPr>
            <a:spLocks noGrp="1"/>
          </p:cNvSpPr>
          <p:nvPr>
            <p:ph sz="half" idx="2"/>
          </p:nvPr>
        </p:nvSpPr>
        <p:spPr>
          <a:xfrm>
            <a:off x="2195285" y="10439400"/>
            <a:ext cx="19392902" cy="18965636"/>
          </a:xfrm>
        </p:spPr>
        <p:txBody>
          <a:bodyPr/>
          <a:lstStyle>
            <a:defPPr>
              <a:defRPr kern="1200"/>
            </a:defPPr>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758" y="7368269"/>
            <a:ext cx="19400158" cy="3071132"/>
          </a:xfrm>
        </p:spPr>
        <p:txBody>
          <a:bodyPr anchor="b"/>
          <a:lstStyle>
            <a:defPPr>
              <a:defRPr kern="1200"/>
            </a:defPPr>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en-US"/>
              <a:t>Click to edit Master text styles</a:t>
            </a:r>
          </a:p>
        </p:txBody>
      </p:sp>
      <p:sp>
        <p:nvSpPr>
          <p:cNvPr id="6" name="Content Placeholder 5"/>
          <p:cNvSpPr>
            <a:spLocks noGrp="1"/>
          </p:cNvSpPr>
          <p:nvPr>
            <p:ph sz="quarter" idx="4"/>
          </p:nvPr>
        </p:nvSpPr>
        <p:spPr>
          <a:xfrm>
            <a:off x="22295758" y="10439400"/>
            <a:ext cx="19400158" cy="18965636"/>
          </a:xfrm>
        </p:spPr>
        <p:txBody>
          <a:bodyPr/>
          <a:lstStyle>
            <a:defPPr>
              <a:defRPr kern="1200"/>
            </a:defPPr>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78D30F0-36CE-423B-87E3-3336EA73C414}" type="slidenum">
              <a:rPr lang="en-US"/>
              <a:pPr>
                <a:defRPr/>
              </a:pPr>
              <a:t>‹#›</a:t>
            </a:fld>
            <a:endParaRPr lang="en-US"/>
          </a:p>
        </p:txBody>
      </p:sp>
    </p:spTree>
    <p:extLst>
      <p:ext uri="{BB962C8B-B14F-4D97-AF65-F5344CB8AC3E}">
        <p14:creationId xmlns:p14="http://schemas.microsoft.com/office/powerpoint/2010/main" val="25842213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F3C68488-87DD-4EF1-ADE4-C23BB20DA123}" type="slidenum">
              <a:rPr lang="en-US"/>
              <a:pPr>
                <a:defRPr/>
              </a:pPr>
              <a:t>‹#›</a:t>
            </a:fld>
            <a:endParaRPr lang="en-US"/>
          </a:p>
        </p:txBody>
      </p:sp>
    </p:spTree>
    <p:extLst>
      <p:ext uri="{BB962C8B-B14F-4D97-AF65-F5344CB8AC3E}">
        <p14:creationId xmlns:p14="http://schemas.microsoft.com/office/powerpoint/2010/main" val="5757642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D04324FF-B463-45BE-A8A2-637C431B850F}" type="slidenum">
              <a:rPr lang="en-US"/>
              <a:pPr>
                <a:defRPr/>
              </a:pPr>
              <a:t>‹#›</a:t>
            </a:fld>
            <a:endParaRPr lang="en-US"/>
          </a:p>
        </p:txBody>
      </p:sp>
    </p:spTree>
    <p:extLst>
      <p:ext uri="{BB962C8B-B14F-4D97-AF65-F5344CB8AC3E}">
        <p14:creationId xmlns:p14="http://schemas.microsoft.com/office/powerpoint/2010/main" val="25070753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5286" y="1310369"/>
            <a:ext cx="14439902" cy="5577567"/>
          </a:xfrm>
        </p:spPr>
        <p:txBody>
          <a:bodyPr anchor="b"/>
          <a:lstStyle>
            <a:defPPr>
              <a:defRPr kern="1200"/>
            </a:defPPr>
            <a:lvl1pPr algn="l">
              <a:defRPr sz="1714" b="1"/>
            </a:lvl1pPr>
          </a:lstStyle>
          <a:p>
            <a:r>
              <a:rPr lang="en-US"/>
              <a:t>Click to edit Master title style</a:t>
            </a:r>
          </a:p>
        </p:txBody>
      </p:sp>
      <p:sp>
        <p:nvSpPr>
          <p:cNvPr id="3" name="Content Placeholder 2"/>
          <p:cNvSpPr>
            <a:spLocks noGrp="1"/>
          </p:cNvSpPr>
          <p:nvPr>
            <p:ph idx="1"/>
          </p:nvPr>
        </p:nvSpPr>
        <p:spPr>
          <a:xfrm>
            <a:off x="17159514" y="1310369"/>
            <a:ext cx="24536400" cy="28094667"/>
          </a:xfrm>
        </p:spPr>
        <p:txBody>
          <a:bodyPr/>
          <a:lstStyle>
            <a:defPPr>
              <a:defRPr kern="1200"/>
            </a:defPPr>
            <a:lvl1pPr>
              <a:defRPr sz="2743"/>
            </a:lvl1pPr>
            <a:lvl2pPr>
              <a:defRPr sz="2400"/>
            </a:lvl2pPr>
            <a:lvl3pPr>
              <a:defRPr sz="2057"/>
            </a:lvl3pPr>
            <a:lvl4pPr>
              <a:defRPr sz="1714"/>
            </a:lvl4pPr>
            <a:lvl5pPr>
              <a:defRPr sz="1714"/>
            </a:lvl5pPr>
            <a:lvl6pPr>
              <a:defRPr sz="1714"/>
            </a:lvl6pPr>
            <a:lvl7pPr>
              <a:defRPr sz="1714"/>
            </a:lvl7pPr>
            <a:lvl8pPr>
              <a:defRPr sz="1714"/>
            </a:lvl8pPr>
            <a:lvl9pPr>
              <a:defRPr sz="17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5286" y="6887936"/>
            <a:ext cx="14439902" cy="22517100"/>
          </a:xfrm>
        </p:spPr>
        <p:txBody>
          <a:bodyPr/>
          <a:lstStyle>
            <a:defPPr>
              <a:defRPr kern="1200"/>
            </a:defPPr>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569AF8B2-148F-4F0B-8BF4-12161EC2D1B2}" type="slidenum">
              <a:rPr lang="en-US"/>
              <a:pPr>
                <a:defRPr/>
              </a:pPr>
              <a:t>‹#›</a:t>
            </a:fld>
            <a:endParaRPr lang="en-US"/>
          </a:p>
        </p:txBody>
      </p:sp>
    </p:spTree>
    <p:extLst>
      <p:ext uri="{BB962C8B-B14F-4D97-AF65-F5344CB8AC3E}">
        <p14:creationId xmlns:p14="http://schemas.microsoft.com/office/powerpoint/2010/main" val="8533420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343" y="23042336"/>
            <a:ext cx="26334358" cy="2721429"/>
          </a:xfrm>
        </p:spPr>
        <p:txBody>
          <a:bodyPr anchor="b"/>
          <a:lstStyle>
            <a:defPPr>
              <a:defRPr kern="1200"/>
            </a:defPPr>
            <a:lvl1pPr algn="l">
              <a:defRPr sz="1714" b="1"/>
            </a:lvl1pPr>
          </a:lstStyle>
          <a:p>
            <a:r>
              <a:rPr lang="en-US"/>
              <a:t>Click to edit Master title style</a:t>
            </a:r>
          </a:p>
        </p:txBody>
      </p:sp>
      <p:sp>
        <p:nvSpPr>
          <p:cNvPr id="3" name="Picture Placeholder 2"/>
          <p:cNvSpPr>
            <a:spLocks noGrp="1"/>
          </p:cNvSpPr>
          <p:nvPr>
            <p:ph type="pic" idx="1"/>
          </p:nvPr>
        </p:nvSpPr>
        <p:spPr>
          <a:xfrm>
            <a:off x="8603343" y="2941865"/>
            <a:ext cx="26334358" cy="19750767"/>
          </a:xfrm>
        </p:spPr>
        <p:txBody>
          <a:bodyPr/>
          <a:lstStyle>
            <a:defPPr>
              <a:defRPr kern="1200"/>
            </a:defPPr>
            <a:lvl1pPr marL="0" indent="0">
              <a:buNone/>
              <a:defRPr sz="2743"/>
            </a:lvl1pPr>
            <a:lvl2pPr marL="391866" indent="0">
              <a:buNone/>
              <a:defRPr sz="2400"/>
            </a:lvl2pPr>
            <a:lvl3pPr marL="783732" indent="0">
              <a:buNone/>
              <a:defRPr sz="2057"/>
            </a:lvl3pPr>
            <a:lvl4pPr marL="1175598" indent="0">
              <a:buNone/>
              <a:defRPr sz="1714"/>
            </a:lvl4pPr>
            <a:lvl5pPr marL="1567464" indent="0">
              <a:buNone/>
              <a:defRPr sz="1714"/>
            </a:lvl5pPr>
            <a:lvl6pPr marL="1959331" indent="0">
              <a:buNone/>
              <a:defRPr sz="1714"/>
            </a:lvl6pPr>
            <a:lvl7pPr marL="2351197" indent="0">
              <a:buNone/>
              <a:defRPr sz="1714"/>
            </a:lvl7pPr>
            <a:lvl8pPr marL="2743063" indent="0">
              <a:buNone/>
              <a:defRPr sz="1714"/>
            </a:lvl8pPr>
            <a:lvl9pPr marL="3134929" indent="0">
              <a:buNone/>
              <a:defRPr sz="1714"/>
            </a:lvl9pPr>
          </a:lstStyle>
          <a:p>
            <a:pPr lvl="0"/>
            <a:endParaRPr lang="en-US" noProof="0"/>
          </a:p>
        </p:txBody>
      </p:sp>
      <p:sp>
        <p:nvSpPr>
          <p:cNvPr id="4" name="Text Placeholder 3"/>
          <p:cNvSpPr>
            <a:spLocks noGrp="1"/>
          </p:cNvSpPr>
          <p:nvPr>
            <p:ph type="body" sz="half" idx="2"/>
          </p:nvPr>
        </p:nvSpPr>
        <p:spPr>
          <a:xfrm>
            <a:off x="8603343" y="25763765"/>
            <a:ext cx="26334358" cy="3863068"/>
          </a:xfrm>
        </p:spPr>
        <p:txBody>
          <a:bodyPr/>
          <a:lstStyle>
            <a:defPPr>
              <a:defRPr kern="1200"/>
            </a:defPPr>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94B4100-3FB4-4EE7-9A6A-3BB0409AD99E}" type="slidenum">
              <a:rPr lang="en-US"/>
              <a:pPr>
                <a:defRPr/>
              </a:pPr>
              <a:t>‹#›</a:t>
            </a:fld>
            <a:endParaRPr lang="en-US"/>
          </a:p>
        </p:txBody>
      </p:sp>
    </p:spTree>
    <p:extLst>
      <p:ext uri="{BB962C8B-B14F-4D97-AF65-F5344CB8AC3E}">
        <p14:creationId xmlns:p14="http://schemas.microsoft.com/office/powerpoint/2010/main" val="186916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195286" y="1319893"/>
            <a:ext cx="3950244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ltLang="en-US"/>
              <a:t>Click to edit Master title style</a:t>
            </a:r>
          </a:p>
        </p:txBody>
      </p:sp>
      <p:sp>
        <p:nvSpPr>
          <p:cNvPr id="2051" name="Rectangle 3"/>
          <p:cNvSpPr>
            <a:spLocks noGrp="1" noChangeArrowheads="1"/>
          </p:cNvSpPr>
          <p:nvPr>
            <p:ph type="body" idx="1"/>
          </p:nvPr>
        </p:nvSpPr>
        <p:spPr bwMode="auto">
          <a:xfrm>
            <a:off x="2195286" y="7682593"/>
            <a:ext cx="39502442" cy="21723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5286" y="29977897"/>
            <a:ext cx="1024164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4031595">
              <a:defRPr sz="6171"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6886" y="29977897"/>
            <a:ext cx="1389924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4031595">
              <a:defRPr sz="6171"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086" y="29977897"/>
            <a:ext cx="1024164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4031595">
              <a:defRPr sz="6171" smtClean="0">
                <a:latin typeface="Arial" pitchFamily="34" charset="0"/>
              </a:defRPr>
            </a:lvl1pPr>
          </a:lstStyle>
          <a:p>
            <a:pPr>
              <a:defRPr/>
            </a:pPr>
            <a:fld id="{0B35A14E-1105-4CD0-847A-A3FB94D0B890}" type="slidenum">
              <a:rPr lang="en-US"/>
              <a:pPr>
                <a:defRPr/>
              </a:pPr>
              <a:t>‹#›</a:t>
            </a:fld>
            <a:endParaRPr lang="en-US"/>
          </a:p>
        </p:txBody>
      </p:sp>
      <p:pic>
        <p:nvPicPr>
          <p:cNvPr id="2052" name="New picture"/>
          <p:cNvPicPr/>
          <p:nvPr/>
        </p:nvPicPr>
        <p:blipFill>
          <a:blip r:embed="rId13"/>
          <a:stretch>
            <a:fillRect/>
          </a:stretch>
        </p:blipFill>
        <p:spPr>
          <a:xfrm rot="16200000">
            <a:off x="-11074400" y="16459200"/>
            <a:ext cx="14274800" cy="3937000"/>
          </a:xfrm>
          <a:prstGeom prst="rect">
            <a:avLst/>
          </a:prstGeom>
        </p:spPr>
      </p:pic>
      <p:pic>
        <p:nvPicPr>
          <p:cNvPr id="2053" name="New picture"/>
          <p:cNvPicPr/>
          <p:nvPr/>
        </p:nvPicPr>
        <p:blipFill>
          <a:blip r:embed="rId13"/>
          <a:stretch>
            <a:fillRect/>
          </a:stretch>
        </p:blipFill>
        <p:spPr>
          <a:xfrm rot="5400000">
            <a:off x="40690800" y="16459200"/>
            <a:ext cx="14274800" cy="3937000"/>
          </a:xfrm>
          <a:prstGeom prst="rect">
            <a:avLst/>
          </a:prstGeom>
        </p:spPr>
      </p:pic>
      <p:pic>
        <p:nvPicPr>
          <p:cNvPr id="2054" name="New picture"/>
          <p:cNvPicPr/>
          <p:nvPr/>
        </p:nvPicPr>
        <p:blipFill>
          <a:blip r:embed="rId14"/>
          <a:stretch>
            <a:fillRect/>
          </a:stretch>
        </p:blipFill>
        <p:spPr>
          <a:xfrm>
            <a:off x="6946900" y="33426400"/>
            <a:ext cx="29997400" cy="1447800"/>
          </a:xfrm>
          <a:prstGeom prst="rect">
            <a:avLst/>
          </a:prstGeom>
        </p:spPr>
      </p:pic>
      <p:sp>
        <p:nvSpPr>
          <p:cNvPr id="205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introspectiveporpoise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031595" rtl="0" eaLnBrk="0" fontAlgn="base" hangingPunct="0">
        <a:spcBef>
          <a:spcPct val="0"/>
        </a:spcBef>
        <a:spcAft>
          <a:spcPct val="0"/>
        </a:spcAft>
        <a:defRPr sz="19456">
          <a:solidFill>
            <a:schemeClr val="tx2"/>
          </a:solidFill>
          <a:latin typeface="+mj-lt"/>
          <a:ea typeface="+mj-ea"/>
          <a:cs typeface="+mj-cs"/>
        </a:defRPr>
      </a:lvl1pPr>
      <a:lvl2pPr algn="ctr" defTabSz="4031595" rtl="0" eaLnBrk="0" fontAlgn="base" hangingPunct="0">
        <a:spcBef>
          <a:spcPct val="0"/>
        </a:spcBef>
        <a:spcAft>
          <a:spcPct val="0"/>
        </a:spcAft>
        <a:defRPr sz="19456">
          <a:solidFill>
            <a:schemeClr val="tx2"/>
          </a:solidFill>
          <a:latin typeface="Arial" pitchFamily="34" charset="0"/>
        </a:defRPr>
      </a:lvl2pPr>
      <a:lvl3pPr algn="ctr" defTabSz="4031595" rtl="0" eaLnBrk="0" fontAlgn="base" hangingPunct="0">
        <a:spcBef>
          <a:spcPct val="0"/>
        </a:spcBef>
        <a:spcAft>
          <a:spcPct val="0"/>
        </a:spcAft>
        <a:defRPr sz="19456">
          <a:solidFill>
            <a:schemeClr val="tx2"/>
          </a:solidFill>
          <a:latin typeface="Arial" pitchFamily="34" charset="0"/>
        </a:defRPr>
      </a:lvl3pPr>
      <a:lvl4pPr algn="ctr" defTabSz="4031595" rtl="0" eaLnBrk="0" fontAlgn="base" hangingPunct="0">
        <a:spcBef>
          <a:spcPct val="0"/>
        </a:spcBef>
        <a:spcAft>
          <a:spcPct val="0"/>
        </a:spcAft>
        <a:defRPr sz="19456">
          <a:solidFill>
            <a:schemeClr val="tx2"/>
          </a:solidFill>
          <a:latin typeface="Arial" pitchFamily="34" charset="0"/>
        </a:defRPr>
      </a:lvl4pPr>
      <a:lvl5pPr algn="ctr" defTabSz="4031595" rtl="0" eaLnBrk="0" fontAlgn="base" hangingPunct="0">
        <a:spcBef>
          <a:spcPct val="0"/>
        </a:spcBef>
        <a:spcAft>
          <a:spcPct val="0"/>
        </a:spcAft>
        <a:defRPr sz="19456">
          <a:solidFill>
            <a:schemeClr val="tx2"/>
          </a:solidFill>
          <a:latin typeface="Arial" pitchFamily="34" charset="0"/>
        </a:defRPr>
      </a:lvl5pPr>
      <a:lvl6pPr marL="391866" algn="ctr" defTabSz="4031595" rtl="0" fontAlgn="base">
        <a:spcBef>
          <a:spcPct val="0"/>
        </a:spcBef>
        <a:spcAft>
          <a:spcPct val="0"/>
        </a:spcAft>
        <a:defRPr sz="19456">
          <a:solidFill>
            <a:schemeClr val="tx2"/>
          </a:solidFill>
          <a:latin typeface="Arial" pitchFamily="34" charset="0"/>
        </a:defRPr>
      </a:lvl6pPr>
      <a:lvl7pPr marL="783732" algn="ctr" defTabSz="4031595" rtl="0" fontAlgn="base">
        <a:spcBef>
          <a:spcPct val="0"/>
        </a:spcBef>
        <a:spcAft>
          <a:spcPct val="0"/>
        </a:spcAft>
        <a:defRPr sz="19456">
          <a:solidFill>
            <a:schemeClr val="tx2"/>
          </a:solidFill>
          <a:latin typeface="Arial" pitchFamily="34" charset="0"/>
        </a:defRPr>
      </a:lvl7pPr>
      <a:lvl8pPr marL="1175598" algn="ctr" defTabSz="4031595" rtl="0" fontAlgn="base">
        <a:spcBef>
          <a:spcPct val="0"/>
        </a:spcBef>
        <a:spcAft>
          <a:spcPct val="0"/>
        </a:spcAft>
        <a:defRPr sz="19456">
          <a:solidFill>
            <a:schemeClr val="tx2"/>
          </a:solidFill>
          <a:latin typeface="Arial" pitchFamily="34" charset="0"/>
        </a:defRPr>
      </a:lvl8pPr>
      <a:lvl9pPr marL="1567464" algn="ctr" defTabSz="4031595" rtl="0" fontAlgn="base">
        <a:spcBef>
          <a:spcPct val="0"/>
        </a:spcBef>
        <a:spcAft>
          <a:spcPct val="0"/>
        </a:spcAft>
        <a:defRPr sz="19456">
          <a:solidFill>
            <a:schemeClr val="tx2"/>
          </a:solidFill>
          <a:latin typeface="Arial" pitchFamily="34" charset="0"/>
        </a:defRPr>
      </a:lvl9pPr>
    </p:titleStyle>
    <p:bodyStyle>
      <a:defPPr>
        <a:defRPr kern="1200"/>
      </a:defPPr>
      <a:lvl1pPr marL="1513039" indent="-1513039" algn="l" defTabSz="4031595" rtl="0" eaLnBrk="0" fontAlgn="base" hangingPunct="0">
        <a:spcBef>
          <a:spcPct val="20000"/>
        </a:spcBef>
        <a:spcAft>
          <a:spcPct val="0"/>
        </a:spcAft>
        <a:buChar char="•"/>
        <a:defRPr sz="14142">
          <a:solidFill>
            <a:schemeClr val="tx1"/>
          </a:solidFill>
          <a:latin typeface="+mn-lt"/>
          <a:ea typeface="+mn-ea"/>
          <a:cs typeface="+mn-cs"/>
        </a:defRPr>
      </a:lvl1pPr>
      <a:lvl2pPr marL="3276436" indent="-1261320" algn="l" defTabSz="4031595" rtl="0" eaLnBrk="0" fontAlgn="base" hangingPunct="0">
        <a:spcBef>
          <a:spcPct val="20000"/>
        </a:spcBef>
        <a:spcAft>
          <a:spcPct val="0"/>
        </a:spcAft>
        <a:buChar char="–"/>
        <a:defRPr sz="12342">
          <a:solidFill>
            <a:schemeClr val="tx1"/>
          </a:solidFill>
          <a:latin typeface="+mn-lt"/>
        </a:defRPr>
      </a:lvl2pPr>
      <a:lvl3pPr marL="5039834" indent="-1008239" algn="l" defTabSz="4031595" rtl="0" eaLnBrk="0" fontAlgn="base" hangingPunct="0">
        <a:spcBef>
          <a:spcPct val="20000"/>
        </a:spcBef>
        <a:spcAft>
          <a:spcPct val="0"/>
        </a:spcAft>
        <a:buChar char="•"/>
        <a:defRPr sz="10542">
          <a:solidFill>
            <a:schemeClr val="tx1"/>
          </a:solidFill>
          <a:latin typeface="+mn-lt"/>
        </a:defRPr>
      </a:lvl3pPr>
      <a:lvl4pPr marL="7053590" indent="-1008239" algn="l" defTabSz="4031595" rtl="0" eaLnBrk="0" fontAlgn="base" hangingPunct="0">
        <a:spcBef>
          <a:spcPct val="20000"/>
        </a:spcBef>
        <a:spcAft>
          <a:spcPct val="0"/>
        </a:spcAft>
        <a:buChar char="–"/>
        <a:defRPr sz="8914">
          <a:solidFill>
            <a:schemeClr val="tx1"/>
          </a:solidFill>
          <a:latin typeface="+mn-lt"/>
        </a:defRPr>
      </a:lvl4pPr>
      <a:lvl5pPr marL="9068708" indent="-1006878" algn="l" defTabSz="4031595" rtl="0" eaLnBrk="0" fontAlgn="base" hangingPunct="0">
        <a:spcBef>
          <a:spcPct val="20000"/>
        </a:spcBef>
        <a:spcAft>
          <a:spcPct val="0"/>
        </a:spcAft>
        <a:buChar char="»"/>
        <a:defRPr sz="8914">
          <a:solidFill>
            <a:schemeClr val="tx1"/>
          </a:solidFill>
          <a:latin typeface="+mn-lt"/>
        </a:defRPr>
      </a:lvl5pPr>
      <a:lvl6pPr marL="9460574" indent="-1006878" algn="l" defTabSz="4031595" rtl="0" fontAlgn="base">
        <a:spcBef>
          <a:spcPct val="20000"/>
        </a:spcBef>
        <a:spcAft>
          <a:spcPct val="0"/>
        </a:spcAft>
        <a:buChar char="»"/>
        <a:defRPr sz="8914">
          <a:solidFill>
            <a:schemeClr val="tx1"/>
          </a:solidFill>
          <a:latin typeface="+mn-lt"/>
        </a:defRPr>
      </a:lvl6pPr>
      <a:lvl7pPr marL="9852440" indent="-1006878" algn="l" defTabSz="4031595" rtl="0" fontAlgn="base">
        <a:spcBef>
          <a:spcPct val="20000"/>
        </a:spcBef>
        <a:spcAft>
          <a:spcPct val="0"/>
        </a:spcAft>
        <a:buChar char="»"/>
        <a:defRPr sz="8914">
          <a:solidFill>
            <a:schemeClr val="tx1"/>
          </a:solidFill>
          <a:latin typeface="+mn-lt"/>
        </a:defRPr>
      </a:lvl7pPr>
      <a:lvl8pPr marL="10244306" indent="-1006878" algn="l" defTabSz="4031595" rtl="0" fontAlgn="base">
        <a:spcBef>
          <a:spcPct val="20000"/>
        </a:spcBef>
        <a:spcAft>
          <a:spcPct val="0"/>
        </a:spcAft>
        <a:buChar char="»"/>
        <a:defRPr sz="8914">
          <a:solidFill>
            <a:schemeClr val="tx1"/>
          </a:solidFill>
          <a:latin typeface="+mn-lt"/>
        </a:defRPr>
      </a:lvl8pPr>
      <a:lvl9pPr marL="10636172" indent="-1006878" algn="l" defTabSz="4031595" rtl="0" fontAlgn="base">
        <a:spcBef>
          <a:spcPct val="20000"/>
        </a:spcBef>
        <a:spcAft>
          <a:spcPct val="0"/>
        </a:spcAft>
        <a:buChar char="»"/>
        <a:defRPr sz="8914">
          <a:solidFill>
            <a:schemeClr val="tx1"/>
          </a:solidFill>
          <a:latin typeface="+mn-lt"/>
        </a:defRPr>
      </a:lvl9pPr>
    </p:bodyStyle>
    <p:otherStyle>
      <a:defPPr>
        <a:defRPr lang="en-US"/>
      </a:defPPr>
      <a:lvl1pPr marL="0" algn="l" defTabSz="783732" rtl="0" eaLnBrk="1" latinLnBrk="0" hangingPunct="1">
        <a:defRPr sz="1543" kern="1200">
          <a:solidFill>
            <a:schemeClr val="tx1"/>
          </a:solidFill>
          <a:latin typeface="+mn-lt"/>
          <a:ea typeface="+mn-ea"/>
          <a:cs typeface="+mn-cs"/>
        </a:defRPr>
      </a:lvl1pPr>
      <a:lvl2pPr marL="391866" algn="l" defTabSz="783732" rtl="0" eaLnBrk="1" latinLnBrk="0" hangingPunct="1">
        <a:defRPr sz="1543" kern="1200">
          <a:solidFill>
            <a:schemeClr val="tx1"/>
          </a:solidFill>
          <a:latin typeface="+mn-lt"/>
          <a:ea typeface="+mn-ea"/>
          <a:cs typeface="+mn-cs"/>
        </a:defRPr>
      </a:lvl2pPr>
      <a:lvl3pPr marL="783732" algn="l" defTabSz="783732" rtl="0" eaLnBrk="1" latinLnBrk="0" hangingPunct="1">
        <a:defRPr sz="1543" kern="1200">
          <a:solidFill>
            <a:schemeClr val="tx1"/>
          </a:solidFill>
          <a:latin typeface="+mn-lt"/>
          <a:ea typeface="+mn-ea"/>
          <a:cs typeface="+mn-cs"/>
        </a:defRPr>
      </a:lvl3pPr>
      <a:lvl4pPr marL="1175598" algn="l" defTabSz="783732" rtl="0" eaLnBrk="1" latinLnBrk="0" hangingPunct="1">
        <a:defRPr sz="1543" kern="1200">
          <a:solidFill>
            <a:schemeClr val="tx1"/>
          </a:solidFill>
          <a:latin typeface="+mn-lt"/>
          <a:ea typeface="+mn-ea"/>
          <a:cs typeface="+mn-cs"/>
        </a:defRPr>
      </a:lvl4pPr>
      <a:lvl5pPr marL="1567464" algn="l" defTabSz="783732" rtl="0" eaLnBrk="1" latinLnBrk="0" hangingPunct="1">
        <a:defRPr sz="1543" kern="1200">
          <a:solidFill>
            <a:schemeClr val="tx1"/>
          </a:solidFill>
          <a:latin typeface="+mn-lt"/>
          <a:ea typeface="+mn-ea"/>
          <a:cs typeface="+mn-cs"/>
        </a:defRPr>
      </a:lvl5pPr>
      <a:lvl6pPr marL="1959331" algn="l" defTabSz="783732" rtl="0" eaLnBrk="1" latinLnBrk="0" hangingPunct="1">
        <a:defRPr sz="1543" kern="1200">
          <a:solidFill>
            <a:schemeClr val="tx1"/>
          </a:solidFill>
          <a:latin typeface="+mn-lt"/>
          <a:ea typeface="+mn-ea"/>
          <a:cs typeface="+mn-cs"/>
        </a:defRPr>
      </a:lvl6pPr>
      <a:lvl7pPr marL="2351197" algn="l" defTabSz="783732" rtl="0" eaLnBrk="1" latinLnBrk="0" hangingPunct="1">
        <a:defRPr sz="1543" kern="1200">
          <a:solidFill>
            <a:schemeClr val="tx1"/>
          </a:solidFill>
          <a:latin typeface="+mn-lt"/>
          <a:ea typeface="+mn-ea"/>
          <a:cs typeface="+mn-cs"/>
        </a:defRPr>
      </a:lvl7pPr>
      <a:lvl8pPr marL="2743063" algn="l" defTabSz="783732" rtl="0" eaLnBrk="1" latinLnBrk="0" hangingPunct="1">
        <a:defRPr sz="1543" kern="1200">
          <a:solidFill>
            <a:schemeClr val="tx1"/>
          </a:solidFill>
          <a:latin typeface="+mn-lt"/>
          <a:ea typeface="+mn-ea"/>
          <a:cs typeface="+mn-cs"/>
        </a:defRPr>
      </a:lvl8pPr>
      <a:lvl9pPr marL="3134929" algn="l" defTabSz="783732"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AutoShape 85">
            <a:extLst>
              <a:ext uri="{FF2B5EF4-FFF2-40B4-BE49-F238E27FC236}">
                <a16:creationId xmlns:a16="http://schemas.microsoft.com/office/drawing/2014/main" id="{61A3DEB9-5A27-42F6-84CA-1D8F177CDA34}"/>
              </a:ext>
            </a:extLst>
          </p:cNvPr>
          <p:cNvSpPr>
            <a:spLocks noChangeArrowheads="1"/>
          </p:cNvSpPr>
          <p:nvPr/>
        </p:nvSpPr>
        <p:spPr bwMode="auto">
          <a:xfrm rot="5163333" flipH="1">
            <a:off x="35777698" y="14069574"/>
            <a:ext cx="9813485" cy="4421018"/>
          </a:xfrm>
          <a:prstGeom prst="curvedDownArrow">
            <a:avLst>
              <a:gd name="adj1" fmla="val 22694"/>
              <a:gd name="adj2" fmla="val 65914"/>
              <a:gd name="adj3" fmla="val 39794"/>
            </a:avLst>
          </a:prstGeom>
          <a:solidFill>
            <a:srgbClr val="F59696"/>
          </a:solidFill>
          <a:ln w="9525">
            <a:noFill/>
            <a:miter lim="800000"/>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14" name="AutoShape 85">
            <a:extLst>
              <a:ext uri="{FF2B5EF4-FFF2-40B4-BE49-F238E27FC236}">
                <a16:creationId xmlns:a16="http://schemas.microsoft.com/office/drawing/2014/main" id="{AD04BB7C-9DE4-4771-B47D-97D10F45C0EE}"/>
              </a:ext>
            </a:extLst>
          </p:cNvPr>
          <p:cNvSpPr>
            <a:spLocks noChangeArrowheads="1"/>
          </p:cNvSpPr>
          <p:nvPr/>
        </p:nvSpPr>
        <p:spPr bwMode="auto">
          <a:xfrm rot="11583029" flipH="1">
            <a:off x="26228284" y="27327975"/>
            <a:ext cx="9829241" cy="4413931"/>
          </a:xfrm>
          <a:prstGeom prst="curvedDownArrow">
            <a:avLst>
              <a:gd name="adj1" fmla="val 22694"/>
              <a:gd name="adj2" fmla="val 65914"/>
              <a:gd name="adj3" fmla="val 39794"/>
            </a:avLst>
          </a:prstGeom>
          <a:solidFill>
            <a:srgbClr val="F59696"/>
          </a:solidFill>
          <a:ln w="9525">
            <a:noFill/>
            <a:miter lim="800000"/>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13" name="AutoShape 85">
            <a:extLst>
              <a:ext uri="{FF2B5EF4-FFF2-40B4-BE49-F238E27FC236}">
                <a16:creationId xmlns:a16="http://schemas.microsoft.com/office/drawing/2014/main" id="{6DF993F1-D25C-4D36-A533-F8852256489F}"/>
              </a:ext>
            </a:extLst>
          </p:cNvPr>
          <p:cNvSpPr>
            <a:spLocks noChangeArrowheads="1"/>
          </p:cNvSpPr>
          <p:nvPr/>
        </p:nvSpPr>
        <p:spPr bwMode="auto">
          <a:xfrm rot="14146992" flipH="1">
            <a:off x="5352255" y="25801148"/>
            <a:ext cx="9813485" cy="4421018"/>
          </a:xfrm>
          <a:prstGeom prst="curvedDownArrow">
            <a:avLst>
              <a:gd name="adj1" fmla="val 22694"/>
              <a:gd name="adj2" fmla="val 65914"/>
              <a:gd name="adj3" fmla="val 39794"/>
            </a:avLst>
          </a:prstGeom>
          <a:solidFill>
            <a:srgbClr val="F59696"/>
          </a:solidFill>
          <a:ln w="9525">
            <a:noFill/>
            <a:miter lim="800000"/>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1037" name="AutoShape 85"/>
          <p:cNvSpPr>
            <a:spLocks noChangeArrowheads="1"/>
          </p:cNvSpPr>
          <p:nvPr/>
        </p:nvSpPr>
        <p:spPr bwMode="auto">
          <a:xfrm rot="18867186" flipH="1">
            <a:off x="-335883" y="11263412"/>
            <a:ext cx="9813485" cy="4421018"/>
          </a:xfrm>
          <a:prstGeom prst="curvedDownArrow">
            <a:avLst>
              <a:gd name="adj1" fmla="val 22694"/>
              <a:gd name="adj2" fmla="val 65914"/>
              <a:gd name="adj3" fmla="val 39794"/>
            </a:avLst>
          </a:prstGeom>
          <a:solidFill>
            <a:srgbClr val="F59696"/>
          </a:solidFill>
          <a:ln w="9525">
            <a:noFill/>
            <a:miter lim="800000"/>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2" name="Rectangle: Rounded Corners 1">
            <a:extLst>
              <a:ext uri="{FF2B5EF4-FFF2-40B4-BE49-F238E27FC236}">
                <a16:creationId xmlns:a16="http://schemas.microsoft.com/office/drawing/2014/main" id="{58ABEB7D-7EC3-464A-9B2A-6F756213FB59}"/>
              </a:ext>
            </a:extLst>
          </p:cNvPr>
          <p:cNvSpPr/>
          <p:nvPr/>
        </p:nvSpPr>
        <p:spPr bwMode="auto">
          <a:xfrm>
            <a:off x="737419" y="648929"/>
            <a:ext cx="42298376" cy="6313194"/>
          </a:xfrm>
          <a:prstGeom prst="roundRect">
            <a:avLst/>
          </a:prstGeom>
          <a:solidFill>
            <a:srgbClr val="A0BEC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000" b="0" i="0" u="none" strike="noStrike" cap="none" normalizeH="0" baseline="0" dirty="0">
              <a:ln>
                <a:noFill/>
              </a:ln>
              <a:solidFill>
                <a:schemeClr val="tx1"/>
              </a:solidFill>
              <a:effectLst/>
              <a:latin typeface="Arial" pitchFamily="34" charset="0"/>
            </a:endParaRPr>
          </a:p>
        </p:txBody>
      </p:sp>
      <p:grpSp>
        <p:nvGrpSpPr>
          <p:cNvPr id="17" name="Group 16">
            <a:extLst>
              <a:ext uri="{FF2B5EF4-FFF2-40B4-BE49-F238E27FC236}">
                <a16:creationId xmlns:a16="http://schemas.microsoft.com/office/drawing/2014/main" id="{5927902F-6CAA-4EB4-AAC2-DBF9D53CB75B}"/>
              </a:ext>
            </a:extLst>
          </p:cNvPr>
          <p:cNvGrpSpPr/>
          <p:nvPr/>
        </p:nvGrpSpPr>
        <p:grpSpPr>
          <a:xfrm>
            <a:off x="855406" y="7578330"/>
            <a:ext cx="42371838" cy="24698869"/>
            <a:chOff x="855406" y="6602876"/>
            <a:chExt cx="42371838" cy="25674324"/>
          </a:xfrm>
        </p:grpSpPr>
        <p:grpSp>
          <p:nvGrpSpPr>
            <p:cNvPr id="7" name="Group 6">
              <a:extLst>
                <a:ext uri="{FF2B5EF4-FFF2-40B4-BE49-F238E27FC236}">
                  <a16:creationId xmlns:a16="http://schemas.microsoft.com/office/drawing/2014/main" id="{D4679D65-B39E-44D7-B4E2-4F0BCB00CA3B}"/>
                </a:ext>
              </a:extLst>
            </p:cNvPr>
            <p:cNvGrpSpPr/>
            <p:nvPr/>
          </p:nvGrpSpPr>
          <p:grpSpPr>
            <a:xfrm>
              <a:off x="855406" y="16622812"/>
              <a:ext cx="15178625" cy="10298592"/>
              <a:chOff x="855406" y="16622812"/>
              <a:chExt cx="15178625" cy="10298592"/>
            </a:xfrm>
          </p:grpSpPr>
          <p:sp>
            <p:nvSpPr>
              <p:cNvPr id="19" name="Oval 81">
                <a:extLst>
                  <a:ext uri="{FF2B5EF4-FFF2-40B4-BE49-F238E27FC236}">
                    <a16:creationId xmlns:a16="http://schemas.microsoft.com/office/drawing/2014/main" id="{2EC6D8E5-5614-4C42-9EF8-431031F97AA6}"/>
                  </a:ext>
                </a:extLst>
              </p:cNvPr>
              <p:cNvSpPr>
                <a:spLocks noChangeArrowheads="1"/>
              </p:cNvSpPr>
              <p:nvPr/>
            </p:nvSpPr>
            <p:spPr bwMode="auto">
              <a:xfrm>
                <a:off x="1046857" y="16926020"/>
                <a:ext cx="14987174" cy="9995384"/>
              </a:xfrm>
              <a:prstGeom prst="ellipse">
                <a:avLst/>
              </a:prstGeom>
              <a:solidFill>
                <a:srgbClr val="BEBEBE"/>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40" name="Oval 81">
                <a:extLst>
                  <a:ext uri="{FF2B5EF4-FFF2-40B4-BE49-F238E27FC236}">
                    <a16:creationId xmlns:a16="http://schemas.microsoft.com/office/drawing/2014/main" id="{7FF6EDBD-F39C-478E-993E-525A4A962EEE}"/>
                  </a:ext>
                </a:extLst>
              </p:cNvPr>
              <p:cNvSpPr>
                <a:spLocks noChangeArrowheads="1"/>
              </p:cNvSpPr>
              <p:nvPr/>
            </p:nvSpPr>
            <p:spPr bwMode="auto">
              <a:xfrm>
                <a:off x="855406" y="16622812"/>
                <a:ext cx="14987174" cy="9995384"/>
              </a:xfrm>
              <a:prstGeom prst="ellipse">
                <a:avLst/>
              </a:prstGeom>
              <a:solidFill>
                <a:srgbClr val="DCDCDC"/>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dirty="0"/>
              </a:p>
            </p:txBody>
          </p:sp>
        </p:grpSp>
        <p:grpSp>
          <p:nvGrpSpPr>
            <p:cNvPr id="12" name="Group 11">
              <a:extLst>
                <a:ext uri="{FF2B5EF4-FFF2-40B4-BE49-F238E27FC236}">
                  <a16:creationId xmlns:a16="http://schemas.microsoft.com/office/drawing/2014/main" id="{F1AAA1B8-4F09-403A-B9C3-8500D63F3BAF}"/>
                </a:ext>
              </a:extLst>
            </p:cNvPr>
            <p:cNvGrpSpPr/>
            <p:nvPr/>
          </p:nvGrpSpPr>
          <p:grpSpPr>
            <a:xfrm>
              <a:off x="28048620" y="16592048"/>
              <a:ext cx="15178625" cy="10298592"/>
              <a:chOff x="28048620" y="16592048"/>
              <a:chExt cx="15178625" cy="10298592"/>
            </a:xfrm>
          </p:grpSpPr>
          <p:sp>
            <p:nvSpPr>
              <p:cNvPr id="20" name="Oval 81">
                <a:extLst>
                  <a:ext uri="{FF2B5EF4-FFF2-40B4-BE49-F238E27FC236}">
                    <a16:creationId xmlns:a16="http://schemas.microsoft.com/office/drawing/2014/main" id="{3EA82CEC-343B-4E42-8C20-3EEA245E4056}"/>
                  </a:ext>
                </a:extLst>
              </p:cNvPr>
              <p:cNvSpPr>
                <a:spLocks noChangeArrowheads="1"/>
              </p:cNvSpPr>
              <p:nvPr/>
            </p:nvSpPr>
            <p:spPr bwMode="auto">
              <a:xfrm>
                <a:off x="28240072" y="16895256"/>
                <a:ext cx="14987174" cy="9995384"/>
              </a:xfrm>
              <a:prstGeom prst="ellipse">
                <a:avLst/>
              </a:prstGeom>
              <a:solidFill>
                <a:srgbClr val="BEBEBE"/>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42" name="Oval 81">
                <a:extLst>
                  <a:ext uri="{FF2B5EF4-FFF2-40B4-BE49-F238E27FC236}">
                    <a16:creationId xmlns:a16="http://schemas.microsoft.com/office/drawing/2014/main" id="{39B92F31-F8F0-4EA9-AC1B-59A0E37297CE}"/>
                  </a:ext>
                </a:extLst>
              </p:cNvPr>
              <p:cNvSpPr>
                <a:spLocks noChangeArrowheads="1"/>
              </p:cNvSpPr>
              <p:nvPr/>
            </p:nvSpPr>
            <p:spPr bwMode="auto">
              <a:xfrm>
                <a:off x="28048620" y="16592048"/>
                <a:ext cx="14987174" cy="9995384"/>
              </a:xfrm>
              <a:prstGeom prst="ellipse">
                <a:avLst/>
              </a:prstGeom>
              <a:solidFill>
                <a:srgbClr val="DCDCDC"/>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grpSp>
        <p:grpSp>
          <p:nvGrpSpPr>
            <p:cNvPr id="11" name="Group 10">
              <a:extLst>
                <a:ext uri="{FF2B5EF4-FFF2-40B4-BE49-F238E27FC236}">
                  <a16:creationId xmlns:a16="http://schemas.microsoft.com/office/drawing/2014/main" id="{FFFD913D-4762-4A29-95EB-28FCAA4E0488}"/>
                </a:ext>
              </a:extLst>
            </p:cNvPr>
            <p:cNvGrpSpPr/>
            <p:nvPr/>
          </p:nvGrpSpPr>
          <p:grpSpPr>
            <a:xfrm>
              <a:off x="14452012" y="21978607"/>
              <a:ext cx="15178625" cy="10298592"/>
              <a:chOff x="14452012" y="21978607"/>
              <a:chExt cx="15178625" cy="10298592"/>
            </a:xfrm>
          </p:grpSpPr>
          <p:sp>
            <p:nvSpPr>
              <p:cNvPr id="21" name="Oval 81">
                <a:extLst>
                  <a:ext uri="{FF2B5EF4-FFF2-40B4-BE49-F238E27FC236}">
                    <a16:creationId xmlns:a16="http://schemas.microsoft.com/office/drawing/2014/main" id="{26B44134-232C-4D96-A04A-7A9E2A5BBEE6}"/>
                  </a:ext>
                </a:extLst>
              </p:cNvPr>
              <p:cNvSpPr>
                <a:spLocks noChangeArrowheads="1"/>
              </p:cNvSpPr>
              <p:nvPr/>
            </p:nvSpPr>
            <p:spPr bwMode="auto">
              <a:xfrm>
                <a:off x="14643464" y="22281817"/>
                <a:ext cx="14987174" cy="9995384"/>
              </a:xfrm>
              <a:prstGeom prst="ellipse">
                <a:avLst/>
              </a:prstGeom>
              <a:solidFill>
                <a:srgbClr val="BEBEBE"/>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41" name="Oval 81">
                <a:extLst>
                  <a:ext uri="{FF2B5EF4-FFF2-40B4-BE49-F238E27FC236}">
                    <a16:creationId xmlns:a16="http://schemas.microsoft.com/office/drawing/2014/main" id="{729CCB52-B6FC-406C-96EC-9F317F510FFA}"/>
                  </a:ext>
                </a:extLst>
              </p:cNvPr>
              <p:cNvSpPr>
                <a:spLocks noChangeArrowheads="1"/>
              </p:cNvSpPr>
              <p:nvPr/>
            </p:nvSpPr>
            <p:spPr bwMode="auto">
              <a:xfrm>
                <a:off x="14452012" y="21978607"/>
                <a:ext cx="14987174" cy="9995384"/>
              </a:xfrm>
              <a:prstGeom prst="ellipse">
                <a:avLst/>
              </a:prstGeom>
              <a:solidFill>
                <a:srgbClr val="DCDCDC"/>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dirty="0"/>
              </a:p>
            </p:txBody>
          </p:sp>
        </p:grpSp>
        <p:grpSp>
          <p:nvGrpSpPr>
            <p:cNvPr id="6" name="Group 5">
              <a:extLst>
                <a:ext uri="{FF2B5EF4-FFF2-40B4-BE49-F238E27FC236}">
                  <a16:creationId xmlns:a16="http://schemas.microsoft.com/office/drawing/2014/main" id="{C54CDBF1-AAD8-470F-B784-2B55E444EAAD}"/>
                </a:ext>
              </a:extLst>
            </p:cNvPr>
            <p:cNvGrpSpPr/>
            <p:nvPr/>
          </p:nvGrpSpPr>
          <p:grpSpPr>
            <a:xfrm>
              <a:off x="6603547" y="6602876"/>
              <a:ext cx="15178625" cy="10298592"/>
              <a:chOff x="6603547" y="6602876"/>
              <a:chExt cx="15178625" cy="10298592"/>
            </a:xfrm>
          </p:grpSpPr>
          <p:sp>
            <p:nvSpPr>
              <p:cNvPr id="22" name="Oval 81">
                <a:extLst>
                  <a:ext uri="{FF2B5EF4-FFF2-40B4-BE49-F238E27FC236}">
                    <a16:creationId xmlns:a16="http://schemas.microsoft.com/office/drawing/2014/main" id="{A4D8AB75-B6FB-4E7B-8E4F-F4853EC6DBC1}"/>
                  </a:ext>
                </a:extLst>
              </p:cNvPr>
              <p:cNvSpPr>
                <a:spLocks noChangeArrowheads="1"/>
              </p:cNvSpPr>
              <p:nvPr/>
            </p:nvSpPr>
            <p:spPr bwMode="auto">
              <a:xfrm>
                <a:off x="6794998" y="6906084"/>
                <a:ext cx="14987174" cy="9995384"/>
              </a:xfrm>
              <a:prstGeom prst="ellipse">
                <a:avLst/>
              </a:prstGeom>
              <a:solidFill>
                <a:srgbClr val="BEBEBE"/>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1043" name="Oval 81"/>
              <p:cNvSpPr>
                <a:spLocks noChangeArrowheads="1"/>
              </p:cNvSpPr>
              <p:nvPr/>
            </p:nvSpPr>
            <p:spPr bwMode="auto">
              <a:xfrm>
                <a:off x="6603547" y="6602876"/>
                <a:ext cx="14987174" cy="9995384"/>
              </a:xfrm>
              <a:prstGeom prst="ellipse">
                <a:avLst/>
              </a:prstGeom>
              <a:solidFill>
                <a:srgbClr val="DCDCDC"/>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dirty="0"/>
              </a:p>
            </p:txBody>
          </p:sp>
        </p:grpSp>
        <p:grpSp>
          <p:nvGrpSpPr>
            <p:cNvPr id="16" name="Group 15">
              <a:extLst>
                <a:ext uri="{FF2B5EF4-FFF2-40B4-BE49-F238E27FC236}">
                  <a16:creationId xmlns:a16="http://schemas.microsoft.com/office/drawing/2014/main" id="{F5CBCD27-41A2-4BD7-9C9E-E6879B9811F7}"/>
                </a:ext>
              </a:extLst>
            </p:cNvPr>
            <p:cNvGrpSpPr/>
            <p:nvPr/>
          </p:nvGrpSpPr>
          <p:grpSpPr>
            <a:xfrm>
              <a:off x="22300481" y="6602876"/>
              <a:ext cx="15178625" cy="10298592"/>
              <a:chOff x="22300481" y="6602876"/>
              <a:chExt cx="15178625" cy="10298592"/>
            </a:xfrm>
          </p:grpSpPr>
          <p:sp>
            <p:nvSpPr>
              <p:cNvPr id="23" name="Oval 81">
                <a:extLst>
                  <a:ext uri="{FF2B5EF4-FFF2-40B4-BE49-F238E27FC236}">
                    <a16:creationId xmlns:a16="http://schemas.microsoft.com/office/drawing/2014/main" id="{418FCC2E-AFFC-4381-8008-5F3BAA92D086}"/>
                  </a:ext>
                </a:extLst>
              </p:cNvPr>
              <p:cNvSpPr>
                <a:spLocks noChangeArrowheads="1"/>
              </p:cNvSpPr>
              <p:nvPr/>
            </p:nvSpPr>
            <p:spPr bwMode="auto">
              <a:xfrm>
                <a:off x="22491931" y="6906084"/>
                <a:ext cx="14987174" cy="9995384"/>
              </a:xfrm>
              <a:prstGeom prst="ellipse">
                <a:avLst/>
              </a:prstGeom>
              <a:solidFill>
                <a:srgbClr val="BEBEBE"/>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a:p>
            </p:txBody>
          </p:sp>
          <p:sp>
            <p:nvSpPr>
              <p:cNvPr id="43" name="Oval 81">
                <a:extLst>
                  <a:ext uri="{FF2B5EF4-FFF2-40B4-BE49-F238E27FC236}">
                    <a16:creationId xmlns:a16="http://schemas.microsoft.com/office/drawing/2014/main" id="{24CEA4CA-BE3C-4DE5-AA72-8DB5C68483B8}"/>
                  </a:ext>
                </a:extLst>
              </p:cNvPr>
              <p:cNvSpPr>
                <a:spLocks noChangeArrowheads="1"/>
              </p:cNvSpPr>
              <p:nvPr/>
            </p:nvSpPr>
            <p:spPr bwMode="auto">
              <a:xfrm>
                <a:off x="22300481" y="6602876"/>
                <a:ext cx="14987174" cy="9995384"/>
              </a:xfrm>
              <a:prstGeom prst="ellipse">
                <a:avLst/>
              </a:prstGeom>
              <a:solidFill>
                <a:srgbClr val="DCDCDC"/>
              </a:solidFill>
              <a:ln>
                <a:noFill/>
              </a:ln>
            </p:spPr>
            <p:txBody>
              <a:bodyPr wrap="none" anchor="ctr"/>
              <a:lstStyle>
                <a:defPPr>
                  <a:defRPr kern="1200"/>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sz="3428" dirty="0"/>
              </a:p>
            </p:txBody>
          </p:sp>
        </p:grpSp>
      </p:grpSp>
      <p:sp>
        <p:nvSpPr>
          <p:cNvPr id="9" name="Text Placeholder 5">
            <a:extLst>
              <a:ext uri="{FF2B5EF4-FFF2-40B4-BE49-F238E27FC236}">
                <a16:creationId xmlns:a16="http://schemas.microsoft.com/office/drawing/2014/main" id="{3468E529-8A16-411A-BDAA-E2A35F304B7D}"/>
              </a:ext>
            </a:extLst>
          </p:cNvPr>
          <p:cNvSpPr txBox="1"/>
          <p:nvPr/>
        </p:nvSpPr>
        <p:spPr>
          <a:xfrm>
            <a:off x="3657600" y="1281143"/>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Montserrat Semi Bold" panose="00000700000000000000" pitchFamily="50" charset="0"/>
              </a:rPr>
              <a:t>Best Buy Mobile Web Site Hackathon</a:t>
            </a:r>
          </a:p>
          <a:p>
            <a:pPr algn="ctr" defTabSz="3761086">
              <a:spcBef>
                <a:spcPct val="20000"/>
              </a:spcBef>
              <a:defRPr/>
            </a:pPr>
            <a:r>
              <a:rPr lang="en-US" sz="8500" dirty="0">
                <a:solidFill>
                  <a:schemeClr val="bg1"/>
                </a:solidFill>
                <a:latin typeface="Montserrat Semi Bold" panose="00000700000000000000" pitchFamily="50" charset="0"/>
              </a:rPr>
              <a:t>A Hard Lesson in Data Cleaning</a:t>
            </a:r>
          </a:p>
        </p:txBody>
      </p:sp>
      <p:sp>
        <p:nvSpPr>
          <p:cNvPr id="10" name="Text Placeholder 5">
            <a:extLst>
              <a:ext uri="{FF2B5EF4-FFF2-40B4-BE49-F238E27FC236}">
                <a16:creationId xmlns:a16="http://schemas.microsoft.com/office/drawing/2014/main" id="{AA1A3D7F-B117-4409-BE6B-6787C15E6108}"/>
              </a:ext>
            </a:extLst>
          </p:cNvPr>
          <p:cNvSpPr txBox="1"/>
          <p:nvPr/>
        </p:nvSpPr>
        <p:spPr>
          <a:xfrm>
            <a:off x="3657600" y="4482674"/>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Domine" panose="02040503040403060204" pitchFamily="18" charset="0"/>
                <a:cs typeface="Arial" pitchFamily="34" charset="0"/>
              </a:rPr>
              <a:t>Juan Jose Diaz, and Norge Peña Perez(Mentor)</a:t>
            </a:r>
          </a:p>
          <a:p>
            <a:pPr algn="ctr">
              <a:defRPr/>
            </a:pPr>
            <a:r>
              <a:rPr lang="en-US" sz="5600" dirty="0">
                <a:solidFill>
                  <a:schemeClr val="bg1"/>
                </a:solidFill>
                <a:latin typeface="Domine" panose="02040503040403060204" pitchFamily="18" charset="0"/>
                <a:cs typeface="Arial" pitchFamily="34" charset="0"/>
              </a:rPr>
              <a:t>Miami Dade College, Kendall Campus, Miami, FL</a:t>
            </a:r>
          </a:p>
        </p:txBody>
      </p:sp>
      <p:sp>
        <p:nvSpPr>
          <p:cNvPr id="3" name="TextBox 2">
            <a:extLst>
              <a:ext uri="{FF2B5EF4-FFF2-40B4-BE49-F238E27FC236}">
                <a16:creationId xmlns:a16="http://schemas.microsoft.com/office/drawing/2014/main" id="{76F5F059-7763-40EC-9D33-F41BF62183BF}"/>
              </a:ext>
            </a:extLst>
          </p:cNvPr>
          <p:cNvSpPr txBox="1"/>
          <p:nvPr/>
        </p:nvSpPr>
        <p:spPr>
          <a:xfrm>
            <a:off x="9816111" y="8862454"/>
            <a:ext cx="8259096" cy="646331"/>
          </a:xfrm>
          <a:prstGeom prst="rect">
            <a:avLst/>
          </a:prstGeom>
          <a:noFill/>
        </p:spPr>
        <p:txBody>
          <a:bodyPr wrap="square" rtlCol="0">
            <a:spAutoFit/>
          </a:bodyPr>
          <a:lstStyle/>
          <a:p>
            <a:pPr algn="ctr"/>
            <a:r>
              <a:rPr lang="en-US" sz="3600" b="1">
                <a:solidFill>
                  <a:srgbClr val="5D8FA1"/>
                </a:solidFill>
                <a:latin typeface="Montserrat Semi Bold" panose="00000700000000000000" pitchFamily="50" charset="0"/>
              </a:rPr>
              <a:t>Introduction</a:t>
            </a:r>
          </a:p>
        </p:txBody>
      </p:sp>
      <p:sp>
        <p:nvSpPr>
          <p:cNvPr id="4" name="TextBox 3">
            <a:extLst>
              <a:ext uri="{FF2B5EF4-FFF2-40B4-BE49-F238E27FC236}">
                <a16:creationId xmlns:a16="http://schemas.microsoft.com/office/drawing/2014/main" id="{BB8BCC94-5A48-49CD-AE0B-3BABC264569C}"/>
              </a:ext>
            </a:extLst>
          </p:cNvPr>
          <p:cNvSpPr txBox="1"/>
          <p:nvPr/>
        </p:nvSpPr>
        <p:spPr>
          <a:xfrm>
            <a:off x="8540444" y="9713180"/>
            <a:ext cx="10868433" cy="5262979"/>
          </a:xfrm>
          <a:prstGeom prst="rect">
            <a:avLst/>
          </a:prstGeom>
          <a:noFill/>
        </p:spPr>
        <p:txBody>
          <a:bodyPr wrap="square" rtlCol="0">
            <a:spAutoFit/>
          </a:bodyPr>
          <a:lstStyle/>
          <a:p>
            <a:r>
              <a:rPr lang="en-US" sz="2800" dirty="0">
                <a:solidFill>
                  <a:srgbClr val="000000"/>
                </a:solidFill>
                <a:latin typeface="Menlo"/>
              </a:rPr>
              <a:t>The intention of this project is to analyze </a:t>
            </a:r>
            <a:r>
              <a:rPr lang="en-US" sz="2800" b="0" dirty="0">
                <a:solidFill>
                  <a:srgbClr val="000000"/>
                </a:solidFill>
                <a:effectLst/>
                <a:latin typeface="Menlo"/>
              </a:rPr>
              <a:t> the data provided by the Best Buy Mobile Hackathon to predict the category/SKU based on a query presented by a user. </a:t>
            </a:r>
            <a:r>
              <a:rPr lang="en-US" sz="2800" dirty="0">
                <a:solidFill>
                  <a:srgbClr val="000000"/>
                </a:solidFill>
                <a:latin typeface="Menlo"/>
              </a:rPr>
              <a:t>My intentions were to create a model to predict the category, but I soon realized that this was an impossible task with the tools I had at my disposal. There was over a million categories present in the data, and even more SKUs so reduction of cardinality was extremely difficult. I tried to cluster the data to reduce the size of the dependent variable, but to cluster I needed power to run through the data which I didn’t have. I also needed to overcome other elements such as difficulties in cleaning the data, and generating more attributes that are to be engineered to improve an eventual model. Overall, the process did teach me a lot of hard lessons which I will take with me on upcoming projects.</a:t>
            </a:r>
            <a:endParaRPr lang="en-US" sz="2800" b="0" dirty="0">
              <a:solidFill>
                <a:srgbClr val="000000"/>
              </a:solidFill>
              <a:effectLst/>
              <a:latin typeface="Menlo"/>
            </a:endParaRPr>
          </a:p>
        </p:txBody>
      </p:sp>
      <p:sp>
        <p:nvSpPr>
          <p:cNvPr id="24" name="TextBox 23">
            <a:extLst>
              <a:ext uri="{FF2B5EF4-FFF2-40B4-BE49-F238E27FC236}">
                <a16:creationId xmlns:a16="http://schemas.microsoft.com/office/drawing/2014/main" id="{E1CC18A6-93EE-4FA9-999D-18129CE32977}"/>
              </a:ext>
            </a:extLst>
          </p:cNvPr>
          <p:cNvSpPr txBox="1"/>
          <p:nvPr/>
        </p:nvSpPr>
        <p:spPr>
          <a:xfrm>
            <a:off x="4219445" y="18564730"/>
            <a:ext cx="8259096" cy="646331"/>
          </a:xfrm>
          <a:prstGeom prst="rect">
            <a:avLst/>
          </a:prstGeom>
          <a:noFill/>
        </p:spPr>
        <p:txBody>
          <a:bodyPr wrap="square" rtlCol="0">
            <a:spAutoFit/>
          </a:bodyPr>
          <a:lstStyle/>
          <a:p>
            <a:pPr algn="ctr"/>
            <a:r>
              <a:rPr lang="en-US" sz="3600" b="1">
                <a:solidFill>
                  <a:srgbClr val="5D8FA1"/>
                </a:solidFill>
                <a:latin typeface="Montserrat Semi Bold" panose="00000700000000000000" pitchFamily="50" charset="0"/>
              </a:rPr>
              <a:t>Materials</a:t>
            </a:r>
          </a:p>
        </p:txBody>
      </p:sp>
      <p:sp>
        <p:nvSpPr>
          <p:cNvPr id="25" name="TextBox 24">
            <a:extLst>
              <a:ext uri="{FF2B5EF4-FFF2-40B4-BE49-F238E27FC236}">
                <a16:creationId xmlns:a16="http://schemas.microsoft.com/office/drawing/2014/main" id="{63B25C99-FCA8-4771-8146-756030D2120A}"/>
              </a:ext>
            </a:extLst>
          </p:cNvPr>
          <p:cNvSpPr txBox="1"/>
          <p:nvPr/>
        </p:nvSpPr>
        <p:spPr>
          <a:xfrm>
            <a:off x="4170561" y="19575815"/>
            <a:ext cx="8796955" cy="6740307"/>
          </a:xfrm>
          <a:prstGeom prst="rect">
            <a:avLst/>
          </a:prstGeom>
          <a:noFill/>
        </p:spPr>
        <p:txBody>
          <a:bodyPr wrap="square" rtlCol="0">
            <a:spAutoFit/>
          </a:bodyPr>
          <a:lstStyle/>
          <a:p>
            <a:r>
              <a:rPr lang="en-US" sz="2400" dirty="0">
                <a:latin typeface="Domine" panose="02040503040403060204" pitchFamily="18" charset="0"/>
              </a:rPr>
              <a:t>The materials provided to me by the Hackathon was a python file to attain popular SKU, a csv containing popular SKU, a csv containing test data, a csv containing train data, and a zip file containing a couple of files. The files extracted include in the zip file will be explained below.</a:t>
            </a:r>
          </a:p>
          <a:p>
            <a:endParaRPr lang="en-US" sz="2400" dirty="0">
              <a:latin typeface="Domine" panose="02040503040403060204" pitchFamily="18" charset="0"/>
            </a:endParaRPr>
          </a:p>
          <a:p>
            <a:r>
              <a:rPr lang="en-US" sz="2400" dirty="0">
                <a:latin typeface="Domine" panose="02040503040403060204" pitchFamily="18" charset="0"/>
              </a:rPr>
              <a:t>“</a:t>
            </a:r>
            <a:r>
              <a:rPr lang="en-US" sz="2400" dirty="0" err="1">
                <a:latin typeface="Domine" panose="02040503040403060204" pitchFamily="18" charset="0"/>
              </a:rPr>
              <a:t>Product_Data</a:t>
            </a:r>
            <a:r>
              <a:rPr lang="en-US" sz="2400" dirty="0">
                <a:latin typeface="Domine" panose="02040503040403060204" pitchFamily="18" charset="0"/>
              </a:rPr>
              <a:t>” directory:</a:t>
            </a:r>
          </a:p>
          <a:p>
            <a:pPr marL="342900" indent="-342900">
              <a:buFont typeface="Arial" panose="020B0604020202020204" pitchFamily="34" charset="0"/>
              <a:buChar char="•"/>
            </a:pPr>
            <a:endParaRPr lang="en-US" sz="2400" dirty="0">
              <a:latin typeface="Domine" panose="02040503040403060204" pitchFamily="18" charset="0"/>
            </a:endParaRPr>
          </a:p>
          <a:p>
            <a:pPr marL="342900" indent="-342900">
              <a:buFont typeface="Arial" panose="020B0604020202020204" pitchFamily="34" charset="0"/>
              <a:buChar char="•"/>
            </a:pPr>
            <a:r>
              <a:rPr lang="en-US" sz="2400" dirty="0">
                <a:latin typeface="Domine" panose="02040503040403060204" pitchFamily="18" charset="0"/>
              </a:rPr>
              <a:t>categories 3MB</a:t>
            </a:r>
          </a:p>
          <a:p>
            <a:pPr marL="1257300" lvl="2" indent="-342900">
              <a:buFont typeface="Arial" panose="020B0604020202020204" pitchFamily="34" charset="0"/>
              <a:buChar char="•"/>
            </a:pPr>
            <a:r>
              <a:rPr lang="en-US" sz="2400" dirty="0">
                <a:latin typeface="Domine" panose="02040503040403060204" pitchFamily="18" charset="0"/>
              </a:rPr>
              <a:t>An XML File containing all products</a:t>
            </a:r>
          </a:p>
          <a:p>
            <a:pPr marL="342900" indent="-342900">
              <a:buFont typeface="Arial" panose="020B0604020202020204" pitchFamily="34" charset="0"/>
              <a:buChar char="•"/>
            </a:pPr>
            <a:r>
              <a:rPr lang="en-US" sz="2400" dirty="0">
                <a:latin typeface="Domine" panose="02040503040403060204" pitchFamily="18" charset="0"/>
              </a:rPr>
              <a:t>products 8.2GB</a:t>
            </a:r>
          </a:p>
          <a:p>
            <a:pPr marL="1257300" lvl="2" indent="-342900">
              <a:buFont typeface="Arial" panose="020B0604020202020204" pitchFamily="34" charset="0"/>
              <a:buChar char="•"/>
            </a:pPr>
            <a:r>
              <a:rPr lang="en-US" sz="2400" dirty="0">
                <a:latin typeface="Domine" panose="02040503040403060204" pitchFamily="18" charset="0"/>
              </a:rPr>
              <a:t>Multiple XML files containing product data</a:t>
            </a:r>
          </a:p>
          <a:p>
            <a:pPr marL="342900" indent="-342900">
              <a:buFont typeface="Arial" panose="020B0604020202020204" pitchFamily="34" charset="0"/>
              <a:buChar char="•"/>
            </a:pPr>
            <a:r>
              <a:rPr lang="en-US" sz="2400" dirty="0">
                <a:latin typeface="Domine" panose="02040503040403060204" pitchFamily="18" charset="0"/>
              </a:rPr>
              <a:t>reviews 153MB</a:t>
            </a:r>
          </a:p>
          <a:p>
            <a:pPr marL="1257300" lvl="2" indent="-342900">
              <a:buFont typeface="Arial" panose="020B0604020202020204" pitchFamily="34" charset="0"/>
              <a:buChar char="•"/>
            </a:pPr>
            <a:r>
              <a:rPr lang="en-US" sz="2400" dirty="0">
                <a:latin typeface="Domine" panose="02040503040403060204" pitchFamily="18" charset="0"/>
              </a:rPr>
              <a:t>Multiple files containing product review data</a:t>
            </a:r>
          </a:p>
          <a:p>
            <a:endParaRPr lang="en-US" sz="2400" dirty="0">
              <a:latin typeface="Domine" panose="02040503040403060204" pitchFamily="18" charset="0"/>
            </a:endParaRPr>
          </a:p>
          <a:p>
            <a:endParaRPr lang="en-US" sz="2400" dirty="0">
              <a:latin typeface="Domine" panose="02040503040403060204" pitchFamily="18" charset="0"/>
            </a:endParaRPr>
          </a:p>
          <a:p>
            <a:endParaRPr lang="en-US" sz="2400" dirty="0">
              <a:latin typeface="Domine" panose="02040503040403060204" pitchFamily="18" charset="0"/>
            </a:endParaRPr>
          </a:p>
          <a:p>
            <a:pPr algn="ctr"/>
            <a:endParaRPr lang="en-US" sz="2400" dirty="0">
              <a:latin typeface="Domine" panose="02040503040403060204" pitchFamily="18" charset="0"/>
            </a:endParaRPr>
          </a:p>
        </p:txBody>
      </p:sp>
      <p:sp>
        <p:nvSpPr>
          <p:cNvPr id="26" name="TextBox 25">
            <a:extLst>
              <a:ext uri="{FF2B5EF4-FFF2-40B4-BE49-F238E27FC236}">
                <a16:creationId xmlns:a16="http://schemas.microsoft.com/office/drawing/2014/main" id="{BFADF2F8-88AE-4788-9006-52AF3010800A}"/>
              </a:ext>
            </a:extLst>
          </p:cNvPr>
          <p:cNvSpPr txBox="1"/>
          <p:nvPr/>
        </p:nvSpPr>
        <p:spPr>
          <a:xfrm>
            <a:off x="17816052" y="23454952"/>
            <a:ext cx="8259096" cy="646331"/>
          </a:xfrm>
          <a:prstGeom prst="rect">
            <a:avLst/>
          </a:prstGeom>
          <a:noFill/>
        </p:spPr>
        <p:txBody>
          <a:bodyPr wrap="square" rtlCol="0">
            <a:spAutoFit/>
          </a:bodyPr>
          <a:lstStyle/>
          <a:p>
            <a:pPr algn="ctr"/>
            <a:r>
              <a:rPr lang="en-US" sz="3600" b="1" dirty="0">
                <a:solidFill>
                  <a:srgbClr val="5D8FA1"/>
                </a:solidFill>
                <a:latin typeface="Montserrat Semi Bold" panose="00000700000000000000" pitchFamily="50" charset="0"/>
              </a:rPr>
              <a:t>Methodology</a:t>
            </a:r>
          </a:p>
        </p:txBody>
      </p:sp>
      <p:sp>
        <p:nvSpPr>
          <p:cNvPr id="27" name="TextBox 26">
            <a:extLst>
              <a:ext uri="{FF2B5EF4-FFF2-40B4-BE49-F238E27FC236}">
                <a16:creationId xmlns:a16="http://schemas.microsoft.com/office/drawing/2014/main" id="{1467034A-39FB-448D-A8E6-A895FA29A735}"/>
              </a:ext>
            </a:extLst>
          </p:cNvPr>
          <p:cNvSpPr txBox="1"/>
          <p:nvPr/>
        </p:nvSpPr>
        <p:spPr>
          <a:xfrm>
            <a:off x="16428260" y="24347244"/>
            <a:ext cx="11430041" cy="6124754"/>
          </a:xfrm>
          <a:prstGeom prst="rect">
            <a:avLst/>
          </a:prstGeom>
          <a:noFill/>
        </p:spPr>
        <p:txBody>
          <a:bodyPr wrap="square" rtlCol="0">
            <a:spAutoFit/>
          </a:bodyPr>
          <a:lstStyle/>
          <a:p>
            <a:r>
              <a:rPr lang="en-US" sz="2800" b="0" dirty="0">
                <a:solidFill>
                  <a:srgbClr val="000000"/>
                </a:solidFill>
                <a:effectLst/>
                <a:latin typeface="Menlo"/>
              </a:rPr>
              <a:t>My methodology starts with downloading the pertinent files from the Kaggle hackathon website and doing discovery on the files. Unzipping files was needed so I completed the unzip. I soon noticed that the files contained had an extension of .xml. This was something unfamiliar to me as we have been dealing with Xcel or CSV files. I then investigated means to convert the files within each folder to be more workable, and eventually joined them  within a consolidated file. My attempts were slow, but I then realized that I could leverage the tools provided to me in the year 2024. The tool I'm speaking of is ChatGPT, and although staying away to force myself to understand content of the degree, this was a perfect situation to start using it. Through many iterations I correctly converted all files within all the directories to csv which then led to a consolidation of all the csv files within each folder. I then uploaded these files to the file store where I worked to clean and visualize my intended results.</a:t>
            </a:r>
          </a:p>
        </p:txBody>
      </p:sp>
      <p:sp>
        <p:nvSpPr>
          <p:cNvPr id="28" name="TextBox 27">
            <a:extLst>
              <a:ext uri="{FF2B5EF4-FFF2-40B4-BE49-F238E27FC236}">
                <a16:creationId xmlns:a16="http://schemas.microsoft.com/office/drawing/2014/main" id="{0D6E7DEF-3AC4-42E1-A1EB-D1CE420D375D}"/>
              </a:ext>
            </a:extLst>
          </p:cNvPr>
          <p:cNvSpPr txBox="1"/>
          <p:nvPr/>
        </p:nvSpPr>
        <p:spPr>
          <a:xfrm>
            <a:off x="31412659" y="18564730"/>
            <a:ext cx="8259096" cy="646331"/>
          </a:xfrm>
          <a:prstGeom prst="rect">
            <a:avLst/>
          </a:prstGeom>
          <a:noFill/>
        </p:spPr>
        <p:txBody>
          <a:bodyPr wrap="square" rtlCol="0">
            <a:spAutoFit/>
          </a:bodyPr>
          <a:lstStyle/>
          <a:p>
            <a:pPr algn="ctr"/>
            <a:r>
              <a:rPr lang="en-US" sz="3600" b="1" dirty="0">
                <a:solidFill>
                  <a:srgbClr val="5D8FA1"/>
                </a:solidFill>
                <a:latin typeface="Montserrat Semi Bold" panose="00000700000000000000" pitchFamily="50" charset="0"/>
              </a:rPr>
              <a:t>Results</a:t>
            </a:r>
          </a:p>
        </p:txBody>
      </p:sp>
      <p:sp>
        <p:nvSpPr>
          <p:cNvPr id="30" name="TextBox 29">
            <a:extLst>
              <a:ext uri="{FF2B5EF4-FFF2-40B4-BE49-F238E27FC236}">
                <a16:creationId xmlns:a16="http://schemas.microsoft.com/office/drawing/2014/main" id="{D3567200-FD6C-4913-BFAA-BA65AC0A65F4}"/>
              </a:ext>
            </a:extLst>
          </p:cNvPr>
          <p:cNvSpPr txBox="1"/>
          <p:nvPr/>
        </p:nvSpPr>
        <p:spPr>
          <a:xfrm>
            <a:off x="25664519" y="8862454"/>
            <a:ext cx="8259096" cy="646331"/>
          </a:xfrm>
          <a:prstGeom prst="rect">
            <a:avLst/>
          </a:prstGeom>
          <a:noFill/>
        </p:spPr>
        <p:txBody>
          <a:bodyPr wrap="square" rtlCol="0">
            <a:spAutoFit/>
          </a:bodyPr>
          <a:lstStyle/>
          <a:p>
            <a:pPr algn="ctr"/>
            <a:r>
              <a:rPr lang="en-US" sz="3600" b="1">
                <a:solidFill>
                  <a:srgbClr val="5D8FA1"/>
                </a:solidFill>
                <a:latin typeface="Montserrat Semi Bold" panose="00000700000000000000" pitchFamily="50" charset="0"/>
              </a:rPr>
              <a:t>Conclusion</a:t>
            </a:r>
          </a:p>
        </p:txBody>
      </p:sp>
      <p:sp>
        <p:nvSpPr>
          <p:cNvPr id="31" name="TextBox 30">
            <a:extLst>
              <a:ext uri="{FF2B5EF4-FFF2-40B4-BE49-F238E27FC236}">
                <a16:creationId xmlns:a16="http://schemas.microsoft.com/office/drawing/2014/main" id="{2753E027-9019-43FF-976D-E742F6876784}"/>
              </a:ext>
            </a:extLst>
          </p:cNvPr>
          <p:cNvSpPr txBox="1"/>
          <p:nvPr/>
        </p:nvSpPr>
        <p:spPr>
          <a:xfrm>
            <a:off x="24359851" y="9713180"/>
            <a:ext cx="10868433" cy="5262979"/>
          </a:xfrm>
          <a:prstGeom prst="rect">
            <a:avLst/>
          </a:prstGeom>
          <a:noFill/>
        </p:spPr>
        <p:txBody>
          <a:bodyPr wrap="square" rtlCol="0">
            <a:spAutoFit/>
          </a:bodyPr>
          <a:lstStyle/>
          <a:p>
            <a:r>
              <a:rPr lang="en-US" sz="2800" b="0" dirty="0">
                <a:solidFill>
                  <a:srgbClr val="000000"/>
                </a:solidFill>
                <a:effectLst/>
                <a:latin typeface="Menlo"/>
              </a:rPr>
              <a:t>In conclusion the visualization is a representative sample, but you can see the sample yielded faster clicks depending on rating. This leads me to believe the higher the satisfaction of the product the faster someone is likely to choose it. This is important information when creating a model for prediction as we can train the model in speed of click, and average rating among other attributes we have yet to discover. I can see there is high variation of ratings in categories like lens filters using a box plot and see some work needing to be done on tv wall mount rating. The wall mounts seem to have high engagement, but lower rating than expected. If I had the capabilities to create a machine learning model to predict a category/SKU depending on some key factors, I would do so, but my attempts to create one have failed. </a:t>
            </a:r>
          </a:p>
        </p:txBody>
      </p:sp>
      <p:pic>
        <p:nvPicPr>
          <p:cNvPr id="8" name="Picture 7" descr="A screenshot of a computer&#10;&#10;Description automatically generated">
            <a:extLst>
              <a:ext uri="{FF2B5EF4-FFF2-40B4-BE49-F238E27FC236}">
                <a16:creationId xmlns:a16="http://schemas.microsoft.com/office/drawing/2014/main" id="{BEB147B9-5D0E-C69E-6141-68051103E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62370" y="19575815"/>
            <a:ext cx="6309684" cy="578452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rospectiveporpoise|08-202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647</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Menlo</vt:lpstr>
      <vt:lpstr>Montserrat Semi Bold</vt:lpstr>
      <vt:lpstr>Domine</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Nis Gaming</cp:lastModifiedBy>
  <cp:revision>48</cp:revision>
  <dcterms:modified xsi:type="dcterms:W3CDTF">2024-04-24T15:47:29Z</dcterms:modified>
  <cp:category>science research poster</cp:category>
</cp:coreProperties>
</file>