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0879-DEFB-8B44-A71F-3501E518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86D60-9701-B041-892F-89C0B831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05CA1-A6B7-224E-B264-94FA587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D0BE-C1F5-904C-B3F9-38B0BD1E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F7CE-DB62-0049-9BA2-7A15DDF4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A76-F9BD-A745-A185-7E1F7993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36E6-5568-2B44-BFA0-A359E339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DAF9-9D5D-9D41-9E57-2836BF3A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C823-333C-924D-A7FC-C49B2B2F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57BF-7491-0F46-B922-4AC4FE02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AD585-8DBE-4548-975F-5E278A19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C42B-1257-0242-8A3B-CB3975CA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028C-028A-A141-AE61-47CE9E8B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FE8A-2DF2-974E-93A8-4C9CD19D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06B4-D3E3-ED4B-9E35-7EB7F007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E11-4692-0644-B8E5-B22E0966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7FD2-F3DF-5447-9CFA-CDEE7FAB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A599-D7A6-B24F-BA04-5BECDEE0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97CD-7427-C245-BC4F-420ABEFA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AFAF-C6B9-8A47-9073-0364BE66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994A-7283-E441-9BB0-7B94B2D8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8839-679C-DF4C-8A8E-0F7D78E2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1606-686D-8E45-B8A3-0482854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7943-033A-E841-B889-C56C4BC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B52C-50C4-6C44-9B78-665B2E5D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4118-1E51-504D-AB7F-A6641C66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DFA4-0583-904C-90EB-46F277786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712C-9BC3-074A-AEFA-918A2E4D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150C-3E5C-FE49-8291-9AED56BC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4341-79ED-8042-911C-35D9F5F7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611F1-795F-384A-8406-783A61DB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C0A4-EF33-5640-A274-2BDC83C2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DC6E-E1CD-B94D-9AD5-DC2C0C75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3031-030C-F74A-8156-582E2A9C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0B30D-FDEE-3648-9D9B-C0F29D4A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BBDE0-4F1F-7047-A7B0-CCB3C9B6F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066B2-8610-034E-A664-3851416D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3E113-3FB5-0C4F-8140-0845E3A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AF8E-494F-A649-9C12-7292E963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55E2-DD00-DD4C-93FD-ADDEFF4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BE623-07CD-1C4C-9A4A-E890D9F6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CDC3-1704-E64D-BE00-9AD11032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FAF73-9F94-C74C-A128-2E2CE769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EE36B-8D7B-904B-82E5-D73CB7A9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9FCB2-8229-FD4F-981D-E625B9C9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9A4FB-6BC2-104C-ABDA-456AD201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A813-6F74-964B-8C7F-6B0D1458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83C4-8A25-4546-A5FE-1B73994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8256-67BC-E347-B0E1-C5485A41B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6F54-92C1-D343-A445-1346D17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F81A-3209-3842-B932-315F8203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658F9-98A1-F644-BCE6-BDF3C18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7AD6-EC31-9443-9E13-644ED056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0B8C7-21E5-144E-BB02-6CF0D9CF2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6DE8F-8D7D-6E45-AB79-E1629A33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13805-3A06-5047-A2EC-FFC25330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E2CA-3081-FD49-ACA0-76AC5C67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DA23-ACCB-3445-ADF3-9438FD26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506E2-B88E-E54D-B34C-C621E89D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6CB3A-71C9-2243-9356-F194C760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9449-7CB2-B343-A184-CFB2FB51C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A825-17E7-9E4F-8BF4-CC2076E206F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6248-80C1-B14C-8CBA-5FEF3797A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CF00-A17D-C34E-A567-3E87B21D9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84FB-E7EA-8E42-9E66-FCA13ACF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714B679-6C16-7A40-A8A3-ABC3075CB305}"/>
              </a:ext>
            </a:extLst>
          </p:cNvPr>
          <p:cNvGrpSpPr/>
          <p:nvPr/>
        </p:nvGrpSpPr>
        <p:grpSpPr>
          <a:xfrm>
            <a:off x="1" y="231353"/>
            <a:ext cx="12328241" cy="3385818"/>
            <a:chOff x="1" y="231353"/>
            <a:chExt cx="12328241" cy="33858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4D4739-6C06-AF4E-A338-5EAF86000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6"/>
            <a:stretch/>
          </p:blipFill>
          <p:spPr>
            <a:xfrm>
              <a:off x="1" y="280391"/>
              <a:ext cx="4403660" cy="30940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13185C-D503-1E4E-BB20-83F5CF442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9" t="2881" r="1231" b="2503"/>
            <a:stretch/>
          </p:blipFill>
          <p:spPr>
            <a:xfrm>
              <a:off x="4378148" y="334929"/>
              <a:ext cx="3846547" cy="30395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3BCB08-FAF1-9247-B161-8B3195A1D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3" t="-1" r="52646" b="1460"/>
            <a:stretch/>
          </p:blipFill>
          <p:spPr>
            <a:xfrm>
              <a:off x="8224695" y="231353"/>
              <a:ext cx="4067994" cy="31802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81BF6-4D3A-0547-AD0F-4C6EB02E4533}"/>
                </a:ext>
              </a:extLst>
            </p:cNvPr>
            <p:cNvSpPr txBox="1"/>
            <p:nvPr/>
          </p:nvSpPr>
          <p:spPr>
            <a:xfrm>
              <a:off x="6207934" y="33401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8CC28D-EEC1-1847-A6FD-622EA8690F80}"/>
                </a:ext>
              </a:extLst>
            </p:cNvPr>
            <p:cNvSpPr txBox="1"/>
            <p:nvPr/>
          </p:nvSpPr>
          <p:spPr>
            <a:xfrm>
              <a:off x="10054481" y="334017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(c)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3F5C68-3A4E-F748-97FD-5AEB5476C8DC}"/>
                </a:ext>
              </a:extLst>
            </p:cNvPr>
            <p:cNvSpPr txBox="1"/>
            <p:nvPr/>
          </p:nvSpPr>
          <p:spPr>
            <a:xfrm>
              <a:off x="1807854" y="3298873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(a)</a:t>
              </a:r>
            </a:p>
          </p:txBody>
        </p:sp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6BBC4F97-FDE0-9143-A1D1-9454761EC1C6}"/>
                </a:ext>
              </a:extLst>
            </p:cNvPr>
            <p:cNvSpPr/>
            <p:nvPr/>
          </p:nvSpPr>
          <p:spPr>
            <a:xfrm rot="5400000">
              <a:off x="10948925" y="2558102"/>
              <a:ext cx="142875" cy="95440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DF4081-B015-2240-8B9D-2427CFE96985}"/>
                </a:ext>
              </a:extLst>
            </p:cNvPr>
            <p:cNvSpPr txBox="1"/>
            <p:nvPr/>
          </p:nvSpPr>
          <p:spPr>
            <a:xfrm>
              <a:off x="10358651" y="3063173"/>
              <a:ext cx="1540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Binary Bisection Tree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6280CE-6AF2-AE48-88FB-A9706E99CEC3}"/>
                </a:ext>
              </a:extLst>
            </p:cNvPr>
            <p:cNvSpPr/>
            <p:nvPr/>
          </p:nvSpPr>
          <p:spPr>
            <a:xfrm>
              <a:off x="11497565" y="1519988"/>
              <a:ext cx="830677" cy="669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50" dirty="0">
                  <a:latin typeface="Times" pitchFamily="2" charset="0"/>
                </a:rPr>
                <a:t>Binary </a:t>
              </a:r>
            </a:p>
            <a:p>
              <a:r>
                <a:rPr lang="en-US" sz="1250" dirty="0">
                  <a:latin typeface="Times" pitchFamily="2" charset="0"/>
                </a:rPr>
                <a:t>Bisection </a:t>
              </a:r>
            </a:p>
            <a:p>
              <a:r>
                <a:rPr lang="en-US" sz="1250" dirty="0">
                  <a:latin typeface="Times" pitchFamily="2" charset="0"/>
                </a:rPr>
                <a:t>Tree Flag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7D2B83-5D5A-AA4E-89D8-11C766C85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900" y="1737360"/>
              <a:ext cx="439120" cy="16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67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Dutta</dc:creator>
  <cp:lastModifiedBy>Aritra Dutta</cp:lastModifiedBy>
  <cp:revision>7</cp:revision>
  <dcterms:created xsi:type="dcterms:W3CDTF">2019-07-09T08:17:17Z</dcterms:created>
  <dcterms:modified xsi:type="dcterms:W3CDTF">2019-07-09T19:19:57Z</dcterms:modified>
</cp:coreProperties>
</file>