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182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5076-BEB1-934D-BA94-43AA74511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685AD-3E39-BE4D-B9CE-0F7BD1A9A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85185-D853-A144-8229-ADE13AEF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E196-3EFD-2C40-8C57-CD341109618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137BC-EC81-C849-AC4E-57522A48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00B3A-AE92-5B42-9C5A-6191BF3E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2EF3-C7E0-244F-90E6-85916FD1B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FE4F-BD9E-D04F-890E-2031D712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5717E-D553-B442-9BA7-581B9E21D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F97A-DC71-9B42-8D98-DCAAD39D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E196-3EFD-2C40-8C57-CD341109618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64CBA-421F-9842-9839-F2E85A37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7DCC6-29ED-6A43-82CF-D31FDADA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2EF3-C7E0-244F-90E6-85916FD1B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450E8-18E5-4F46-AD59-34C3E20BF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04D8C-6111-CA43-9F3E-AD4A666B2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FE20-3AB2-2F40-831C-A81F4C4A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E196-3EFD-2C40-8C57-CD341109618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2B591-7C80-B946-A530-72919BE8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CA88-5A83-FB4F-9A05-61A9332B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2EF3-C7E0-244F-90E6-85916FD1B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407C-28C8-494C-9E16-906DE236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0840-042A-F64A-8DE5-7F8FB505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1219-608B-0B48-838F-18DA6214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E196-3EFD-2C40-8C57-CD341109618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5475C-BB98-7C4C-ACCF-5630DE6D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59C39-0741-7B48-AB5F-E2B958FF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2EF3-C7E0-244F-90E6-85916FD1B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0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0C44-C62C-B748-A70F-88ADD56A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0B9F2-D086-5B4D-B8C0-8ED5921E8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0AF67-F670-9741-A95D-8B4ACF64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E196-3EFD-2C40-8C57-CD341109618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1C54-6CDE-864C-9399-BAD2E46F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84EF1-068E-0947-8654-D91FF903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2EF3-C7E0-244F-90E6-85916FD1B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1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0A40-A0FB-D548-9DC8-F2761D7B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A88F-D958-CC49-9B97-6AD7E1EEE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18F63-63D9-9440-A9E0-B223472E4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33074-BC14-BD40-8980-7465C151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E196-3EFD-2C40-8C57-CD341109618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541BC-6A96-AA46-9EA7-99AF8B5D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14502-274A-3E45-B0B4-6B6C0FD3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2EF3-C7E0-244F-90E6-85916FD1B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1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6898-79DF-214B-A2B5-2B6A9AFF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43972-C760-C846-B8BF-11A1D76B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34A00-BBB8-2546-A447-D43E233BC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77A2A-CD51-AE45-B79E-21718DC06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D6594-E43A-9E42-AA22-E888F07C5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2ECEC-A685-F04A-BAD7-8FE041DD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E196-3EFD-2C40-8C57-CD341109618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06D54-210A-8946-9ACD-2F0379BC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33242-6E61-344E-972B-0193E4F2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2EF3-C7E0-244F-90E6-85916FD1B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0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BF4A-96ED-474B-90FC-5FCF73A6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108E6-6F8F-F347-9A91-1A6B0C88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E196-3EFD-2C40-8C57-CD341109618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65F4B-C0AB-5E48-98BA-BCE57B14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A1D5D-BA7A-C44C-94C6-156E0676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2EF3-C7E0-244F-90E6-85916FD1B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AEDAE-8DC5-A24B-A4FE-53235831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E196-3EFD-2C40-8C57-CD341109618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31CA1-1AD9-FF45-90C0-CB22FBAA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20055-1E6B-4D47-8B24-7F160890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2EF3-C7E0-244F-90E6-85916FD1B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4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675E-E314-5F4B-9B06-9A5753F2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1867-843F-C947-92E2-72230B556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A0B8F-64FA-8B4B-9AA1-0B12D9139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60D73-1259-F940-A7F0-CCA20E4C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E196-3EFD-2C40-8C57-CD341109618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761C1-4FC3-214A-A1CC-D888CD57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15A85-CF0C-4849-BDF7-D7161C14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2EF3-C7E0-244F-90E6-85916FD1B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1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8AFC-EB25-B449-9637-0902ADF3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D321E-73D4-CF41-86F4-DF5143DDB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0B9EA-9C19-F343-AE10-4CD90769B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80966-B55A-7442-882B-88E24FFC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E196-3EFD-2C40-8C57-CD341109618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989DC-E175-1345-B701-8B6A588E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9FB05-D8B2-4243-B5D7-027F0515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2EF3-C7E0-244F-90E6-85916FD1B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7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4A556-670F-BA4A-B863-6D56A123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078ED-E051-5041-91CB-D8ADBCC43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4363F-6154-984E-8C5C-91843F1B8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8E196-3EFD-2C40-8C57-CD341109618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5EA50-5B7B-3941-BC7A-1D6EFF74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A83D-648D-A348-B979-72575722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2EF3-C7E0-244F-90E6-85916FD1B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3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0094F8-E34A-F64B-BF82-53C6059E6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83002"/>
              </p:ext>
            </p:extLst>
          </p:nvPr>
        </p:nvGraphicFramePr>
        <p:xfrm>
          <a:off x="243192" y="1523854"/>
          <a:ext cx="505838" cy="3189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38">
                  <a:extLst>
                    <a:ext uri="{9D8B030D-6E8A-4147-A177-3AD203B41FA5}">
                      <a16:colId xmlns:a16="http://schemas.microsoft.com/office/drawing/2014/main" val="1811025094"/>
                    </a:ext>
                  </a:extLst>
                </a:gridCol>
              </a:tblGrid>
              <a:tr h="410008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-3.39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61062"/>
                  </a:ext>
                </a:extLst>
              </a:tr>
              <a:tr h="39702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" pitchFamily="2" charset="0"/>
                        </a:rPr>
                        <a:t>1.78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104079"/>
                  </a:ext>
                </a:extLst>
              </a:tr>
              <a:tr h="39702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" pitchFamily="2" charset="0"/>
                        </a:rPr>
                        <a:t>10.87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95017"/>
                  </a:ext>
                </a:extLst>
              </a:tr>
              <a:tr h="39702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" pitchFamily="2" charset="0"/>
                        </a:rPr>
                        <a:t>-2.22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72557"/>
                  </a:ext>
                </a:extLst>
              </a:tr>
              <a:tr h="39702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" pitchFamily="2" charset="0"/>
                        </a:rPr>
                        <a:t>10.9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54550"/>
                  </a:ext>
                </a:extLst>
              </a:tr>
              <a:tr h="39702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" pitchFamily="2" charset="0"/>
                        </a:rPr>
                        <a:t>1.12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6605"/>
                  </a:ext>
                </a:extLst>
              </a:tr>
              <a:tr h="39702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" pitchFamily="2" charset="0"/>
                        </a:rPr>
                        <a:t>-32.1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7555"/>
                  </a:ext>
                </a:extLst>
              </a:tr>
              <a:tr h="39702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" pitchFamily="2" charset="0"/>
                        </a:rPr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2866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9A728AC-BD50-074C-8EBA-3C003FA05926}"/>
              </a:ext>
            </a:extLst>
          </p:cNvPr>
          <p:cNvSpPr txBox="1"/>
          <p:nvPr/>
        </p:nvSpPr>
        <p:spPr>
          <a:xfrm>
            <a:off x="0" y="4773127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Original </a:t>
            </a:r>
          </a:p>
          <a:p>
            <a:r>
              <a:rPr lang="en-US" dirty="0">
                <a:latin typeface="Times" pitchFamily="2" charset="0"/>
              </a:rPr>
              <a:t>Gradient 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0A02815-FD79-A14D-B112-E1D980CF5D19}"/>
              </a:ext>
            </a:extLst>
          </p:cNvPr>
          <p:cNvSpPr/>
          <p:nvPr/>
        </p:nvSpPr>
        <p:spPr>
          <a:xfrm>
            <a:off x="1547527" y="3470293"/>
            <a:ext cx="2082566" cy="26701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E66A2B-9ED4-7848-B272-1B6CEFEE3A80}"/>
                  </a:ext>
                </a:extLst>
              </p:cNvPr>
              <p:cNvSpPr txBox="1"/>
              <p:nvPr/>
            </p:nvSpPr>
            <p:spPr>
              <a:xfrm>
                <a:off x="3643630" y="868574"/>
                <a:ext cx="4792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</m:d>
                  </m:oMath>
                </a14:m>
                <a:r>
                  <a:rPr lang="en-US" dirty="0">
                    <a:latin typeface="Times" pitchFamily="2" charset="0"/>
                  </a:rPr>
                  <a:t>,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E66A2B-9ED4-7848-B272-1B6CEFEE3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630" y="868574"/>
                <a:ext cx="4792717" cy="369332"/>
              </a:xfrm>
              <a:prstGeom prst="rect">
                <a:avLst/>
              </a:prstGeom>
              <a:blipFill>
                <a:blip r:embed="rId2"/>
                <a:stretch>
                  <a:fillRect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515A6A58-0532-E548-8C8E-0C4D6F5DE813}"/>
              </a:ext>
            </a:extLst>
          </p:cNvPr>
          <p:cNvSpPr/>
          <p:nvPr/>
        </p:nvSpPr>
        <p:spPr>
          <a:xfrm rot="16200000">
            <a:off x="5433165" y="1020678"/>
            <a:ext cx="340782" cy="665567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69E416-B7B7-B44A-8816-772BFA1B7A25}"/>
              </a:ext>
            </a:extLst>
          </p:cNvPr>
          <p:cNvSpPr txBox="1"/>
          <p:nvPr/>
        </p:nvSpPr>
        <p:spPr>
          <a:xfrm>
            <a:off x="5224132" y="15305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Sign 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6C2C30D-ADAF-7346-8614-850A2E47B6AA}"/>
              </a:ext>
            </a:extLst>
          </p:cNvPr>
          <p:cNvSpPr/>
          <p:nvPr/>
        </p:nvSpPr>
        <p:spPr>
          <a:xfrm rot="16200000">
            <a:off x="6375968" y="1190396"/>
            <a:ext cx="289299" cy="324254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541008-4E7A-284D-BA87-34AF2A740055}"/>
              </a:ext>
            </a:extLst>
          </p:cNvPr>
          <p:cNvSpPr txBox="1"/>
          <p:nvPr/>
        </p:nvSpPr>
        <p:spPr>
          <a:xfrm>
            <a:off x="6042112" y="1586577"/>
            <a:ext cx="1003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Gradient</a:t>
            </a:r>
          </a:p>
          <a:p>
            <a:r>
              <a:rPr lang="en-US" dirty="0">
                <a:latin typeface="Times" pitchFamily="2" charset="0"/>
              </a:rPr>
              <a:t>   norm 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E065C35-D1B1-284B-8DCA-CC904868E297}"/>
              </a:ext>
            </a:extLst>
          </p:cNvPr>
          <p:cNvSpPr/>
          <p:nvPr/>
        </p:nvSpPr>
        <p:spPr>
          <a:xfrm rot="16200000">
            <a:off x="7425979" y="744336"/>
            <a:ext cx="341096" cy="1205105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51CE4C-FC68-1243-9F80-2A26F7823E41}"/>
              </a:ext>
            </a:extLst>
          </p:cNvPr>
          <p:cNvSpPr txBox="1"/>
          <p:nvPr/>
        </p:nvSpPr>
        <p:spPr>
          <a:xfrm>
            <a:off x="7098784" y="1576744"/>
            <a:ext cx="139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Quantization</a:t>
            </a:r>
          </a:p>
          <a:p>
            <a:r>
              <a:rPr lang="en-US" dirty="0">
                <a:latin typeface="Times" pitchFamily="2" charset="0"/>
              </a:rPr>
              <a:t>     Level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46B328-A2B4-CD45-9D55-29AECB88E4A9}"/>
              </a:ext>
            </a:extLst>
          </p:cNvPr>
          <p:cNvSpPr txBox="1"/>
          <p:nvPr/>
        </p:nvSpPr>
        <p:spPr>
          <a:xfrm>
            <a:off x="8308414" y="864587"/>
            <a:ext cx="328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 denotes the quantization level.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1CA54B-15D0-B245-9BB9-B4D205934A16}"/>
              </a:ext>
            </a:extLst>
          </p:cNvPr>
          <p:cNvCxnSpPr/>
          <p:nvPr/>
        </p:nvCxnSpPr>
        <p:spPr>
          <a:xfrm flipV="1">
            <a:off x="3205209" y="5869116"/>
            <a:ext cx="6099243" cy="680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onnector 26">
            <a:extLst>
              <a:ext uri="{FF2B5EF4-FFF2-40B4-BE49-F238E27FC236}">
                <a16:creationId xmlns:a16="http://schemas.microsoft.com/office/drawing/2014/main" id="{332E4B58-6CA7-6D41-AB0F-2412DB27514B}"/>
              </a:ext>
            </a:extLst>
          </p:cNvPr>
          <p:cNvSpPr/>
          <p:nvPr/>
        </p:nvSpPr>
        <p:spPr>
          <a:xfrm>
            <a:off x="3166384" y="5850304"/>
            <a:ext cx="117987" cy="17698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nector 27">
            <a:extLst>
              <a:ext uri="{FF2B5EF4-FFF2-40B4-BE49-F238E27FC236}">
                <a16:creationId xmlns:a16="http://schemas.microsoft.com/office/drawing/2014/main" id="{21D5FED4-009A-3243-B0F4-F31AE5248790}"/>
              </a:ext>
            </a:extLst>
          </p:cNvPr>
          <p:cNvSpPr/>
          <p:nvPr/>
        </p:nvSpPr>
        <p:spPr>
          <a:xfrm>
            <a:off x="9297816" y="5781267"/>
            <a:ext cx="117987" cy="17698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nector 28">
            <a:extLst>
              <a:ext uri="{FF2B5EF4-FFF2-40B4-BE49-F238E27FC236}">
                <a16:creationId xmlns:a16="http://schemas.microsoft.com/office/drawing/2014/main" id="{630FF054-3144-AC40-ACFA-E15A84776523}"/>
              </a:ext>
            </a:extLst>
          </p:cNvPr>
          <p:cNvSpPr/>
          <p:nvPr/>
        </p:nvSpPr>
        <p:spPr>
          <a:xfrm>
            <a:off x="6254831" y="5810973"/>
            <a:ext cx="117987" cy="17698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nector 29">
            <a:extLst>
              <a:ext uri="{FF2B5EF4-FFF2-40B4-BE49-F238E27FC236}">
                <a16:creationId xmlns:a16="http://schemas.microsoft.com/office/drawing/2014/main" id="{6BD0D994-94B8-6942-9084-D8FE2C91EF69}"/>
              </a:ext>
            </a:extLst>
          </p:cNvPr>
          <p:cNvSpPr/>
          <p:nvPr/>
        </p:nvSpPr>
        <p:spPr>
          <a:xfrm>
            <a:off x="4685440" y="5811081"/>
            <a:ext cx="117987" cy="17698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nector 30">
            <a:extLst>
              <a:ext uri="{FF2B5EF4-FFF2-40B4-BE49-F238E27FC236}">
                <a16:creationId xmlns:a16="http://schemas.microsoft.com/office/drawing/2014/main" id="{287352BE-70AD-1C46-8C37-3669CBF349F2}"/>
              </a:ext>
            </a:extLst>
          </p:cNvPr>
          <p:cNvSpPr/>
          <p:nvPr/>
        </p:nvSpPr>
        <p:spPr>
          <a:xfrm>
            <a:off x="7794390" y="5796958"/>
            <a:ext cx="117987" cy="17698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F378A9-4976-BA49-AC4E-B3979A71112A}"/>
                  </a:ext>
                </a:extLst>
              </p:cNvPr>
              <p:cNvSpPr txBox="1"/>
              <p:nvPr/>
            </p:nvSpPr>
            <p:spPr>
              <a:xfrm>
                <a:off x="3651214" y="2526869"/>
                <a:ext cx="18944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</m:d>
                  </m:oMath>
                </a14:m>
                <a:r>
                  <a:rPr lang="en-US" dirty="0"/>
                  <a:t> =</a:t>
                </a:r>
              </a:p>
              <a:p>
                <a:endParaRPr lang="en-US" dirty="0"/>
              </a:p>
              <a:p>
                <a:r>
                  <a:rPr lang="en-US" dirty="0"/>
                  <a:t>                                      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F378A9-4976-BA49-AC4E-B3979A711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214" y="2526869"/>
                <a:ext cx="1894435" cy="923330"/>
              </a:xfrm>
              <a:prstGeom prst="rect">
                <a:avLst/>
              </a:prstGeom>
              <a:blipFill>
                <a:blip r:embed="rId3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eft Brace 32">
            <a:extLst>
              <a:ext uri="{FF2B5EF4-FFF2-40B4-BE49-F238E27FC236}">
                <a16:creationId xmlns:a16="http://schemas.microsoft.com/office/drawing/2014/main" id="{50B1C324-EE14-6F41-83E2-EC1B34C33250}"/>
              </a:ext>
            </a:extLst>
          </p:cNvPr>
          <p:cNvSpPr/>
          <p:nvPr/>
        </p:nvSpPr>
        <p:spPr>
          <a:xfrm>
            <a:off x="5227566" y="2384104"/>
            <a:ext cx="340782" cy="665567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5CFA09-59C9-F44D-9973-C2506E760265}"/>
                  </a:ext>
                </a:extLst>
              </p:cNvPr>
              <p:cNvSpPr txBox="1"/>
              <p:nvPr/>
            </p:nvSpPr>
            <p:spPr>
              <a:xfrm>
                <a:off x="5596681" y="2115408"/>
                <a:ext cx="3617337" cy="537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>
                    <a:latin typeface="Times" pitchFamily="2" charset="0"/>
                  </a:rPr>
                  <a:t> 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dirty="0">
                    <a:latin typeface="Times" pitchFamily="2" charset="0"/>
                  </a:rPr>
                  <a:t>,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5CFA09-59C9-F44D-9973-C2506E760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681" y="2115408"/>
                <a:ext cx="3617337" cy="537391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0AD218-D1F7-E34A-9B09-D86F814429E7}"/>
                  </a:ext>
                </a:extLst>
              </p:cNvPr>
              <p:cNvSpPr txBox="1"/>
              <p:nvPr/>
            </p:nvSpPr>
            <p:spPr>
              <a:xfrm>
                <a:off x="5545649" y="2782218"/>
                <a:ext cx="2857064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>
                    <a:latin typeface="Times" pitchFamily="2" charset="0"/>
                  </a:rPr>
                  <a:t>     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0AD218-D1F7-E34A-9B09-D86F81442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649" y="2782218"/>
                <a:ext cx="2857064" cy="491288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A7B9B58-AA96-E04D-82C3-D6B7D665CD24}"/>
                  </a:ext>
                </a:extLst>
              </p:cNvPr>
              <p:cNvSpPr txBox="1"/>
              <p:nvPr/>
            </p:nvSpPr>
            <p:spPr>
              <a:xfrm>
                <a:off x="1718523" y="3245561"/>
                <a:ext cx="1559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1400" b="0" dirty="0">
                    <a:latin typeface="Times" pitchFamily="2" charset="0"/>
                  </a:rPr>
                  <a:t>Let</a:t>
                </a:r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A7B9B58-AA96-E04D-82C3-D6B7D665C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523" y="3245561"/>
                <a:ext cx="1559338" cy="307777"/>
              </a:xfrm>
              <a:prstGeom prst="rect">
                <a:avLst/>
              </a:prstGeom>
              <a:blipFill>
                <a:blip r:embed="rId6"/>
                <a:stretch>
                  <a:fillRect l="-80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6407475-337D-E54B-A99F-CDDAF5364A06}"/>
                  </a:ext>
                </a:extLst>
              </p:cNvPr>
              <p:cNvSpPr txBox="1"/>
              <p:nvPr/>
            </p:nvSpPr>
            <p:spPr>
              <a:xfrm>
                <a:off x="3065001" y="546564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6407475-337D-E54B-A99F-CDDAF5364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001" y="5465646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83FEA5-7082-F544-8749-83C5F86B89E4}"/>
                  </a:ext>
                </a:extLst>
              </p:cNvPr>
              <p:cNvSpPr txBox="1"/>
              <p:nvPr/>
            </p:nvSpPr>
            <p:spPr>
              <a:xfrm>
                <a:off x="9151047" y="540616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83FEA5-7082-F544-8749-83C5F86B8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047" y="5406160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D999BCD-C24F-9B4A-827D-94A26E7473B5}"/>
                  </a:ext>
                </a:extLst>
              </p:cNvPr>
              <p:cNvSpPr txBox="1"/>
              <p:nvPr/>
            </p:nvSpPr>
            <p:spPr>
              <a:xfrm>
                <a:off x="6129873" y="5200178"/>
                <a:ext cx="36580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D999BCD-C24F-9B4A-827D-94A26E74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873" y="5200178"/>
                <a:ext cx="365806" cy="610936"/>
              </a:xfrm>
              <a:prstGeom prst="rect">
                <a:avLst/>
              </a:prstGeom>
              <a:blipFill>
                <a:blip r:embed="rId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CFA75C9-502E-E544-BA65-1680D4AA8C8C}"/>
                  </a:ext>
                </a:extLst>
              </p:cNvPr>
              <p:cNvSpPr/>
              <p:nvPr/>
            </p:nvSpPr>
            <p:spPr>
              <a:xfrm>
                <a:off x="4574558" y="5226739"/>
                <a:ext cx="36580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CFA75C9-502E-E544-BA65-1680D4AA8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58" y="5226739"/>
                <a:ext cx="365806" cy="610936"/>
              </a:xfrm>
              <a:prstGeom prst="rect">
                <a:avLst/>
              </a:prstGeom>
              <a:blipFill>
                <a:blip r:embed="rId10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6EF16CA-BE7C-5441-8673-57F577EC5DF5}"/>
                  </a:ext>
                </a:extLst>
              </p:cNvPr>
              <p:cNvSpPr/>
              <p:nvPr/>
            </p:nvSpPr>
            <p:spPr>
              <a:xfrm>
                <a:off x="7670480" y="5179177"/>
                <a:ext cx="36580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6EF16CA-BE7C-5441-8673-57F577EC5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480" y="5179177"/>
                <a:ext cx="365806" cy="610936"/>
              </a:xfrm>
              <a:prstGeom prst="rect">
                <a:avLst/>
              </a:prstGeom>
              <a:blipFill>
                <a:blip r:embed="rId11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FA7C30-CECD-5149-B8C9-64E7EBB0D16F}"/>
                  </a:ext>
                </a:extLst>
              </p:cNvPr>
              <p:cNvSpPr txBox="1"/>
              <p:nvPr/>
            </p:nvSpPr>
            <p:spPr>
              <a:xfrm>
                <a:off x="1970068" y="2186423"/>
                <a:ext cx="884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FA7C30-CECD-5149-B8C9-64E7EBB0D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068" y="2186423"/>
                <a:ext cx="884858" cy="307777"/>
              </a:xfrm>
              <a:prstGeom prst="rect">
                <a:avLst/>
              </a:prstGeom>
              <a:blipFill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7A919F-9FFD-A847-832F-FCDD40E69C0C}"/>
                  </a:ext>
                </a:extLst>
              </p:cNvPr>
              <p:cNvSpPr txBox="1"/>
              <p:nvPr/>
            </p:nvSpPr>
            <p:spPr>
              <a:xfrm>
                <a:off x="3642996" y="3381920"/>
                <a:ext cx="4877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−38.0062∗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7A919F-9FFD-A847-832F-FCDD40E69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996" y="3381920"/>
                <a:ext cx="4877104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E49F6EB-56E2-D345-BDAF-DD1C18968A7B}"/>
              </a:ext>
            </a:extLst>
          </p:cNvPr>
          <p:cNvSpPr/>
          <p:nvPr/>
        </p:nvSpPr>
        <p:spPr>
          <a:xfrm>
            <a:off x="298942" y="2733805"/>
            <a:ext cx="394337" cy="3397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423ED5-71DB-AF46-9D6B-D2DB103D61A0}"/>
                  </a:ext>
                </a:extLst>
              </p:cNvPr>
              <p:cNvSpPr txBox="1"/>
              <p:nvPr/>
            </p:nvSpPr>
            <p:spPr>
              <a:xfrm>
                <a:off x="1144608" y="3367972"/>
                <a:ext cx="478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423ED5-71DB-AF46-9D6B-D2DB103D6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08" y="3367972"/>
                <a:ext cx="478080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F0F365-FCE9-1E4F-9B02-D85350318FEB}"/>
                  </a:ext>
                </a:extLst>
              </p:cNvPr>
              <p:cNvSpPr txBox="1"/>
              <p:nvPr/>
            </p:nvSpPr>
            <p:spPr>
              <a:xfrm>
                <a:off x="3218394" y="4231847"/>
                <a:ext cx="1646861" cy="537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=0.0584</m:t>
                    </m:r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F0F365-FCE9-1E4F-9B02-D85350318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394" y="4231847"/>
                <a:ext cx="1646861" cy="537391"/>
              </a:xfrm>
              <a:prstGeom prst="rect">
                <a:avLst/>
              </a:prstGeom>
              <a:blipFill>
                <a:blip r:embed="rId15"/>
                <a:stretch>
                  <a:fillRect r="-1527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E71D5DF-A638-1243-9CB6-BAA62ED2B862}"/>
                  </a:ext>
                </a:extLst>
              </p:cNvPr>
              <p:cNvSpPr txBox="1"/>
              <p:nvPr/>
            </p:nvSpPr>
            <p:spPr>
              <a:xfrm>
                <a:off x="5005953" y="4296517"/>
                <a:ext cx="16885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lit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m:rPr>
                            <m:lit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=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E71D5DF-A638-1243-9CB6-BAA62ED2B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953" y="4296517"/>
                <a:ext cx="1688539" cy="338554"/>
              </a:xfrm>
              <a:prstGeom prst="rect">
                <a:avLst/>
              </a:prstGeom>
              <a:blipFill>
                <a:blip r:embed="rId16"/>
                <a:stretch>
                  <a:fillRect t="-3571" r="-74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>
            <a:extLst>
              <a:ext uri="{FF2B5EF4-FFF2-40B4-BE49-F238E27FC236}">
                <a16:creationId xmlns:a16="http://schemas.microsoft.com/office/drawing/2014/main" id="{04FAB08C-9F48-FA48-A740-3C1F6380C0E3}"/>
              </a:ext>
            </a:extLst>
          </p:cNvPr>
          <p:cNvSpPr/>
          <p:nvPr/>
        </p:nvSpPr>
        <p:spPr>
          <a:xfrm rot="2901398">
            <a:off x="781012" y="3176801"/>
            <a:ext cx="572202" cy="26701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2ABD6D-C811-C041-A504-32D89BA95D81}"/>
                  </a:ext>
                </a:extLst>
              </p:cNvPr>
              <p:cNvSpPr txBox="1"/>
              <p:nvPr/>
            </p:nvSpPr>
            <p:spPr>
              <a:xfrm>
                <a:off x="3180977" y="6008053"/>
                <a:ext cx="6767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0.0584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2ABD6D-C811-C041-A504-32D89BA95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977" y="6008053"/>
                <a:ext cx="67678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onnector 43">
            <a:extLst>
              <a:ext uri="{FF2B5EF4-FFF2-40B4-BE49-F238E27FC236}">
                <a16:creationId xmlns:a16="http://schemas.microsoft.com/office/drawing/2014/main" id="{FA663E64-CDFC-FF45-BE4F-E9B84FB2B9B7}"/>
              </a:ext>
            </a:extLst>
          </p:cNvPr>
          <p:cNvSpPr/>
          <p:nvPr/>
        </p:nvSpPr>
        <p:spPr>
          <a:xfrm>
            <a:off x="3471694" y="5849777"/>
            <a:ext cx="117987" cy="17698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127C6F1-6704-8741-AA56-2EC43CA32B46}"/>
                  </a:ext>
                </a:extLst>
              </p:cNvPr>
              <p:cNvSpPr txBox="1"/>
              <p:nvPr/>
            </p:nvSpPr>
            <p:spPr>
              <a:xfrm>
                <a:off x="2872972" y="5928543"/>
                <a:ext cx="311752" cy="50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127C6F1-6704-8741-AA56-2EC43CA32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72" y="5928543"/>
                <a:ext cx="311752" cy="50141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36DF2C7-6306-B84C-8700-B90F5BAA5D62}"/>
                  </a:ext>
                </a:extLst>
              </p:cNvPr>
              <p:cNvSpPr txBox="1"/>
              <p:nvPr/>
            </p:nvSpPr>
            <p:spPr>
              <a:xfrm>
                <a:off x="4462595" y="5966310"/>
                <a:ext cx="600356" cy="50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36DF2C7-6306-B84C-8700-B90F5BAA5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595" y="5966310"/>
                <a:ext cx="600356" cy="50141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U-Turn Arrow 56">
            <a:extLst>
              <a:ext uri="{FF2B5EF4-FFF2-40B4-BE49-F238E27FC236}">
                <a16:creationId xmlns:a16="http://schemas.microsoft.com/office/drawing/2014/main" id="{73FAF23F-01BE-5247-9510-9D1986BCB19B}"/>
              </a:ext>
            </a:extLst>
          </p:cNvPr>
          <p:cNvSpPr/>
          <p:nvPr/>
        </p:nvSpPr>
        <p:spPr>
          <a:xfrm>
            <a:off x="3582407" y="5642448"/>
            <a:ext cx="1048793" cy="14466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4267EBB-8249-D949-8BF9-99EFC8CACEAD}"/>
                  </a:ext>
                </a:extLst>
              </p:cNvPr>
              <p:cNvSpPr txBox="1"/>
              <p:nvPr/>
            </p:nvSpPr>
            <p:spPr>
              <a:xfrm>
                <a:off x="3513610" y="5354514"/>
                <a:ext cx="1005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0.2336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4267EBB-8249-D949-8BF9-99EFC8CAC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0" y="5354514"/>
                <a:ext cx="1005981" cy="276999"/>
              </a:xfrm>
              <a:prstGeom prst="rect">
                <a:avLst/>
              </a:prstGeom>
              <a:blipFill>
                <a:blip r:embed="rId2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U-Turn Arrow 59">
            <a:extLst>
              <a:ext uri="{FF2B5EF4-FFF2-40B4-BE49-F238E27FC236}">
                <a16:creationId xmlns:a16="http://schemas.microsoft.com/office/drawing/2014/main" id="{72E684EE-01C5-1E45-B921-6EB6B1320476}"/>
              </a:ext>
            </a:extLst>
          </p:cNvPr>
          <p:cNvSpPr/>
          <p:nvPr/>
        </p:nvSpPr>
        <p:spPr>
          <a:xfrm rot="10800000">
            <a:off x="3145653" y="6290599"/>
            <a:ext cx="402327" cy="10572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21BB3E5-FE43-AB46-B9C9-B30994404CBC}"/>
                  </a:ext>
                </a:extLst>
              </p:cNvPr>
              <p:cNvSpPr txBox="1"/>
              <p:nvPr/>
            </p:nvSpPr>
            <p:spPr>
              <a:xfrm>
                <a:off x="3075236" y="6381187"/>
                <a:ext cx="1274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0.7664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21BB3E5-FE43-AB46-B9C9-B30994404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236" y="6381187"/>
                <a:ext cx="1274708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Left Brace 62">
            <a:extLst>
              <a:ext uri="{FF2B5EF4-FFF2-40B4-BE49-F238E27FC236}">
                <a16:creationId xmlns:a16="http://schemas.microsoft.com/office/drawing/2014/main" id="{F14A1BF0-FFC2-3B42-8C40-5BF1E157F939}"/>
              </a:ext>
            </a:extLst>
          </p:cNvPr>
          <p:cNvSpPr/>
          <p:nvPr/>
        </p:nvSpPr>
        <p:spPr>
          <a:xfrm>
            <a:off x="6726988" y="4168660"/>
            <a:ext cx="340782" cy="665567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221BCB1-E8B9-2F4B-A307-481F0524E8A3}"/>
                  </a:ext>
                </a:extLst>
              </p:cNvPr>
              <p:cNvSpPr txBox="1"/>
              <p:nvPr/>
            </p:nvSpPr>
            <p:spPr>
              <a:xfrm>
                <a:off x="7033361" y="3988452"/>
                <a:ext cx="28110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" pitchFamily="2" charset="0"/>
                  </a:rPr>
                  <a:t>0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0.7664</m:t>
                    </m:r>
                  </m:oMath>
                </a14:m>
                <a:r>
                  <a:rPr lang="en-US" sz="1600" dirty="0">
                    <a:latin typeface="Times" pitchFamily="2" charset="0"/>
                  </a:rPr>
                  <a:t>,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221BCB1-E8B9-2F4B-A307-481F0524E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361" y="3988452"/>
                <a:ext cx="2811091" cy="338554"/>
              </a:xfrm>
              <a:prstGeom prst="rect">
                <a:avLst/>
              </a:prstGeom>
              <a:blipFill>
                <a:blip r:embed="rId22"/>
                <a:stretch>
                  <a:fillRect l="-90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E113161-A5AD-1044-BE18-E450C4A7F0DE}"/>
                  </a:ext>
                </a:extLst>
              </p:cNvPr>
              <p:cNvSpPr txBox="1"/>
              <p:nvPr/>
            </p:nvSpPr>
            <p:spPr>
              <a:xfrm>
                <a:off x="7045071" y="4566774"/>
                <a:ext cx="3250313" cy="43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dirty="0">
                    <a:latin typeface="Times" pitchFamily="2" charset="0"/>
                  </a:rPr>
                  <a:t>  with probability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=0.2336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E113161-A5AD-1044-BE18-E450C4A7F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071" y="4566774"/>
                <a:ext cx="3250313" cy="439992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67543404-9ECF-694C-BD80-118B2EB03EF5}"/>
              </a:ext>
            </a:extLst>
          </p:cNvPr>
          <p:cNvSpPr/>
          <p:nvPr/>
        </p:nvSpPr>
        <p:spPr>
          <a:xfrm>
            <a:off x="3712590" y="3273506"/>
            <a:ext cx="5224933" cy="626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8A569A4-633E-E54A-9D42-BDE27C040529}"/>
                  </a:ext>
                </a:extLst>
              </p:cNvPr>
              <p:cNvSpPr txBox="1"/>
              <p:nvPr/>
            </p:nvSpPr>
            <p:spPr>
              <a:xfrm>
                <a:off x="1482577" y="911292"/>
                <a:ext cx="2212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" pitchFamily="2" charset="0"/>
                  </a:rPr>
                  <a:t>Let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8A569A4-633E-E54A-9D42-BDE27C040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577" y="911292"/>
                <a:ext cx="2212465" cy="369332"/>
              </a:xfrm>
              <a:prstGeom prst="rect">
                <a:avLst/>
              </a:prstGeom>
              <a:blipFill>
                <a:blip r:embed="rId24"/>
                <a:stretch>
                  <a:fillRect l="-2286" t="-10345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CD20642-A988-9147-AB76-A3E1644F8B82}"/>
                  </a:ext>
                </a:extLst>
              </p:cNvPr>
              <p:cNvSpPr txBox="1"/>
              <p:nvPr/>
            </p:nvSpPr>
            <p:spPr>
              <a:xfrm>
                <a:off x="1923848" y="1530579"/>
                <a:ext cx="102303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CD20642-A988-9147-AB76-A3E1644F8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848" y="1530579"/>
                <a:ext cx="1023037" cy="55399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58470CA9-9559-B848-95DE-3E255C5E0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37154"/>
              </p:ext>
            </p:extLst>
          </p:nvPr>
        </p:nvGraphicFramePr>
        <p:xfrm>
          <a:off x="939323" y="1789581"/>
          <a:ext cx="327632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00">
                  <a:extLst>
                    <a:ext uri="{9D8B030D-6E8A-4147-A177-3AD203B41FA5}">
                      <a16:colId xmlns:a16="http://schemas.microsoft.com/office/drawing/2014/main" val="3504195527"/>
                    </a:ext>
                  </a:extLst>
                </a:gridCol>
                <a:gridCol w="412389">
                  <a:extLst>
                    <a:ext uri="{9D8B030D-6E8A-4147-A177-3AD203B41FA5}">
                      <a16:colId xmlns:a16="http://schemas.microsoft.com/office/drawing/2014/main" val="1722986087"/>
                    </a:ext>
                  </a:extLst>
                </a:gridCol>
                <a:gridCol w="412389">
                  <a:extLst>
                    <a:ext uri="{9D8B030D-6E8A-4147-A177-3AD203B41FA5}">
                      <a16:colId xmlns:a16="http://schemas.microsoft.com/office/drawing/2014/main" val="3298739631"/>
                    </a:ext>
                  </a:extLst>
                </a:gridCol>
                <a:gridCol w="412389">
                  <a:extLst>
                    <a:ext uri="{9D8B030D-6E8A-4147-A177-3AD203B41FA5}">
                      <a16:colId xmlns:a16="http://schemas.microsoft.com/office/drawing/2014/main" val="318668083"/>
                    </a:ext>
                  </a:extLst>
                </a:gridCol>
                <a:gridCol w="412389">
                  <a:extLst>
                    <a:ext uri="{9D8B030D-6E8A-4147-A177-3AD203B41FA5}">
                      <a16:colId xmlns:a16="http://schemas.microsoft.com/office/drawing/2014/main" val="3031573355"/>
                    </a:ext>
                  </a:extLst>
                </a:gridCol>
                <a:gridCol w="412389">
                  <a:extLst>
                    <a:ext uri="{9D8B030D-6E8A-4147-A177-3AD203B41FA5}">
                      <a16:colId xmlns:a16="http://schemas.microsoft.com/office/drawing/2014/main" val="4985549"/>
                    </a:ext>
                  </a:extLst>
                </a:gridCol>
                <a:gridCol w="412389">
                  <a:extLst>
                    <a:ext uri="{9D8B030D-6E8A-4147-A177-3AD203B41FA5}">
                      <a16:colId xmlns:a16="http://schemas.microsoft.com/office/drawing/2014/main" val="723217600"/>
                    </a:ext>
                  </a:extLst>
                </a:gridCol>
                <a:gridCol w="412389">
                  <a:extLst>
                    <a:ext uri="{9D8B030D-6E8A-4147-A177-3AD203B41FA5}">
                      <a16:colId xmlns:a16="http://schemas.microsoft.com/office/drawing/2014/main" val="2702585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-1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-1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277265"/>
                  </a:ext>
                </a:extLst>
              </a:tr>
            </a:tbl>
          </a:graphicData>
        </a:graphic>
      </p:graphicFrame>
      <p:sp>
        <p:nvSpPr>
          <p:cNvPr id="71" name="Rectangle 70">
            <a:extLst>
              <a:ext uri="{FF2B5EF4-FFF2-40B4-BE49-F238E27FC236}">
                <a16:creationId xmlns:a16="http://schemas.microsoft.com/office/drawing/2014/main" id="{4F070CBA-6175-C143-894D-5CE3EDDCE0C9}"/>
              </a:ext>
            </a:extLst>
          </p:cNvPr>
          <p:cNvSpPr/>
          <p:nvPr/>
        </p:nvSpPr>
        <p:spPr>
          <a:xfrm>
            <a:off x="2208029" y="1856962"/>
            <a:ext cx="274809" cy="2360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2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141</Words>
  <Application>Microsoft Macintosh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2019-11-05T09:27:22Z</dcterms:created>
  <dcterms:modified xsi:type="dcterms:W3CDTF">2019-11-05T16:51:30Z</dcterms:modified>
</cp:coreProperties>
</file>