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8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193A-6F5D-3C4D-B1DE-327A1366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0C532-D813-724D-8651-0C699D17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1BAB-FF98-CF4D-A5DD-2FED386C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879B-F004-5549-9B7D-1A576F02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011B-AD88-E14B-908C-AB66E1A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4BD4-E8A3-3741-9293-CE439A4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8E9C7-FB97-6F4E-8295-27D0E64A6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323E-2036-2E42-A787-BDE54747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5624-77F1-754D-BCBD-9178FFC7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CAFD-4FCF-A748-8A7D-57D432B2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5759-D0F4-9244-90D6-8DBBE9DFC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DBB68-207C-4847-B239-F0896A09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29A9-6E0E-854B-B99D-F2C46BE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9624-2D29-7245-B9DA-88DC4F04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84A3-E6F4-AD4C-86B5-1DA73F1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32A8-1367-B14D-A38F-E9889E02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3F75-FA5C-FF4E-BE2D-66F3C9FC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9C47-E0A7-DC4C-B79C-6BE64C90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76B0-1530-7C47-9C77-5EB2EE2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DE85-9B16-D244-B4ED-107F24E5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9E6-97E5-A94B-8B33-E7E1AD22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E89D-BF75-D54D-8103-34F8FB1F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8D8D-0028-DD4E-82E7-491473DA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E37D-FF2D-A141-9EE0-953DE50D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819F-319B-D540-A511-A4DCA76B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3109-7934-DA4D-A3CA-3232C0DA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1552-3F45-5043-8D8E-5407084D9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3BC9-A07B-2C47-B3E8-492BC944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3C52-FA45-EA41-B937-16BFCF9C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85F1-6239-4645-AF0E-B4DC64A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3FCA-D09B-F04B-8B15-D5ADB214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4942-465A-A246-87AA-1F1459EC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381C-EAA2-9748-A370-83C3078C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1825-4F01-D04A-863D-4E44B373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56FD0-7A76-4C49-B5CB-5BF9C028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394A0-7A2D-BA4D-8970-B3852142F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86BA9-408F-8A4B-ADE2-3F4CD106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5DE86-BC2F-F34B-BEE1-798B7B74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C3F09-CCF6-324C-BB69-FE4AE819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7997-B183-A742-9E50-EEC82A95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AB851-3C1F-6847-8100-5D2193D5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66BA-6279-3A4C-9AA4-899E9E25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37227-7900-2647-AF0A-71C6B8FD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F0859-285C-7B4E-A640-BD88977B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15C41-3BD9-E042-93CA-BAA854C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1505F-E5F4-8F49-80AB-9959CA27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D9E0-20E2-A64A-A8FB-60AAA8D2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C8B8-5133-7148-B8F4-BE222D5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DAA5-F15B-A447-8F94-8831D752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007B-A2E6-1148-8935-E502EB6A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25F8-AC90-B247-9344-F07CF08C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132C-131B-B94C-A63A-1CD155F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505E-1111-A843-9EC8-8658FFC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F9B0F-CB11-484E-BD5C-98172257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30A6D-85AA-C349-837B-214D2E86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65207-8756-034B-B771-AFB424FD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BC6D-FC01-2E4F-8088-98EB7D97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1F9A-C47D-BA4D-AD02-61497139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321F3-D71B-454B-B92B-02F3C85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9258-7A35-374A-97CB-24D8DF97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A977-C0D6-C345-939B-08F59DFF2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6169-8B81-DF44-871E-D21F9E20CA3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7E08-6EB6-704B-94C9-B56306D5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5709-F4B9-0D4F-8AAB-CE1E477E4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332D-3B31-9E4C-B7D1-0D26C168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0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52F245-AEA5-5E49-B3B8-3669A4A25289}"/>
              </a:ext>
            </a:extLst>
          </p:cNvPr>
          <p:cNvCxnSpPr>
            <a:cxnSpLocks/>
          </p:cNvCxnSpPr>
          <p:nvPr/>
        </p:nvCxnSpPr>
        <p:spPr>
          <a:xfrm>
            <a:off x="3344959" y="1226746"/>
            <a:ext cx="1230944" cy="694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0C3E5A-F593-1345-9D56-37A98A2A4087}"/>
              </a:ext>
            </a:extLst>
          </p:cNvPr>
          <p:cNvCxnSpPr>
            <a:cxnSpLocks/>
          </p:cNvCxnSpPr>
          <p:nvPr/>
        </p:nvCxnSpPr>
        <p:spPr>
          <a:xfrm flipH="1" flipV="1">
            <a:off x="3281719" y="1356332"/>
            <a:ext cx="1201394" cy="673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BDB12A-BA39-184C-802C-235E4AECF92F}"/>
                  </a:ext>
                </a:extLst>
              </p:cNvPr>
              <p:cNvSpPr txBox="1"/>
              <p:nvPr/>
            </p:nvSpPr>
            <p:spPr>
              <a:xfrm>
                <a:off x="3618363" y="1721365"/>
                <a:ext cx="520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BDB12A-BA39-184C-802C-235E4AEC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363" y="1721365"/>
                <a:ext cx="520655" cy="40011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8AE2-B7D7-6747-BBA9-5C03F81D5CFB}"/>
                  </a:ext>
                </a:extLst>
              </p:cNvPr>
              <p:cNvSpPr txBox="1"/>
              <p:nvPr/>
            </p:nvSpPr>
            <p:spPr>
              <a:xfrm>
                <a:off x="3703237" y="1037145"/>
                <a:ext cx="786562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8AE2-B7D7-6747-BBA9-5C03F81D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37" y="1037145"/>
                <a:ext cx="786562" cy="481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EF32F-F136-6644-B128-1ACDE9A7FB04}"/>
                  </a:ext>
                </a:extLst>
              </p:cNvPr>
              <p:cNvSpPr txBox="1"/>
              <p:nvPr/>
            </p:nvSpPr>
            <p:spPr>
              <a:xfrm>
                <a:off x="4668456" y="3663846"/>
                <a:ext cx="1682255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EF32F-F136-6644-B128-1ACDE9A7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56" y="3663846"/>
                <a:ext cx="1682255" cy="670568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6D92C93-A01C-7347-93A1-F39979728E7A}"/>
              </a:ext>
            </a:extLst>
          </p:cNvPr>
          <p:cNvSpPr/>
          <p:nvPr/>
        </p:nvSpPr>
        <p:spPr>
          <a:xfrm>
            <a:off x="524438" y="945131"/>
            <a:ext cx="2703331" cy="937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D325C-5100-DB4B-A7E0-F405D79CCBCE}"/>
              </a:ext>
            </a:extLst>
          </p:cNvPr>
          <p:cNvSpPr/>
          <p:nvPr/>
        </p:nvSpPr>
        <p:spPr>
          <a:xfrm>
            <a:off x="515255" y="2584941"/>
            <a:ext cx="2703331" cy="681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L-1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37CBD04-2C11-594E-A183-1A433061A352}"/>
              </a:ext>
            </a:extLst>
          </p:cNvPr>
          <p:cNvSpPr/>
          <p:nvPr/>
        </p:nvSpPr>
        <p:spPr>
          <a:xfrm>
            <a:off x="1752675" y="453847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F1BA97D-D021-C940-9007-570CF5FEA7AE}"/>
              </a:ext>
            </a:extLst>
          </p:cNvPr>
          <p:cNvSpPr/>
          <p:nvPr/>
        </p:nvSpPr>
        <p:spPr>
          <a:xfrm>
            <a:off x="1762831" y="1957127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8B1348D1-889D-9046-8F7B-21621AB0143B}"/>
              </a:ext>
            </a:extLst>
          </p:cNvPr>
          <p:cNvSpPr/>
          <p:nvPr/>
        </p:nvSpPr>
        <p:spPr>
          <a:xfrm>
            <a:off x="1752675" y="3326727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842FA3-1DA8-9E47-83D2-EFE1C3C5D4B2}"/>
              </a:ext>
            </a:extLst>
          </p:cNvPr>
          <p:cNvSpPr/>
          <p:nvPr/>
        </p:nvSpPr>
        <p:spPr>
          <a:xfrm>
            <a:off x="583022" y="4852743"/>
            <a:ext cx="2660115" cy="1022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2DFA54-625F-714D-9E92-502D44CFEF4E}"/>
              </a:ext>
            </a:extLst>
          </p:cNvPr>
          <p:cNvSpPr txBox="1"/>
          <p:nvPr/>
        </p:nvSpPr>
        <p:spPr>
          <a:xfrm>
            <a:off x="1660395" y="352185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3DAFF1-EDAC-E646-8216-A8F6D44DD44F}"/>
              </a:ext>
            </a:extLst>
          </p:cNvPr>
          <p:cNvCxnSpPr>
            <a:cxnSpLocks/>
          </p:cNvCxnSpPr>
          <p:nvPr/>
        </p:nvCxnSpPr>
        <p:spPr>
          <a:xfrm flipV="1">
            <a:off x="3332168" y="4607476"/>
            <a:ext cx="1080325" cy="691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26763-4949-2A46-929F-19F000BB1F65}"/>
              </a:ext>
            </a:extLst>
          </p:cNvPr>
          <p:cNvCxnSpPr>
            <a:cxnSpLocks/>
          </p:cNvCxnSpPr>
          <p:nvPr/>
        </p:nvCxnSpPr>
        <p:spPr>
          <a:xfrm flipH="1">
            <a:off x="3357069" y="4793188"/>
            <a:ext cx="1071250" cy="675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2FE4A-7B91-E443-BC34-83C7E0D94164}"/>
                  </a:ext>
                </a:extLst>
              </p:cNvPr>
              <p:cNvSpPr txBox="1"/>
              <p:nvPr/>
            </p:nvSpPr>
            <p:spPr>
              <a:xfrm>
                <a:off x="3775141" y="5068107"/>
                <a:ext cx="520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2FE4A-7B91-E443-BC34-83C7E0D94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141" y="5068107"/>
                <a:ext cx="520655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1C375F-3A93-EE47-9B26-09090BD94F4D}"/>
                  </a:ext>
                </a:extLst>
              </p:cNvPr>
              <p:cNvSpPr txBox="1"/>
              <p:nvPr/>
            </p:nvSpPr>
            <p:spPr>
              <a:xfrm>
                <a:off x="3529026" y="4471515"/>
                <a:ext cx="787973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1C375F-3A93-EE47-9B26-09090BD94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026" y="4471515"/>
                <a:ext cx="787973" cy="481863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57177D-0F58-2241-9388-FBF03CA69262}"/>
              </a:ext>
            </a:extLst>
          </p:cNvPr>
          <p:cNvCxnSpPr>
            <a:cxnSpLocks/>
          </p:cNvCxnSpPr>
          <p:nvPr/>
        </p:nvCxnSpPr>
        <p:spPr>
          <a:xfrm>
            <a:off x="3281719" y="2930525"/>
            <a:ext cx="1282589" cy="6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45E7AD-150C-D241-9F95-9AB4F16E1EA3}"/>
              </a:ext>
            </a:extLst>
          </p:cNvPr>
          <p:cNvCxnSpPr>
            <a:cxnSpLocks/>
          </p:cNvCxnSpPr>
          <p:nvPr/>
        </p:nvCxnSpPr>
        <p:spPr>
          <a:xfrm flipH="1">
            <a:off x="3241877" y="3059679"/>
            <a:ext cx="13016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781D14-9418-F049-A11F-7DD2FCDD38EA}"/>
                  </a:ext>
                </a:extLst>
              </p:cNvPr>
              <p:cNvSpPr txBox="1"/>
              <p:nvPr/>
            </p:nvSpPr>
            <p:spPr>
              <a:xfrm>
                <a:off x="3692365" y="3058768"/>
                <a:ext cx="520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781D14-9418-F049-A11F-7DD2FCDD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65" y="3058768"/>
                <a:ext cx="520655" cy="400110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630825-3B8E-854A-9028-1AF6B694DE4D}"/>
                  </a:ext>
                </a:extLst>
              </p:cNvPr>
              <p:cNvSpPr txBox="1"/>
              <p:nvPr/>
            </p:nvSpPr>
            <p:spPr>
              <a:xfrm>
                <a:off x="3673547" y="2443596"/>
                <a:ext cx="1031821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630825-3B8E-854A-9028-1AF6B694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47" y="2443596"/>
                <a:ext cx="1031821" cy="481863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115FE75-3B9B-D343-A25B-3A6E6E8C0B6B}"/>
              </a:ext>
            </a:extLst>
          </p:cNvPr>
          <p:cNvSpPr txBox="1"/>
          <p:nvPr/>
        </p:nvSpPr>
        <p:spPr>
          <a:xfrm>
            <a:off x="877576" y="146182"/>
            <a:ext cx="231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Gradient computation 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68DA1F1E-E958-D242-8022-259281E2D91F}"/>
              </a:ext>
            </a:extLst>
          </p:cNvPr>
          <p:cNvSpPr/>
          <p:nvPr/>
        </p:nvSpPr>
        <p:spPr>
          <a:xfrm>
            <a:off x="9249489" y="384326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220F2-2340-7840-BB83-6B8989CD6157}"/>
              </a:ext>
            </a:extLst>
          </p:cNvPr>
          <p:cNvSpPr txBox="1"/>
          <p:nvPr/>
        </p:nvSpPr>
        <p:spPr>
          <a:xfrm>
            <a:off x="8256634" y="71722"/>
            <a:ext cx="231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Gradient computation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7E4776-A4F1-2B4D-A837-98AAC6FFAFA6}"/>
              </a:ext>
            </a:extLst>
          </p:cNvPr>
          <p:cNvCxnSpPr>
            <a:cxnSpLocks/>
          </p:cNvCxnSpPr>
          <p:nvPr/>
        </p:nvCxnSpPr>
        <p:spPr>
          <a:xfrm flipH="1" flipV="1">
            <a:off x="6279154" y="2925459"/>
            <a:ext cx="14179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C79AF5-C7AD-6649-A128-476DCC344A30}"/>
              </a:ext>
            </a:extLst>
          </p:cNvPr>
          <p:cNvCxnSpPr>
            <a:cxnSpLocks/>
          </p:cNvCxnSpPr>
          <p:nvPr/>
        </p:nvCxnSpPr>
        <p:spPr>
          <a:xfrm>
            <a:off x="6279154" y="3076348"/>
            <a:ext cx="14179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FEAF8-69EE-C84E-897C-7DF814F825CC}"/>
                  </a:ext>
                </a:extLst>
              </p:cNvPr>
              <p:cNvSpPr txBox="1"/>
              <p:nvPr/>
            </p:nvSpPr>
            <p:spPr>
              <a:xfrm>
                <a:off x="6784394" y="3065923"/>
                <a:ext cx="520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FEAF8-69EE-C84E-897C-7DF814F8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94" y="3065923"/>
                <a:ext cx="520655" cy="400110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4D6594-DE3A-8F40-BA91-E16BA9367479}"/>
                  </a:ext>
                </a:extLst>
              </p:cNvPr>
              <p:cNvSpPr txBox="1"/>
              <p:nvPr/>
            </p:nvSpPr>
            <p:spPr>
              <a:xfrm>
                <a:off x="6752948" y="2399699"/>
                <a:ext cx="640496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4D6594-DE3A-8F40-BA91-E16BA9367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948" y="2399699"/>
                <a:ext cx="640496" cy="481863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3A12B26C-2186-A546-BF7E-62417506674C}"/>
              </a:ext>
            </a:extLst>
          </p:cNvPr>
          <p:cNvSpPr/>
          <p:nvPr/>
        </p:nvSpPr>
        <p:spPr>
          <a:xfrm>
            <a:off x="7760010" y="802304"/>
            <a:ext cx="3335477" cy="5249628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E2F8BD-E9D4-EB40-B254-791E0DACD49B}"/>
              </a:ext>
            </a:extLst>
          </p:cNvPr>
          <p:cNvSpPr txBox="1"/>
          <p:nvPr/>
        </p:nvSpPr>
        <p:spPr>
          <a:xfrm>
            <a:off x="4882384" y="2753183"/>
            <a:ext cx="121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Parameter </a:t>
            </a:r>
          </a:p>
          <a:p>
            <a:r>
              <a:rPr lang="en-US" dirty="0">
                <a:latin typeface="Times" pitchFamily="2" charset="0"/>
              </a:rPr>
              <a:t>    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2D3E687-AC1B-1844-9619-0D9B6BDA3A73}"/>
                  </a:ext>
                </a:extLst>
              </p:cNvPr>
              <p:cNvSpPr txBox="1"/>
              <p:nvPr/>
            </p:nvSpPr>
            <p:spPr>
              <a:xfrm>
                <a:off x="1453960" y="5896614"/>
                <a:ext cx="879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2D3E687-AC1B-1844-9619-0D9B6BDA3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60" y="5896614"/>
                <a:ext cx="879664" cy="369332"/>
              </a:xfrm>
              <a:prstGeom prst="rect">
                <a:avLst/>
              </a:prstGeom>
              <a:blipFill>
                <a:blip r:embed="rId11"/>
                <a:stretch>
                  <a:fillRect l="-4225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6662418-5A7E-4243-9943-53D04380BBDF}"/>
                  </a:ext>
                </a:extLst>
              </p:cNvPr>
              <p:cNvSpPr/>
              <p:nvPr/>
            </p:nvSpPr>
            <p:spPr>
              <a:xfrm>
                <a:off x="9098087" y="6033432"/>
                <a:ext cx="826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6662418-5A7E-4243-9943-53D04380B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087" y="6033432"/>
                <a:ext cx="826765" cy="369332"/>
              </a:xfrm>
              <a:prstGeom prst="rect">
                <a:avLst/>
              </a:prstGeom>
              <a:blipFill>
                <a:blip r:embed="rId12"/>
                <a:stretch>
                  <a:fillRect l="-4545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8DF541-B56F-AC4B-BE72-A6D9931A871B}"/>
              </a:ext>
            </a:extLst>
          </p:cNvPr>
          <p:cNvSpPr txBox="1"/>
          <p:nvPr/>
        </p:nvSpPr>
        <p:spPr>
          <a:xfrm>
            <a:off x="1675623" y="63266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D5647-DD36-EA46-B287-F92D0433C235}"/>
              </a:ext>
            </a:extLst>
          </p:cNvPr>
          <p:cNvSpPr txBox="1"/>
          <p:nvPr/>
        </p:nvSpPr>
        <p:spPr>
          <a:xfrm>
            <a:off x="9287691" y="63249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DFF82-377D-8E44-943E-ADC85E4530E6}"/>
              </a:ext>
            </a:extLst>
          </p:cNvPr>
          <p:cNvSpPr/>
          <p:nvPr/>
        </p:nvSpPr>
        <p:spPr>
          <a:xfrm>
            <a:off x="4795849" y="2462067"/>
            <a:ext cx="1348750" cy="11934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56D9AA-CDB2-F849-87AF-7F16D0F96B18}"/>
              </a:ext>
            </a:extLst>
          </p:cNvPr>
          <p:cNvSpPr/>
          <p:nvPr/>
        </p:nvSpPr>
        <p:spPr>
          <a:xfrm>
            <a:off x="598478" y="4142722"/>
            <a:ext cx="2703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2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913B155F-C374-3D48-8F6E-E4B294B0387F}"/>
              </a:ext>
            </a:extLst>
          </p:cNvPr>
          <p:cNvSpPr/>
          <p:nvPr/>
        </p:nvSpPr>
        <p:spPr>
          <a:xfrm>
            <a:off x="1757158" y="4572803"/>
            <a:ext cx="313898" cy="258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FE256A-F1FB-4E41-93DA-4F06434A9A25}"/>
              </a:ext>
            </a:extLst>
          </p:cNvPr>
          <p:cNvSpPr/>
          <p:nvPr/>
        </p:nvSpPr>
        <p:spPr>
          <a:xfrm>
            <a:off x="8016769" y="850395"/>
            <a:ext cx="2703331" cy="937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BB075-A7C4-004F-90FB-4D8F94B263EC}"/>
              </a:ext>
            </a:extLst>
          </p:cNvPr>
          <p:cNvSpPr/>
          <p:nvPr/>
        </p:nvSpPr>
        <p:spPr>
          <a:xfrm>
            <a:off x="8007586" y="2490205"/>
            <a:ext cx="2703331" cy="681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L-1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5DDD07-5FDA-A54E-A4C0-4B244F382A47}"/>
              </a:ext>
            </a:extLst>
          </p:cNvPr>
          <p:cNvSpPr/>
          <p:nvPr/>
        </p:nvSpPr>
        <p:spPr>
          <a:xfrm>
            <a:off x="9245279" y="1878321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9D80CA-49BD-9A40-93E9-B5D6A3DBB4B3}"/>
              </a:ext>
            </a:extLst>
          </p:cNvPr>
          <p:cNvSpPr/>
          <p:nvPr/>
        </p:nvSpPr>
        <p:spPr>
          <a:xfrm>
            <a:off x="8075353" y="4758007"/>
            <a:ext cx="2660115" cy="1022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63BCFB-F0A0-B94F-B891-706654B15CC5}"/>
              </a:ext>
            </a:extLst>
          </p:cNvPr>
          <p:cNvSpPr txBox="1"/>
          <p:nvPr/>
        </p:nvSpPr>
        <p:spPr>
          <a:xfrm>
            <a:off x="9152726" y="34271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831CF4-5EBF-8241-8AFC-F77F35D6ECAF}"/>
              </a:ext>
            </a:extLst>
          </p:cNvPr>
          <p:cNvSpPr/>
          <p:nvPr/>
        </p:nvSpPr>
        <p:spPr>
          <a:xfrm>
            <a:off x="8090809" y="4047986"/>
            <a:ext cx="2703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2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85F36749-5D0E-9240-9B5B-D9F3E7A362A5}"/>
              </a:ext>
            </a:extLst>
          </p:cNvPr>
          <p:cNvSpPr/>
          <p:nvPr/>
        </p:nvSpPr>
        <p:spPr>
          <a:xfrm>
            <a:off x="9249489" y="4478067"/>
            <a:ext cx="313898" cy="258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9212705B-A2CB-014C-80A4-DC75C26892AD}"/>
              </a:ext>
            </a:extLst>
          </p:cNvPr>
          <p:cNvSpPr/>
          <p:nvPr/>
        </p:nvSpPr>
        <p:spPr>
          <a:xfrm>
            <a:off x="9245279" y="3194799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C2B6FA-695E-D345-8BE7-11E6B7F3BC32}"/>
              </a:ext>
            </a:extLst>
          </p:cNvPr>
          <p:cNvCxnSpPr>
            <a:cxnSpLocks/>
          </p:cNvCxnSpPr>
          <p:nvPr/>
        </p:nvCxnSpPr>
        <p:spPr>
          <a:xfrm flipV="1">
            <a:off x="3348380" y="3620736"/>
            <a:ext cx="1055641" cy="634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EF52E2-03EF-5446-9CD0-AB57B7CC6CAC}"/>
              </a:ext>
            </a:extLst>
          </p:cNvPr>
          <p:cNvCxnSpPr>
            <a:cxnSpLocks/>
          </p:cNvCxnSpPr>
          <p:nvPr/>
        </p:nvCxnSpPr>
        <p:spPr>
          <a:xfrm flipH="1">
            <a:off x="3357069" y="3754822"/>
            <a:ext cx="1087109" cy="6487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D101D96-4F2E-354A-99D3-EA51BCB22860}"/>
                  </a:ext>
                </a:extLst>
              </p:cNvPr>
              <p:cNvSpPr txBox="1"/>
              <p:nvPr/>
            </p:nvSpPr>
            <p:spPr>
              <a:xfrm>
                <a:off x="3678896" y="4003425"/>
                <a:ext cx="520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D101D96-4F2E-354A-99D3-EA51BCB2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896" y="4003425"/>
                <a:ext cx="520655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EFD500-CD7D-1048-A6E0-4DE4F7738CAB}"/>
                  </a:ext>
                </a:extLst>
              </p:cNvPr>
              <p:cNvSpPr txBox="1"/>
              <p:nvPr/>
            </p:nvSpPr>
            <p:spPr>
              <a:xfrm>
                <a:off x="3582022" y="3447635"/>
                <a:ext cx="787973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,2)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EFD500-CD7D-1048-A6E0-4DE4F7738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2" y="3447635"/>
                <a:ext cx="787973" cy="481863"/>
              </a:xfrm>
              <a:prstGeom prst="rect">
                <a:avLst/>
              </a:prstGeom>
              <a:blipFill>
                <a:blip r:embed="rId1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Dutta</dc:creator>
  <cp:lastModifiedBy>Microsoft Office User</cp:lastModifiedBy>
  <cp:revision>13</cp:revision>
  <dcterms:created xsi:type="dcterms:W3CDTF">2019-08-25T16:14:38Z</dcterms:created>
  <dcterms:modified xsi:type="dcterms:W3CDTF">2020-02-24T16:54:38Z</dcterms:modified>
</cp:coreProperties>
</file>