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EE91-9E21-E94A-98DB-F391EDF1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E3B6-22CB-C140-8235-4452FBCDD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91B1-7A62-C247-B269-08FC0160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AA11-D28D-7043-BB7D-F11E574A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AB0D-4C74-DB46-9C84-6096BC64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29D1-0A3C-3B43-A1E3-9B2B822B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DECC0-2F58-984E-9F33-671C04374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6042-02AB-CB40-9E80-856F34D6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588B-0B96-C54D-8D9E-B07C5A7C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A8975-D38B-9D43-81BF-94407E5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21492-49AE-1E48-AE9A-E89529ED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0B737-630F-EB40-BBB4-DB33F1BA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A36C-843C-3242-A1C2-9093F517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7C99-FC70-0E45-9DF3-A45BB65D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A75C-EB6E-3A42-83CC-121A6AC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C06-0925-7C43-B75E-B3B3D601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2269-A8F6-484B-8960-660D19E8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9156-C1B1-E745-8CD3-56014924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BA81-C033-F04F-A90F-0D6C1118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95B5-7F61-0C44-A32E-41CE0FB9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1BD-020E-FD4A-B165-0AE7F3CC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4882-5BD4-DE48-8096-F2744C09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3082-1FAE-514C-A3E3-19144EDE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A2BD-7FE8-A746-8D47-CF2DC21D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D1A0-55C2-C841-B334-29537B71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D59D-4234-BD4C-A846-87E86C8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007D-78E7-B049-B53A-136D678E2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6D775-CF01-8D43-8632-342B612E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ECE74-1957-F34D-9431-FDE3DAC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99DD-A35A-3942-A764-8FA58F04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42CFA-BB98-EC46-9A8A-B187E32F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B696-C256-014B-A825-4974AEB6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8AD9-4B5B-F843-95CB-F61561A6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B003F-BE32-C54E-8A7E-83932BD2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F3924-3D4D-334B-AD16-FF127705D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2010E-2C95-3F43-ADCA-4CE6D0EA7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D1C6A-05F6-D74F-AC3A-55FB7408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DA54E-A825-5643-8FBA-A5CD6AB6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8B999-A658-C34C-8886-0281983C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A6A3-B860-A342-AD5C-0C43D12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88C5-819B-EF4E-B888-76BD0D52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47AC6-E68B-3E45-B3E1-E129054D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C6557-5419-F245-B4FA-1575BF6B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8FFAD-38EA-774A-BBBD-ECC9E7B3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A52CE-2C02-2D41-BE6C-997BE00C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09A21-ED91-AD46-85FE-149F96F8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900-D46F-B84D-8D1E-5D652D68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DFD5-DDA7-234D-888E-1E605746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A7872-917A-9F4E-A731-30DB5BBFC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4A3C-C397-B744-8654-D3DDABF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8E45-D560-FB42-8B7A-13B0ACE9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D217B-6406-F846-A254-B8787021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C85B-3082-F84A-B14D-B93D3EC2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A1EEC-4F33-8647-95FF-26DCBC394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1F5DD-2EDF-A348-BB9C-8A6CF457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A639-1D55-1641-8BB5-CED80A9D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D803-2C1F-CD4C-8160-524B5A4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B3D98-13A0-4348-B0DF-3C6DA5F1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1232D-5F09-3C4C-BF6A-76088178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1F1ED-524D-154B-B989-894E8F27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5F3A-40BA-1149-BAAA-199F6D50B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231D-DD06-6649-936F-6B84903B38D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40BD-B205-F144-8C62-5E4D200B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63EA-C4CB-9C4E-B2CB-BDD20D23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3276-1D81-2148-AD65-1EAC2EBE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114A7-AACB-DF49-98E3-E8DFA51FB2D0}"/>
              </a:ext>
            </a:extLst>
          </p:cNvPr>
          <p:cNvSpPr txBox="1"/>
          <p:nvPr/>
        </p:nvSpPr>
        <p:spPr>
          <a:xfrm>
            <a:off x="35960" y="3764719"/>
            <a:ext cx="396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Original </a:t>
            </a:r>
          </a:p>
          <a:p>
            <a:r>
              <a:rPr lang="en-US" sz="2400" dirty="0">
                <a:latin typeface="Times" pitchFamily="2" charset="0"/>
              </a:rPr>
              <a:t>Gradient (g)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452B202-37A0-F044-BD32-EDFD6CA38048}"/>
              </a:ext>
            </a:extLst>
          </p:cNvPr>
          <p:cNvSpPr/>
          <p:nvPr/>
        </p:nvSpPr>
        <p:spPr>
          <a:xfrm>
            <a:off x="1797916" y="1104535"/>
            <a:ext cx="1938607" cy="3077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B5477F-566E-374A-B958-F0C0C09EE718}"/>
              </a:ext>
            </a:extLst>
          </p:cNvPr>
          <p:cNvCxnSpPr/>
          <p:nvPr/>
        </p:nvCxnSpPr>
        <p:spPr>
          <a:xfrm flipV="1">
            <a:off x="3205209" y="3544121"/>
            <a:ext cx="6099243" cy="68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onnector 15">
            <a:extLst>
              <a:ext uri="{FF2B5EF4-FFF2-40B4-BE49-F238E27FC236}">
                <a16:creationId xmlns:a16="http://schemas.microsoft.com/office/drawing/2014/main" id="{F981978C-50FC-BF4F-AFBA-970572E4AB0C}"/>
              </a:ext>
            </a:extLst>
          </p:cNvPr>
          <p:cNvSpPr/>
          <p:nvPr/>
        </p:nvSpPr>
        <p:spPr>
          <a:xfrm>
            <a:off x="3166384" y="3525309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nector 16">
            <a:extLst>
              <a:ext uri="{FF2B5EF4-FFF2-40B4-BE49-F238E27FC236}">
                <a16:creationId xmlns:a16="http://schemas.microsoft.com/office/drawing/2014/main" id="{BEB12DD1-93B6-5A46-B8B1-D3B6348D955F}"/>
              </a:ext>
            </a:extLst>
          </p:cNvPr>
          <p:cNvSpPr/>
          <p:nvPr/>
        </p:nvSpPr>
        <p:spPr>
          <a:xfrm>
            <a:off x="9297816" y="3456272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nector 17">
            <a:extLst>
              <a:ext uri="{FF2B5EF4-FFF2-40B4-BE49-F238E27FC236}">
                <a16:creationId xmlns:a16="http://schemas.microsoft.com/office/drawing/2014/main" id="{A7A64462-CDD1-1A41-89A8-FAE83FF605C2}"/>
              </a:ext>
            </a:extLst>
          </p:cNvPr>
          <p:cNvSpPr/>
          <p:nvPr/>
        </p:nvSpPr>
        <p:spPr>
          <a:xfrm>
            <a:off x="6254831" y="3485978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47DFE0E7-B661-7E46-B8CC-EF6397102C3D}"/>
              </a:ext>
            </a:extLst>
          </p:cNvPr>
          <p:cNvSpPr/>
          <p:nvPr/>
        </p:nvSpPr>
        <p:spPr>
          <a:xfrm>
            <a:off x="4685440" y="3486086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0E6911FD-3EEA-B24A-8221-53B4D1CDAC9F}"/>
              </a:ext>
            </a:extLst>
          </p:cNvPr>
          <p:cNvSpPr/>
          <p:nvPr/>
        </p:nvSpPr>
        <p:spPr>
          <a:xfrm>
            <a:off x="7794390" y="3471963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DF3786-BCC6-AC4C-8657-FEC3EDED1E83}"/>
                  </a:ext>
                </a:extLst>
              </p:cNvPr>
              <p:cNvSpPr txBox="1"/>
              <p:nvPr/>
            </p:nvSpPr>
            <p:spPr>
              <a:xfrm>
                <a:off x="1638605" y="694756"/>
                <a:ext cx="20874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latin typeface="Times" pitchFamily="2" charset="0"/>
                  </a:rPr>
                  <a:t>Let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DF3786-BCC6-AC4C-8657-FEC3EDED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05" y="694756"/>
                <a:ext cx="2087431" cy="400110"/>
              </a:xfrm>
              <a:prstGeom prst="rect">
                <a:avLst/>
              </a:prstGeom>
              <a:blipFill>
                <a:blip r:embed="rId2"/>
                <a:stretch>
                  <a:fillRect l="-3030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0EA8F0-1BF8-A443-89E9-C55F3F035A3D}"/>
                  </a:ext>
                </a:extLst>
              </p:cNvPr>
              <p:cNvSpPr txBox="1"/>
              <p:nvPr/>
            </p:nvSpPr>
            <p:spPr>
              <a:xfrm>
                <a:off x="2961201" y="366045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0EA8F0-1BF8-A443-89E9-C55F3F03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01" y="3660452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0E81-40B0-0848-950F-2E319217DB79}"/>
                  </a:ext>
                </a:extLst>
              </p:cNvPr>
              <p:cNvSpPr txBox="1"/>
              <p:nvPr/>
            </p:nvSpPr>
            <p:spPr>
              <a:xfrm>
                <a:off x="9180878" y="359072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0E81-40B0-0848-950F-2E319217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878" y="359072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6EEECC-2914-4440-804B-EB6F6E25676F}"/>
                  </a:ext>
                </a:extLst>
              </p:cNvPr>
              <p:cNvSpPr txBox="1"/>
              <p:nvPr/>
            </p:nvSpPr>
            <p:spPr>
              <a:xfrm>
                <a:off x="6149704" y="3612215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6EEECC-2914-4440-804B-EB6F6E25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04" y="3612215"/>
                <a:ext cx="365806" cy="61093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6B309-C9F7-7543-8A9A-1B634DD42D09}"/>
                  </a:ext>
                </a:extLst>
              </p:cNvPr>
              <p:cNvSpPr/>
              <p:nvPr/>
            </p:nvSpPr>
            <p:spPr>
              <a:xfrm>
                <a:off x="4588970" y="3644162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6B309-C9F7-7543-8A9A-1B634DD4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70" y="3644162"/>
                <a:ext cx="365806" cy="610936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5F7E76-AF88-4B49-9915-DA25003E5BAB}"/>
                  </a:ext>
                </a:extLst>
              </p:cNvPr>
              <p:cNvSpPr/>
              <p:nvPr/>
            </p:nvSpPr>
            <p:spPr>
              <a:xfrm>
                <a:off x="7678884" y="3612215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5F7E76-AF88-4B49-9915-DA25003E5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84" y="3612215"/>
                <a:ext cx="365806" cy="610936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32D3AB-B0F0-5F47-998E-75881A472973}"/>
                  </a:ext>
                </a:extLst>
              </p:cNvPr>
              <p:cNvSpPr txBox="1"/>
              <p:nvPr/>
            </p:nvSpPr>
            <p:spPr>
              <a:xfrm>
                <a:off x="5220945" y="-107661"/>
                <a:ext cx="11821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32D3AB-B0F0-5F47-998E-75881A472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45" y="-107661"/>
                <a:ext cx="1182118" cy="400110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BECFE4-59B8-7243-9271-E88BD52C8FA5}"/>
                  </a:ext>
                </a:extLst>
              </p:cNvPr>
              <p:cNvSpPr txBox="1"/>
              <p:nvPr/>
            </p:nvSpPr>
            <p:spPr>
              <a:xfrm>
                <a:off x="3700684" y="1063400"/>
                <a:ext cx="5511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 38.0062∗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BECFE4-59B8-7243-9271-E88BD52C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84" y="1063400"/>
                <a:ext cx="5511509" cy="400110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5C5F489-0AFD-7949-84D2-D854494B5C25}"/>
              </a:ext>
            </a:extLst>
          </p:cNvPr>
          <p:cNvSpPr/>
          <p:nvPr/>
        </p:nvSpPr>
        <p:spPr>
          <a:xfrm>
            <a:off x="309565" y="1528101"/>
            <a:ext cx="672929" cy="440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E13DA-0EEE-524A-B53E-A2ED2537F821}"/>
                  </a:ext>
                </a:extLst>
              </p:cNvPr>
              <p:cNvSpPr txBox="1"/>
              <p:nvPr/>
            </p:nvSpPr>
            <p:spPr>
              <a:xfrm>
                <a:off x="1383439" y="1024488"/>
                <a:ext cx="5103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E13DA-0EEE-524A-B53E-A2ED2537F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39" y="1024488"/>
                <a:ext cx="510332" cy="400110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44725F-E372-754F-B858-E63DB115CAA3}"/>
                  </a:ext>
                </a:extLst>
              </p:cNvPr>
              <p:cNvSpPr txBox="1"/>
              <p:nvPr/>
            </p:nvSpPr>
            <p:spPr>
              <a:xfrm>
                <a:off x="1821276" y="2218710"/>
                <a:ext cx="1956433" cy="636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lit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lit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=0.0584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44725F-E372-754F-B858-E63DB115C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276" y="2218710"/>
                <a:ext cx="1956433" cy="636521"/>
              </a:xfrm>
              <a:prstGeom prst="rect">
                <a:avLst/>
              </a:prstGeom>
              <a:blipFill>
                <a:blip r:embed="rId11"/>
                <a:stretch>
                  <a:fillRect r="-193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F1BFA9-AFC9-E24D-9CE9-CE8443E71921}"/>
                  </a:ext>
                </a:extLst>
              </p:cNvPr>
              <p:cNvSpPr txBox="1"/>
              <p:nvPr/>
            </p:nvSpPr>
            <p:spPr>
              <a:xfrm>
                <a:off x="3849769" y="2335767"/>
                <a:ext cx="2065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lit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lit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F1BFA9-AFC9-E24D-9CE9-CE8443E7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69" y="2335767"/>
                <a:ext cx="2065950" cy="400110"/>
              </a:xfrm>
              <a:prstGeom prst="rect">
                <a:avLst/>
              </a:prstGeom>
              <a:blipFill>
                <a:blip r:embed="rId12"/>
                <a:stretch>
                  <a:fillRect l="-1220" t="-6250" r="-18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>
            <a:extLst>
              <a:ext uri="{FF2B5EF4-FFF2-40B4-BE49-F238E27FC236}">
                <a16:creationId xmlns:a16="http://schemas.microsoft.com/office/drawing/2014/main" id="{8DE6C673-EFB6-7C4C-9430-8BA429E326BF}"/>
              </a:ext>
            </a:extLst>
          </p:cNvPr>
          <p:cNvSpPr/>
          <p:nvPr/>
        </p:nvSpPr>
        <p:spPr>
          <a:xfrm rot="18390607">
            <a:off x="1154222" y="1492336"/>
            <a:ext cx="492663" cy="2627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3BB169-601F-044E-AE8E-7F2D1374A5C6}"/>
                  </a:ext>
                </a:extLst>
              </p:cNvPr>
              <p:cNvSpPr txBox="1"/>
              <p:nvPr/>
            </p:nvSpPr>
            <p:spPr>
              <a:xfrm>
                <a:off x="3180977" y="3683058"/>
                <a:ext cx="8418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0.0584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3BB169-601F-044E-AE8E-7F2D1374A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77" y="3683058"/>
                <a:ext cx="8418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nector 38">
            <a:extLst>
              <a:ext uri="{FF2B5EF4-FFF2-40B4-BE49-F238E27FC236}">
                <a16:creationId xmlns:a16="http://schemas.microsoft.com/office/drawing/2014/main" id="{F7C1A6FA-CF06-AB44-97D7-E26A7070144B}"/>
              </a:ext>
            </a:extLst>
          </p:cNvPr>
          <p:cNvSpPr/>
          <p:nvPr/>
        </p:nvSpPr>
        <p:spPr>
          <a:xfrm>
            <a:off x="3471694" y="3524782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-Turn Arrow 41">
            <a:extLst>
              <a:ext uri="{FF2B5EF4-FFF2-40B4-BE49-F238E27FC236}">
                <a16:creationId xmlns:a16="http://schemas.microsoft.com/office/drawing/2014/main" id="{3A6784B1-B014-B44F-8FA9-DE3FB7552D10}"/>
              </a:ext>
            </a:extLst>
          </p:cNvPr>
          <p:cNvSpPr/>
          <p:nvPr/>
        </p:nvSpPr>
        <p:spPr>
          <a:xfrm>
            <a:off x="3582407" y="3317453"/>
            <a:ext cx="1048793" cy="14466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F82B01-2584-0B49-A9DC-C92BD1ADD857}"/>
                  </a:ext>
                </a:extLst>
              </p:cNvPr>
              <p:cNvSpPr txBox="1"/>
              <p:nvPr/>
            </p:nvSpPr>
            <p:spPr>
              <a:xfrm>
                <a:off x="3317126" y="2941886"/>
                <a:ext cx="1420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0.2336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F82B01-2584-0B49-A9DC-C92BD1AD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6" y="2941886"/>
                <a:ext cx="142051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U-Turn Arrow 43">
            <a:extLst>
              <a:ext uri="{FF2B5EF4-FFF2-40B4-BE49-F238E27FC236}">
                <a16:creationId xmlns:a16="http://schemas.microsoft.com/office/drawing/2014/main" id="{8F7CCC79-81DD-2E46-AA78-04DCF235D8DD}"/>
              </a:ext>
            </a:extLst>
          </p:cNvPr>
          <p:cNvSpPr/>
          <p:nvPr/>
        </p:nvSpPr>
        <p:spPr>
          <a:xfrm rot="10800000">
            <a:off x="3145653" y="3965604"/>
            <a:ext cx="402327" cy="1057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D050C-0ABF-3C41-8917-ED8868EA7A70}"/>
                  </a:ext>
                </a:extLst>
              </p:cNvPr>
              <p:cNvSpPr txBox="1"/>
              <p:nvPr/>
            </p:nvSpPr>
            <p:spPr>
              <a:xfrm>
                <a:off x="2865472" y="4048737"/>
                <a:ext cx="182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0.7664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D050C-0ABF-3C41-8917-ED8868EA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72" y="4048737"/>
                <a:ext cx="1824474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58C5DCA1-40D3-2A41-A3E9-2708CF7B1290}"/>
              </a:ext>
            </a:extLst>
          </p:cNvPr>
          <p:cNvSpPr/>
          <p:nvPr/>
        </p:nvSpPr>
        <p:spPr>
          <a:xfrm>
            <a:off x="5780448" y="2218710"/>
            <a:ext cx="344966" cy="676224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8090E-0C82-1B44-BC8B-9B7FD75A4250}"/>
                  </a:ext>
                </a:extLst>
              </p:cNvPr>
              <p:cNvSpPr txBox="1"/>
              <p:nvPr/>
            </p:nvSpPr>
            <p:spPr>
              <a:xfrm>
                <a:off x="6029492" y="2005746"/>
                <a:ext cx="3607911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" pitchFamily="2" charset="0"/>
                  </a:rPr>
                  <a:t> </a:t>
                </a:r>
                <a:r>
                  <a:rPr lang="en-US" sz="2000" dirty="0">
                    <a:latin typeface="Times" pitchFamily="2" charset="0"/>
                  </a:rPr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0.2336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,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8090E-0C82-1B44-BC8B-9B7FD75A4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492" y="2005746"/>
                <a:ext cx="3607911" cy="613886"/>
              </a:xfrm>
              <a:prstGeom prst="rect">
                <a:avLst/>
              </a:prstGeom>
              <a:blipFill>
                <a:blip r:embed="rId16"/>
                <a:stretch>
                  <a:fillRect r="-702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6BBDCE-3828-354B-82F5-C965AB7A6E45}"/>
                  </a:ext>
                </a:extLst>
              </p:cNvPr>
              <p:cNvSpPr txBox="1"/>
              <p:nvPr/>
            </p:nvSpPr>
            <p:spPr>
              <a:xfrm>
                <a:off x="6103571" y="2634383"/>
                <a:ext cx="3981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=0.7664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6BBDCE-3828-354B-82F5-C965AB7A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71" y="2634383"/>
                <a:ext cx="3981475" cy="400110"/>
              </a:xfrm>
              <a:prstGeom prst="rect">
                <a:avLst/>
              </a:prstGeom>
              <a:blipFill>
                <a:blip r:embed="rId17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C660F9EB-A2A1-3545-9F9E-C62BB4E65F6B}"/>
              </a:ext>
            </a:extLst>
          </p:cNvPr>
          <p:cNvSpPr/>
          <p:nvPr/>
        </p:nvSpPr>
        <p:spPr>
          <a:xfrm>
            <a:off x="3821979" y="976208"/>
            <a:ext cx="5390214" cy="647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706E34-92B2-B148-927C-A09BAD7FC234}"/>
                  </a:ext>
                </a:extLst>
              </p:cNvPr>
              <p:cNvSpPr txBox="1"/>
              <p:nvPr/>
            </p:nvSpPr>
            <p:spPr>
              <a:xfrm>
                <a:off x="5664732" y="608514"/>
                <a:ext cx="1180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706E34-92B2-B148-927C-A09BAD7F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732" y="608514"/>
                <a:ext cx="1180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577E0F87-317B-B248-BA45-3F660E37C8ED}"/>
              </a:ext>
            </a:extLst>
          </p:cNvPr>
          <p:cNvSpPr/>
          <p:nvPr/>
        </p:nvSpPr>
        <p:spPr>
          <a:xfrm>
            <a:off x="5399111" y="285496"/>
            <a:ext cx="381337" cy="35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D8BBE62A-9048-D040-A574-AEB7866DC193}"/>
              </a:ext>
            </a:extLst>
          </p:cNvPr>
          <p:cNvSpPr/>
          <p:nvPr/>
        </p:nvSpPr>
        <p:spPr>
          <a:xfrm rot="5400000">
            <a:off x="5348942" y="831190"/>
            <a:ext cx="535635" cy="2627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5AD91CD6-7777-DF49-96FB-4B28C79819D5}"/>
              </a:ext>
            </a:extLst>
          </p:cNvPr>
          <p:cNvSpPr/>
          <p:nvPr/>
        </p:nvSpPr>
        <p:spPr>
          <a:xfrm rot="16200000">
            <a:off x="6125029" y="1416910"/>
            <a:ext cx="400053" cy="2627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6201D9-3D6F-ED45-B74E-72D735F33D77}"/>
                  </a:ext>
                </a:extLst>
              </p:cNvPr>
              <p:cNvSpPr txBox="1"/>
              <p:nvPr/>
            </p:nvSpPr>
            <p:spPr>
              <a:xfrm>
                <a:off x="5977819" y="1682862"/>
                <a:ext cx="850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6201D9-3D6F-ED45-B74E-72D735F3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19" y="1682862"/>
                <a:ext cx="850489" cy="400110"/>
              </a:xfrm>
              <a:prstGeom prst="rect">
                <a:avLst/>
              </a:prstGeom>
              <a:blipFill>
                <a:blip r:embed="rId1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CCD27C02-7918-AA4A-B0CC-A92B015A3C21}"/>
              </a:ext>
            </a:extLst>
          </p:cNvPr>
          <p:cNvSpPr/>
          <p:nvPr/>
        </p:nvSpPr>
        <p:spPr>
          <a:xfrm>
            <a:off x="1825825" y="2056741"/>
            <a:ext cx="1889571" cy="882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1BFC21-CDDE-CE4B-A65A-3BE0AA85A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50285"/>
              </p:ext>
            </p:extLst>
          </p:nvPr>
        </p:nvGraphicFramePr>
        <p:xfrm>
          <a:off x="3873888" y="240891"/>
          <a:ext cx="3978112" cy="42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7264">
                  <a:extLst>
                    <a:ext uri="{9D8B030D-6E8A-4147-A177-3AD203B41FA5}">
                      <a16:colId xmlns:a16="http://schemas.microsoft.com/office/drawing/2014/main" val="1076128722"/>
                    </a:ext>
                  </a:extLst>
                </a:gridCol>
                <a:gridCol w="497264">
                  <a:extLst>
                    <a:ext uri="{9D8B030D-6E8A-4147-A177-3AD203B41FA5}">
                      <a16:colId xmlns:a16="http://schemas.microsoft.com/office/drawing/2014/main" val="3263942903"/>
                    </a:ext>
                  </a:extLst>
                </a:gridCol>
                <a:gridCol w="497264">
                  <a:extLst>
                    <a:ext uri="{9D8B030D-6E8A-4147-A177-3AD203B41FA5}">
                      <a16:colId xmlns:a16="http://schemas.microsoft.com/office/drawing/2014/main" val="409761678"/>
                    </a:ext>
                  </a:extLst>
                </a:gridCol>
                <a:gridCol w="497264">
                  <a:extLst>
                    <a:ext uri="{9D8B030D-6E8A-4147-A177-3AD203B41FA5}">
                      <a16:colId xmlns:a16="http://schemas.microsoft.com/office/drawing/2014/main" val="1307485080"/>
                    </a:ext>
                  </a:extLst>
                </a:gridCol>
                <a:gridCol w="497264">
                  <a:extLst>
                    <a:ext uri="{9D8B030D-6E8A-4147-A177-3AD203B41FA5}">
                      <a16:colId xmlns:a16="http://schemas.microsoft.com/office/drawing/2014/main" val="469916052"/>
                    </a:ext>
                  </a:extLst>
                </a:gridCol>
                <a:gridCol w="497264">
                  <a:extLst>
                    <a:ext uri="{9D8B030D-6E8A-4147-A177-3AD203B41FA5}">
                      <a16:colId xmlns:a16="http://schemas.microsoft.com/office/drawing/2014/main" val="2351943882"/>
                    </a:ext>
                  </a:extLst>
                </a:gridCol>
                <a:gridCol w="497264">
                  <a:extLst>
                    <a:ext uri="{9D8B030D-6E8A-4147-A177-3AD203B41FA5}">
                      <a16:colId xmlns:a16="http://schemas.microsoft.com/office/drawing/2014/main" val="3746583879"/>
                    </a:ext>
                  </a:extLst>
                </a:gridCol>
                <a:gridCol w="497264">
                  <a:extLst>
                    <a:ext uri="{9D8B030D-6E8A-4147-A177-3AD203B41FA5}">
                      <a16:colId xmlns:a16="http://schemas.microsoft.com/office/drawing/2014/main" val="1141833634"/>
                    </a:ext>
                  </a:extLst>
                </a:gridCol>
              </a:tblGrid>
              <a:tr h="341839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58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8B7947-D5DA-CF42-B614-86890E23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80933"/>
              </p:ext>
            </p:extLst>
          </p:nvPr>
        </p:nvGraphicFramePr>
        <p:xfrm>
          <a:off x="229793" y="163009"/>
          <a:ext cx="94488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13741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-3.39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85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1.78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9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10.87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8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-2.22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3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10.9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6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1.12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-32.1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" pitchFamily="2" charset="0"/>
                        </a:rPr>
                        <a:t>12.5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92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2019-11-05T16:43:58Z</dcterms:created>
  <dcterms:modified xsi:type="dcterms:W3CDTF">2020-02-24T06:53:39Z</dcterms:modified>
</cp:coreProperties>
</file>