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7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391A-4071-E040-A16E-AEABC8751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C817-A4CE-CD45-8879-734D7BD5B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0F21-154D-1045-99BA-A5950EE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6A3B-67A6-A941-A420-4744720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E6BA-F14F-C94B-B155-517CBEA7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14F5-6F86-504D-B87B-1078CB0F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17E5B-31AA-CF46-B1D3-42B5F211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0C4-A0FE-D247-BA5D-8815992B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9791-F69E-D941-B0A7-66B3E4FB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4B96-628A-AA4C-AD6C-E0249E5C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DA4C4-C893-6B45-841A-BC2D46EA6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069F-E71D-274B-9B4C-8BC9B0C0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32B5-66A0-8049-8539-6C7151D0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FD07-47B1-D144-B09F-24A4123A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F1E6-0A4D-7B4D-87D5-E75C13EF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5F78-8F7A-AF49-A3D1-A8980654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7C25-6858-0A4C-BC12-4F17587E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3C77-77BE-FF4A-8138-0AD57AAE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50B9-ED30-9C4A-95BF-51EF409A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1978-F693-484F-8C6E-B4D0546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CFCC-698F-1443-BB45-F0FD53AE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83A1-8C50-964D-A014-038AD088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29C3-2F80-874E-ADE6-87CE958E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23DE-F77E-4E4A-970A-98F0CDA1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148E-724D-734D-A301-46A33A45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FB5A-7882-CD47-9DF4-DCB1A854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55DC-AC33-B148-B3B2-CCBFF71A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7B718-C382-1041-AE1D-6316A0D8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02F1-849C-CD4D-8CD9-AF255CD9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7FD1-BE13-524F-8F92-96DF440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A4329-203C-5947-B7EB-FE063716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8931-6AC1-BB43-820D-8F72EE8D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2A182-19E1-6946-BA73-3D16776A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ACA0D-541C-6648-9095-ACE83B69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E8093-533A-E34A-A5C2-C7D935027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FAA3-DC5E-E241-B489-1E193088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C27CC-5885-CE4C-AF19-D55CBE43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4A8DF-60CD-B24D-A7F4-8CEDFDEF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D2DA9-42D3-404D-96A9-7C613D43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44EA-4074-D04A-B36B-ED793568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AF0D4-480E-1D41-AEA7-2E8AB1A1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5E76B-467D-FF47-8313-97E56A0D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082A5-2141-D240-8923-1996AFB8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1BB2F-7D5D-4345-B900-2F03928D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4CC08-DE77-2D40-AB3A-4C3F0EC2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36DF1-73F5-314D-993E-611BFFB9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464B-49F0-4846-B971-CA027F67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6A06-EB50-B74B-B1FC-CEA9DD2B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EB6CF-A0CD-4F43-8F84-1832C52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36C0-4D13-1B45-A15F-C9A71984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0B5D-A28D-304C-92CF-A76743DC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62C6-7040-1B4F-86BB-6CB1CA2E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B07B-19B8-8547-B1C9-D41A5F93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282ED-3F04-A149-AB59-2BA91C61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4152-B09C-1848-8C24-4CA3A877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5581E-7D3A-0440-B60D-24E11318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DE69-E2F2-1340-9B00-C61CAF0B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CD7D-92FA-784D-B5D5-0ABBB598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E4B0E-C47F-2146-83DA-75BF1758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0944-994F-F54F-AECE-7F70AE8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D3AD-EF83-6A4A-9DDF-CA2276DC9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CB0D4-1513-8B4D-A424-FFE48B3F64E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C458-2877-DF4E-8346-77BE103DB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336B-6A59-B540-8F30-8DBEA3100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C303-6ECD-0048-B24E-7872940AC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A89C6AC-507E-B84E-870A-0065A017A869}"/>
              </a:ext>
            </a:extLst>
          </p:cNvPr>
          <p:cNvSpPr txBox="1"/>
          <p:nvPr/>
        </p:nvSpPr>
        <p:spPr>
          <a:xfrm>
            <a:off x="4886979" y="-119903"/>
            <a:ext cx="331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Original Gradient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1031F-0657-4F49-8EBC-3D8F4A1B9F4A}"/>
              </a:ext>
            </a:extLst>
          </p:cNvPr>
          <p:cNvSpPr txBox="1"/>
          <p:nvPr/>
        </p:nvSpPr>
        <p:spPr>
          <a:xfrm>
            <a:off x="813409" y="1963018"/>
            <a:ext cx="339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Sign compression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FE33CF2-2A24-9C4B-A7DE-7B25CBBC1CAD}"/>
              </a:ext>
            </a:extLst>
          </p:cNvPr>
          <p:cNvSpPr/>
          <p:nvPr/>
        </p:nvSpPr>
        <p:spPr>
          <a:xfrm rot="7731228">
            <a:off x="2509447" y="1147731"/>
            <a:ext cx="572202" cy="2670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A6239D0-F2FF-E64F-9DF2-98053DFA299A}"/>
              </a:ext>
            </a:extLst>
          </p:cNvPr>
          <p:cNvSpPr/>
          <p:nvPr/>
        </p:nvSpPr>
        <p:spPr>
          <a:xfrm rot="2705159">
            <a:off x="8867858" y="1127527"/>
            <a:ext cx="572202" cy="2670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0E0E5-E09A-A042-9045-94CCF4C5ACF5}"/>
              </a:ext>
            </a:extLst>
          </p:cNvPr>
          <p:cNvSpPr txBox="1"/>
          <p:nvPr/>
        </p:nvSpPr>
        <p:spPr>
          <a:xfrm>
            <a:off x="8036797" y="1996882"/>
            <a:ext cx="415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1-bit compression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428D447-71D3-9747-85A5-3FDF9E22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31816"/>
              </p:ext>
            </p:extLst>
          </p:nvPr>
        </p:nvGraphicFramePr>
        <p:xfrm>
          <a:off x="-826850" y="1547584"/>
          <a:ext cx="6555908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7935">
                  <a:extLst>
                    <a:ext uri="{9D8B030D-6E8A-4147-A177-3AD203B41FA5}">
                      <a16:colId xmlns:a16="http://schemas.microsoft.com/office/drawing/2014/main" val="1134624740"/>
                    </a:ext>
                  </a:extLst>
                </a:gridCol>
                <a:gridCol w="545038">
                  <a:extLst>
                    <a:ext uri="{9D8B030D-6E8A-4147-A177-3AD203B41FA5}">
                      <a16:colId xmlns:a16="http://schemas.microsoft.com/office/drawing/2014/main" val="3497066912"/>
                    </a:ext>
                  </a:extLst>
                </a:gridCol>
                <a:gridCol w="699302">
                  <a:extLst>
                    <a:ext uri="{9D8B030D-6E8A-4147-A177-3AD203B41FA5}">
                      <a16:colId xmlns:a16="http://schemas.microsoft.com/office/drawing/2014/main" val="394418550"/>
                    </a:ext>
                  </a:extLst>
                </a:gridCol>
                <a:gridCol w="647462">
                  <a:extLst>
                    <a:ext uri="{9D8B030D-6E8A-4147-A177-3AD203B41FA5}">
                      <a16:colId xmlns:a16="http://schemas.microsoft.com/office/drawing/2014/main" val="363318423"/>
                    </a:ext>
                  </a:extLst>
                </a:gridCol>
                <a:gridCol w="677484">
                  <a:extLst>
                    <a:ext uri="{9D8B030D-6E8A-4147-A177-3AD203B41FA5}">
                      <a16:colId xmlns:a16="http://schemas.microsoft.com/office/drawing/2014/main" val="419646081"/>
                    </a:ext>
                  </a:extLst>
                </a:gridCol>
                <a:gridCol w="688991">
                  <a:extLst>
                    <a:ext uri="{9D8B030D-6E8A-4147-A177-3AD203B41FA5}">
                      <a16:colId xmlns:a16="http://schemas.microsoft.com/office/drawing/2014/main" val="612818307"/>
                    </a:ext>
                  </a:extLst>
                </a:gridCol>
                <a:gridCol w="638330">
                  <a:extLst>
                    <a:ext uri="{9D8B030D-6E8A-4147-A177-3AD203B41FA5}">
                      <a16:colId xmlns:a16="http://schemas.microsoft.com/office/drawing/2014/main" val="2032137702"/>
                    </a:ext>
                  </a:extLst>
                </a:gridCol>
                <a:gridCol w="574925">
                  <a:extLst>
                    <a:ext uri="{9D8B030D-6E8A-4147-A177-3AD203B41FA5}">
                      <a16:colId xmlns:a16="http://schemas.microsoft.com/office/drawing/2014/main" val="142958088"/>
                    </a:ext>
                  </a:extLst>
                </a:gridCol>
                <a:gridCol w="677812">
                  <a:extLst>
                    <a:ext uri="{9D8B030D-6E8A-4147-A177-3AD203B41FA5}">
                      <a16:colId xmlns:a16="http://schemas.microsoft.com/office/drawing/2014/main" val="656099757"/>
                    </a:ext>
                  </a:extLst>
                </a:gridCol>
                <a:gridCol w="748629">
                  <a:extLst>
                    <a:ext uri="{9D8B030D-6E8A-4147-A177-3AD203B41FA5}">
                      <a16:colId xmlns:a16="http://schemas.microsoft.com/office/drawing/2014/main" val="100056677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-1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-1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 -1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07869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C7C76F-F5A1-D34E-AD38-AFC31AEF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96444"/>
              </p:ext>
            </p:extLst>
          </p:nvPr>
        </p:nvGraphicFramePr>
        <p:xfrm>
          <a:off x="6544855" y="1547339"/>
          <a:ext cx="6086855" cy="518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21601">
                  <a:extLst>
                    <a:ext uri="{9D8B030D-6E8A-4147-A177-3AD203B41FA5}">
                      <a16:colId xmlns:a16="http://schemas.microsoft.com/office/drawing/2014/main" val="1134624740"/>
                    </a:ext>
                  </a:extLst>
                </a:gridCol>
                <a:gridCol w="581938">
                  <a:extLst>
                    <a:ext uri="{9D8B030D-6E8A-4147-A177-3AD203B41FA5}">
                      <a16:colId xmlns:a16="http://schemas.microsoft.com/office/drawing/2014/main" val="3497066912"/>
                    </a:ext>
                  </a:extLst>
                </a:gridCol>
                <a:gridCol w="641369">
                  <a:extLst>
                    <a:ext uri="{9D8B030D-6E8A-4147-A177-3AD203B41FA5}">
                      <a16:colId xmlns:a16="http://schemas.microsoft.com/office/drawing/2014/main" val="394418550"/>
                    </a:ext>
                  </a:extLst>
                </a:gridCol>
                <a:gridCol w="650942">
                  <a:extLst>
                    <a:ext uri="{9D8B030D-6E8A-4147-A177-3AD203B41FA5}">
                      <a16:colId xmlns:a16="http://schemas.microsoft.com/office/drawing/2014/main" val="363318423"/>
                    </a:ext>
                  </a:extLst>
                </a:gridCol>
                <a:gridCol w="620362">
                  <a:extLst>
                    <a:ext uri="{9D8B030D-6E8A-4147-A177-3AD203B41FA5}">
                      <a16:colId xmlns:a16="http://schemas.microsoft.com/office/drawing/2014/main" val="419646081"/>
                    </a:ext>
                  </a:extLst>
                </a:gridCol>
                <a:gridCol w="640379">
                  <a:extLst>
                    <a:ext uri="{9D8B030D-6E8A-4147-A177-3AD203B41FA5}">
                      <a16:colId xmlns:a16="http://schemas.microsoft.com/office/drawing/2014/main" val="612818307"/>
                    </a:ext>
                  </a:extLst>
                </a:gridCol>
                <a:gridCol w="577213">
                  <a:extLst>
                    <a:ext uri="{9D8B030D-6E8A-4147-A177-3AD203B41FA5}">
                      <a16:colId xmlns:a16="http://schemas.microsoft.com/office/drawing/2014/main" val="2032137702"/>
                    </a:ext>
                  </a:extLst>
                </a:gridCol>
                <a:gridCol w="512388">
                  <a:extLst>
                    <a:ext uri="{9D8B030D-6E8A-4147-A177-3AD203B41FA5}">
                      <a16:colId xmlns:a16="http://schemas.microsoft.com/office/drawing/2014/main" val="142958088"/>
                    </a:ext>
                  </a:extLst>
                </a:gridCol>
                <a:gridCol w="640379">
                  <a:extLst>
                    <a:ext uri="{9D8B030D-6E8A-4147-A177-3AD203B41FA5}">
                      <a16:colId xmlns:a16="http://schemas.microsoft.com/office/drawing/2014/main" val="656099757"/>
                    </a:ext>
                  </a:extLst>
                </a:gridCol>
                <a:gridCol w="600284">
                  <a:extLst>
                    <a:ext uri="{9D8B030D-6E8A-4147-A177-3AD203B41FA5}">
                      <a16:colId xmlns:a16="http://schemas.microsoft.com/office/drawing/2014/main" val="1000566774"/>
                    </a:ext>
                  </a:extLst>
                </a:gridCol>
              </a:tblGrid>
              <a:tr h="373129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imes" pitchFamily="2" charset="0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0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 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0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07869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E8BB2E9-83B3-F645-8765-4E956BA9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62310"/>
              </p:ext>
            </p:extLst>
          </p:nvPr>
        </p:nvGraphicFramePr>
        <p:xfrm>
          <a:off x="1925699" y="347573"/>
          <a:ext cx="8340602" cy="63683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37043">
                  <a:extLst>
                    <a:ext uri="{9D8B030D-6E8A-4147-A177-3AD203B41FA5}">
                      <a16:colId xmlns:a16="http://schemas.microsoft.com/office/drawing/2014/main" val="1134624740"/>
                    </a:ext>
                  </a:extLst>
                </a:gridCol>
                <a:gridCol w="693412">
                  <a:extLst>
                    <a:ext uri="{9D8B030D-6E8A-4147-A177-3AD203B41FA5}">
                      <a16:colId xmlns:a16="http://schemas.microsoft.com/office/drawing/2014/main" val="3497066912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394418550"/>
                    </a:ext>
                  </a:extLst>
                </a:gridCol>
                <a:gridCol w="823718">
                  <a:extLst>
                    <a:ext uri="{9D8B030D-6E8A-4147-A177-3AD203B41FA5}">
                      <a16:colId xmlns:a16="http://schemas.microsoft.com/office/drawing/2014/main" val="363318423"/>
                    </a:ext>
                  </a:extLst>
                </a:gridCol>
                <a:gridCol w="1000219">
                  <a:extLst>
                    <a:ext uri="{9D8B030D-6E8A-4147-A177-3AD203B41FA5}">
                      <a16:colId xmlns:a16="http://schemas.microsoft.com/office/drawing/2014/main" val="419646081"/>
                    </a:ext>
                  </a:extLst>
                </a:gridCol>
                <a:gridCol w="862429">
                  <a:extLst>
                    <a:ext uri="{9D8B030D-6E8A-4147-A177-3AD203B41FA5}">
                      <a16:colId xmlns:a16="http://schemas.microsoft.com/office/drawing/2014/main" val="612818307"/>
                    </a:ext>
                  </a:extLst>
                </a:gridCol>
                <a:gridCol w="811921">
                  <a:extLst>
                    <a:ext uri="{9D8B030D-6E8A-4147-A177-3AD203B41FA5}">
                      <a16:colId xmlns:a16="http://schemas.microsoft.com/office/drawing/2014/main" val="2032137702"/>
                    </a:ext>
                  </a:extLst>
                </a:gridCol>
                <a:gridCol w="603115">
                  <a:extLst>
                    <a:ext uri="{9D8B030D-6E8A-4147-A177-3AD203B41FA5}">
                      <a16:colId xmlns:a16="http://schemas.microsoft.com/office/drawing/2014/main" val="142958088"/>
                    </a:ext>
                  </a:extLst>
                </a:gridCol>
                <a:gridCol w="853068">
                  <a:extLst>
                    <a:ext uri="{9D8B030D-6E8A-4147-A177-3AD203B41FA5}">
                      <a16:colId xmlns:a16="http://schemas.microsoft.com/office/drawing/2014/main" val="656099757"/>
                    </a:ext>
                  </a:extLst>
                </a:gridCol>
                <a:gridCol w="966005">
                  <a:extLst>
                    <a:ext uri="{9D8B030D-6E8A-4147-A177-3AD203B41FA5}">
                      <a16:colId xmlns:a16="http://schemas.microsoft.com/office/drawing/2014/main" val="1000566774"/>
                    </a:ext>
                  </a:extLst>
                </a:gridCol>
              </a:tblGrid>
              <a:tr h="636837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-1.7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2.9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10.5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11.4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-23.1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0.88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1.01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  0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5.51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" pitchFamily="2" charset="0"/>
                        </a:rPr>
                        <a:t>-0.98</a:t>
                      </a:r>
                      <a:endParaRPr lang="en-US" sz="28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07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6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57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2019-11-05T15:42:44Z</dcterms:created>
  <dcterms:modified xsi:type="dcterms:W3CDTF">2020-02-23T09:40:17Z</dcterms:modified>
</cp:coreProperties>
</file>