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/>
    <p:restoredTop sz="94701"/>
  </p:normalViewPr>
  <p:slideViewPr>
    <p:cSldViewPr snapToGrid="0" snapToObjects="1">
      <p:cViewPr varScale="1">
        <p:scale>
          <a:sx n="113" d="100"/>
          <a:sy n="113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216F-7930-2845-AD02-0BBCBF28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C42E-E2FC-8242-9CBA-3D093C0E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04BCE-36EC-A043-B63C-9FCD59DD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039B-F3E5-BC43-8D92-A4E94A7C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19C8-642A-8846-A239-FC5C4063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87F-AAB1-2647-8C86-FDBF30E1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B634-1676-3442-8D38-5FE60256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C218-3BE6-1349-9786-5613BB30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B124-4322-5946-8D73-C19D34B3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0AB3-B189-1F42-855A-A0C0BA25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1D4B5-1273-6A46-A0DA-F3BE6350A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4713C-5E22-D044-B4B9-FA0ADDED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EF94-D37D-5E4B-A6CF-CC676A71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AA62-64FE-F744-B020-852C3822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A4DF-F3F3-3A4A-BDF1-E568DFA3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5269-1B6F-084D-9970-33C5AC50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12AC-BBA8-264C-A5DB-CE19AEC6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B045-B1AF-1C41-B89D-F458BA49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9999-2E48-7A42-BA13-B94DD7D0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7CFF-31E7-E840-AC92-6C45D18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2F01-F5BA-DA4A-832F-19116EF3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4674-76D9-E749-B449-CC809F2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86C0-2A31-7A43-AFDE-BB92024B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9436-368B-944D-A41C-2947EB32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38D7-D972-BD42-9D40-24B650EA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353D-D598-844E-9141-5EB5CDC9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F55-F6BA-874D-A8F5-B7E758B6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11BC0-42CA-AB42-AFFB-1A65957AA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7FB55-0EB5-764F-838C-57565C51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92D6-B8FA-4049-A8A5-740E7EE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66B4-57B1-4C4E-B02C-D43672C0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3C40-B7DB-6D46-9992-A50CDDEE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F4F9-08DE-2C43-B9FF-F5D0FFDC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32C9-A049-8946-B92B-FB3ED399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8BCCC-C7E3-5649-841F-60DEA0090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A78D5-FB2B-404E-9308-BAB22633C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A56F2-37EF-4244-BB38-1249C60F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6C6D6-35C2-9D41-AC5A-142F3668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D654E-2BB0-6241-8617-952ADEFF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717E-57D9-0C4F-A9A3-0276B64A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10051-43BB-7349-BE09-768F7F53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B15F7-B518-3D4A-BC54-E121B03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78C-CCCD-484A-B543-C71D5D4E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1485A-9E12-984A-A96F-D56C7532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2D3E9-B6B2-5249-AA88-F280DF76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7BC67-9C69-E64C-92FA-3D42E9F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71-FF7A-9946-83F5-B83FD709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0559-895B-DD40-A30E-46979058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CFC7D-E66A-2C44-9836-C652AA4F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EB0F5-5F66-DA40-B98C-50DB3152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0E22-EF12-B84C-886F-A69DA16A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92F8C-8CAB-5441-A6C8-0E660D58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07E0-E7D9-1E47-B78D-67E4FDBB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5BF6D-57AB-464C-81EF-E85FDED3A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2D706-93B5-F74C-BD0A-52779A18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3D8D0-DC70-FF4C-B53F-4D4C3776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9252-5F86-8949-8A31-5318B099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782A-C01D-6F45-8A24-5CC3E76A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9B272-FC73-B243-984F-9F82538A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13A73-5EF7-6D43-BD32-DBA4BFE3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D71A-0F09-3E4E-958F-0142DCA75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C986-6008-7A4A-99F5-C8F75487BB0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A79B-BE99-0346-95A6-5D1CA0D27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2599-B2F0-E440-809A-BDE4968ED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4461-9B9B-AB47-9465-2D6D6713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696645-DEA9-F143-B1AD-78CF23212A6C}"/>
              </a:ext>
            </a:extLst>
          </p:cNvPr>
          <p:cNvGrpSpPr/>
          <p:nvPr/>
        </p:nvGrpSpPr>
        <p:grpSpPr>
          <a:xfrm>
            <a:off x="-174751" y="-31112"/>
            <a:ext cx="11802654" cy="5654827"/>
            <a:chOff x="-174751" y="-31112"/>
            <a:chExt cx="11802654" cy="56548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CA62F5-D688-E94A-8E0F-C8E157A81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34" r="12534" b="2133"/>
            <a:stretch/>
          </p:blipFill>
          <p:spPr>
            <a:xfrm flipH="1">
              <a:off x="235096" y="1947336"/>
              <a:ext cx="959433" cy="125306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ACD3EB-DFA1-924F-A624-B744FF9F5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292" r="27292"/>
            <a:stretch/>
          </p:blipFill>
          <p:spPr>
            <a:xfrm>
              <a:off x="2522031" y="621012"/>
              <a:ext cx="863601" cy="14261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AC59F7-5B75-9445-9D52-D5C38B9AD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34" r="12534" b="2133"/>
            <a:stretch/>
          </p:blipFill>
          <p:spPr>
            <a:xfrm>
              <a:off x="3646249" y="3310470"/>
              <a:ext cx="959430" cy="12530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1B6A39-415C-3840-8EC2-423FAA02E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34" r="12534" b="2133"/>
            <a:stretch/>
          </p:blipFill>
          <p:spPr>
            <a:xfrm flipH="1">
              <a:off x="1631366" y="3310471"/>
              <a:ext cx="959433" cy="12530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A07014-46BA-4049-BE57-473E8B427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34" r="12534" b="2133"/>
            <a:stretch/>
          </p:blipFill>
          <p:spPr>
            <a:xfrm>
              <a:off x="4885212" y="1678268"/>
              <a:ext cx="959431" cy="1253067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133DEC-A525-6C4D-A111-045B0ED5F03D}"/>
                </a:ext>
              </a:extLst>
            </p:cNvPr>
            <p:cNvCxnSpPr>
              <a:cxnSpLocks/>
            </p:cNvCxnSpPr>
            <p:nvPr/>
          </p:nvCxnSpPr>
          <p:spPr>
            <a:xfrm>
              <a:off x="3519295" y="1388537"/>
              <a:ext cx="1349179" cy="57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BEB19D0-D6CD-E842-AF95-DA3F25DBA40E}"/>
                </a:ext>
              </a:extLst>
            </p:cNvPr>
            <p:cNvCxnSpPr>
              <a:cxnSpLocks/>
            </p:cNvCxnSpPr>
            <p:nvPr/>
          </p:nvCxnSpPr>
          <p:spPr>
            <a:xfrm>
              <a:off x="3212146" y="2133298"/>
              <a:ext cx="759638" cy="1186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5CB7D9-3B9F-BC4C-9DF0-921B3D1F7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3839" y="2029546"/>
              <a:ext cx="730542" cy="118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3E1A52-8156-9647-BA65-07D0A0C71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435" y="1327221"/>
              <a:ext cx="1245462" cy="6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0FDE9D-FD12-7C4D-B250-F622037879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7807" y="2042896"/>
              <a:ext cx="765802" cy="1154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3FB1FA1-0740-7848-9B8F-1577A62D73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1280126"/>
              <a:ext cx="1280384" cy="559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7C31A0-8893-4340-9562-FE591459D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077" y="2073332"/>
              <a:ext cx="695943" cy="116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19E08E-1419-5640-880B-CBFEC7A4B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119" y="1427002"/>
              <a:ext cx="1230127" cy="68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3B57F0C-66B3-994A-A3E4-E236355EE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34" r="12534" b="2133"/>
            <a:stretch/>
          </p:blipFill>
          <p:spPr>
            <a:xfrm>
              <a:off x="9220382" y="2762709"/>
              <a:ext cx="959430" cy="125306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74C858-1468-0F40-9B12-8E078C576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34" r="12534" b="2133"/>
            <a:stretch/>
          </p:blipFill>
          <p:spPr>
            <a:xfrm>
              <a:off x="10668473" y="667738"/>
              <a:ext cx="959430" cy="125306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DF0CB77-A8A4-F244-AF9F-7C408C188E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34" r="12534" b="2133"/>
            <a:stretch/>
          </p:blipFill>
          <p:spPr>
            <a:xfrm flipH="1">
              <a:off x="7533243" y="768946"/>
              <a:ext cx="900806" cy="1253067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13D0619-9A9E-C84F-B293-DE0302BB359D}"/>
                </a:ext>
              </a:extLst>
            </p:cNvPr>
            <p:cNvCxnSpPr>
              <a:cxnSpLocks/>
            </p:cNvCxnSpPr>
            <p:nvPr/>
          </p:nvCxnSpPr>
          <p:spPr>
            <a:xfrm>
              <a:off x="7970393" y="2172682"/>
              <a:ext cx="1115869" cy="986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A7E617-8C22-3146-82CD-82C7CDF775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4756" y="2292626"/>
              <a:ext cx="1110218" cy="980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A430C1-7FFF-0942-9CBC-58A40ECC87B5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70" y="1374945"/>
              <a:ext cx="1727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B750C5C-0C59-B643-B35C-94F752CD9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888" y="1540851"/>
              <a:ext cx="17606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D77254-3BEE-5A40-8E78-715C2F16F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5220" y="2123409"/>
              <a:ext cx="803831" cy="1035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4EA4CF6-09DE-FE43-B193-D54A4DCE1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3889" y="2013202"/>
              <a:ext cx="774299" cy="995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E79A16-9B0A-994D-BDC8-7B4A26BA422B}"/>
                </a:ext>
              </a:extLst>
            </p:cNvPr>
            <p:cNvSpPr txBox="1"/>
            <p:nvPr/>
          </p:nvSpPr>
          <p:spPr>
            <a:xfrm>
              <a:off x="2870167" y="378129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330861-92B7-7040-8F6F-86FCA753A704}"/>
                    </a:ext>
                  </a:extLst>
                </p:cNvPr>
                <p:cNvSpPr txBox="1"/>
                <p:nvPr/>
              </p:nvSpPr>
              <p:spPr>
                <a:xfrm>
                  <a:off x="-174751" y="3212738"/>
                  <a:ext cx="1985239" cy="582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atin typeface="Times" pitchFamily="2" charset="0"/>
                    </a:rPr>
                    <a:t>         Worker 1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330861-92B7-7040-8F6F-86FCA753A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4751" y="3212738"/>
                  <a:ext cx="1985239" cy="582147"/>
                </a:xfrm>
                <a:prstGeom prst="rect">
                  <a:avLst/>
                </a:prstGeom>
                <a:blipFill>
                  <a:blip r:embed="rId4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7D1010E-6AD6-754A-BE77-CF6C4C1F412F}"/>
                    </a:ext>
                  </a:extLst>
                </p:cNvPr>
                <p:cNvSpPr txBox="1"/>
                <p:nvPr/>
              </p:nvSpPr>
              <p:spPr>
                <a:xfrm>
                  <a:off x="1031542" y="4563537"/>
                  <a:ext cx="1897314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>
                      <a:latin typeface="Times" pitchFamily="2" charset="0"/>
                    </a:rPr>
                    <a:t>          Worker 2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7D1010E-6AD6-754A-BE77-CF6C4C1F4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542" y="4563537"/>
                  <a:ext cx="1897314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F35F229-E6F4-A047-AA10-2E39EB3A7B9B}"/>
                    </a:ext>
                  </a:extLst>
                </p:cNvPr>
                <p:cNvSpPr txBox="1"/>
                <p:nvPr/>
              </p:nvSpPr>
              <p:spPr>
                <a:xfrm>
                  <a:off x="3420843" y="4610041"/>
                  <a:ext cx="1897314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>
                      <a:latin typeface="Times" pitchFamily="2" charset="0"/>
                    </a:rPr>
                    <a:t>      Worker n-1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F35F229-E6F4-A047-AA10-2E39EB3A7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843" y="4610041"/>
                  <a:ext cx="1897314" cy="553998"/>
                </a:xfrm>
                <a:prstGeom prst="rect">
                  <a:avLst/>
                </a:prstGeom>
                <a:blipFill>
                  <a:blip r:embed="rId6"/>
                  <a:stretch>
                    <a:fillRect t="-2222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8101EE-74FE-274B-9757-23BC4687E8F6}"/>
                </a:ext>
              </a:extLst>
            </p:cNvPr>
            <p:cNvSpPr txBox="1"/>
            <p:nvPr/>
          </p:nvSpPr>
          <p:spPr>
            <a:xfrm>
              <a:off x="2866496" y="46103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E3F074C-7AEA-0842-B25D-D002E32A7D84}"/>
                    </a:ext>
                  </a:extLst>
                </p:cNvPr>
                <p:cNvSpPr txBox="1"/>
                <p:nvPr/>
              </p:nvSpPr>
              <p:spPr>
                <a:xfrm>
                  <a:off x="4652978" y="2934152"/>
                  <a:ext cx="1897314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>
                      <a:latin typeface="Times" pitchFamily="2" charset="0"/>
                    </a:rPr>
                    <a:t>        Worker 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E3F074C-7AEA-0842-B25D-D002E32A7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978" y="2934152"/>
                  <a:ext cx="1897314" cy="553998"/>
                </a:xfrm>
                <a:prstGeom prst="rect">
                  <a:avLst/>
                </a:prstGeom>
                <a:blipFill>
                  <a:blip r:embed="rId7"/>
                  <a:stretch>
                    <a:fillRect t="-2222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2CD776-6FF1-2E4F-AAEA-0B6F7454F78C}"/>
                    </a:ext>
                  </a:extLst>
                </p:cNvPr>
                <p:cNvSpPr txBox="1"/>
                <p:nvPr/>
              </p:nvSpPr>
              <p:spPr>
                <a:xfrm>
                  <a:off x="3176930" y="2550417"/>
                  <a:ext cx="48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2CD776-6FF1-2E4F-AAEA-0B6F7454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930" y="2550417"/>
                  <a:ext cx="48782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DB34FFF-690E-6549-8494-182541F330BA}"/>
                    </a:ext>
                  </a:extLst>
                </p:cNvPr>
                <p:cNvSpPr txBox="1"/>
                <p:nvPr/>
              </p:nvSpPr>
              <p:spPr>
                <a:xfrm>
                  <a:off x="4018751" y="1636116"/>
                  <a:ext cx="48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DB34FFF-690E-6549-8494-182541F33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751" y="1636116"/>
                  <a:ext cx="48782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0403582-7A12-D44C-ACE8-443142E66219}"/>
                    </a:ext>
                  </a:extLst>
                </p:cNvPr>
                <p:cNvSpPr txBox="1"/>
                <p:nvPr/>
              </p:nvSpPr>
              <p:spPr>
                <a:xfrm>
                  <a:off x="2020841" y="2238622"/>
                  <a:ext cx="48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0403582-7A12-D44C-ACE8-443142E66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841" y="2238622"/>
                  <a:ext cx="48782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4608B02-D24A-464E-8C20-96F2F34B741C}"/>
                    </a:ext>
                  </a:extLst>
                </p:cNvPr>
                <p:cNvSpPr txBox="1"/>
                <p:nvPr/>
              </p:nvSpPr>
              <p:spPr>
                <a:xfrm>
                  <a:off x="1381253" y="1308752"/>
                  <a:ext cx="48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4608B02-D24A-464E-8C20-96F2F34B7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253" y="1308752"/>
                  <a:ext cx="48782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2286CBE-F53F-4640-94FC-AC3928C96620}"/>
                    </a:ext>
                  </a:extLst>
                </p:cNvPr>
                <p:cNvSpPr txBox="1"/>
                <p:nvPr/>
              </p:nvSpPr>
              <p:spPr>
                <a:xfrm>
                  <a:off x="1532980" y="1650354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2286CBE-F53F-4640-94FC-AC3928C96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980" y="1650354"/>
                  <a:ext cx="631007" cy="442878"/>
                </a:xfrm>
                <a:prstGeom prst="rect">
                  <a:avLst/>
                </a:prstGeom>
                <a:blipFill>
                  <a:blip r:embed="rId12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84D5950-5787-E54D-A72B-1E29DC031476}"/>
                    </a:ext>
                  </a:extLst>
                </p:cNvPr>
                <p:cNvSpPr txBox="1"/>
                <p:nvPr/>
              </p:nvSpPr>
              <p:spPr>
                <a:xfrm>
                  <a:off x="2337246" y="2474914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84D5950-5787-E54D-A72B-1E29DC031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246" y="2474914"/>
                  <a:ext cx="631007" cy="442878"/>
                </a:xfrm>
                <a:prstGeom prst="rect">
                  <a:avLst/>
                </a:prstGeom>
                <a:blipFill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B6E83C8-03C5-F34B-8771-1723E92E2269}"/>
                    </a:ext>
                  </a:extLst>
                </p:cNvPr>
                <p:cNvSpPr txBox="1"/>
                <p:nvPr/>
              </p:nvSpPr>
              <p:spPr>
                <a:xfrm>
                  <a:off x="3635059" y="2294034"/>
                  <a:ext cx="864724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B6E83C8-03C5-F34B-8771-1723E92E2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059" y="2294034"/>
                  <a:ext cx="864724" cy="44287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8EE9210-6E70-8745-8CB1-107C67B97780}"/>
                    </a:ext>
                  </a:extLst>
                </p:cNvPr>
                <p:cNvSpPr txBox="1"/>
                <p:nvPr/>
              </p:nvSpPr>
              <p:spPr>
                <a:xfrm>
                  <a:off x="4222519" y="1198645"/>
                  <a:ext cx="645113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8EE9210-6E70-8745-8CB1-107C67B97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519" y="1198645"/>
                  <a:ext cx="645113" cy="442878"/>
                </a:xfrm>
                <a:prstGeom prst="rect">
                  <a:avLst/>
                </a:prstGeom>
                <a:blipFill>
                  <a:blip r:embed="rId15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7D4B2A-9A43-F344-B451-CDFF8B4E3DD3}"/>
                </a:ext>
              </a:extLst>
            </p:cNvPr>
            <p:cNvSpPr txBox="1"/>
            <p:nvPr/>
          </p:nvSpPr>
          <p:spPr>
            <a:xfrm>
              <a:off x="2141621" y="-31112"/>
              <a:ext cx="15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" pitchFamily="2" charset="0"/>
                </a:rPr>
                <a:t>Parameter 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B05CE86-28B4-AD4A-B520-DF1DE6DAA601}"/>
                    </a:ext>
                  </a:extLst>
                </p:cNvPr>
                <p:cNvSpPr txBox="1"/>
                <p:nvPr/>
              </p:nvSpPr>
              <p:spPr>
                <a:xfrm>
                  <a:off x="2451465" y="149390"/>
                  <a:ext cx="1233030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B05CE86-28B4-AD4A-B520-DF1DE6DAA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465" y="149390"/>
                  <a:ext cx="1233030" cy="49705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912D857-597A-6441-8326-7C6D2ECB4E10}"/>
                    </a:ext>
                  </a:extLst>
                </p:cNvPr>
                <p:cNvSpPr txBox="1"/>
                <p:nvPr/>
              </p:nvSpPr>
              <p:spPr>
                <a:xfrm>
                  <a:off x="9384593" y="945659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912D857-597A-6441-8326-7C6D2ECB4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4593" y="945659"/>
                  <a:ext cx="631007" cy="442878"/>
                </a:xfrm>
                <a:prstGeom prst="rect">
                  <a:avLst/>
                </a:prstGeom>
                <a:blipFill>
                  <a:blip r:embed="rId1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14409FC-B708-E341-B2EE-E01726273BE8}"/>
                    </a:ext>
                  </a:extLst>
                </p:cNvPr>
                <p:cNvSpPr txBox="1"/>
                <p:nvPr/>
              </p:nvSpPr>
              <p:spPr>
                <a:xfrm>
                  <a:off x="9382960" y="1493418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14409FC-B708-E341-B2EE-E017262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960" y="1493418"/>
                  <a:ext cx="631007" cy="442878"/>
                </a:xfrm>
                <a:prstGeom prst="rect">
                  <a:avLst/>
                </a:prstGeom>
                <a:blipFill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B882889-1CA5-824B-99F4-2538E795BAF6}"/>
                    </a:ext>
                  </a:extLst>
                </p:cNvPr>
                <p:cNvSpPr txBox="1"/>
                <p:nvPr/>
              </p:nvSpPr>
              <p:spPr>
                <a:xfrm>
                  <a:off x="8421027" y="2263847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B882889-1CA5-824B-99F4-2538E795B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1027" y="2263847"/>
                  <a:ext cx="631007" cy="442878"/>
                </a:xfrm>
                <a:prstGeom prst="rect">
                  <a:avLst/>
                </a:prstGeom>
                <a:blipFill>
                  <a:blip r:embed="rId1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297F607-15FE-E44F-B588-B5CBE430D279}"/>
                    </a:ext>
                  </a:extLst>
                </p:cNvPr>
                <p:cNvSpPr txBox="1"/>
                <p:nvPr/>
              </p:nvSpPr>
              <p:spPr>
                <a:xfrm>
                  <a:off x="7970393" y="2685731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297F607-15FE-E44F-B588-B5CBE430D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393" y="2685731"/>
                  <a:ext cx="631007" cy="442878"/>
                </a:xfrm>
                <a:prstGeom prst="rect">
                  <a:avLst/>
                </a:prstGeom>
                <a:blipFill>
                  <a:blip r:embed="rId2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EA84ADB-CD43-904D-AFAF-46596A9F42D0}"/>
                    </a:ext>
                  </a:extLst>
                </p:cNvPr>
                <p:cNvSpPr txBox="1"/>
                <p:nvPr/>
              </p:nvSpPr>
              <p:spPr>
                <a:xfrm>
                  <a:off x="10293807" y="2179108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EA84ADB-CD43-904D-AFAF-46596A9F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3807" y="2179108"/>
                  <a:ext cx="631007" cy="442878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6E0D8D0-C103-AE4D-8E4D-965A84E5C15E}"/>
                    </a:ext>
                  </a:extLst>
                </p:cNvPr>
                <p:cNvSpPr txBox="1"/>
                <p:nvPr/>
              </p:nvSpPr>
              <p:spPr>
                <a:xfrm>
                  <a:off x="10668473" y="2505001"/>
                  <a:ext cx="631007" cy="442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6E0D8D0-C103-AE4D-8E4D-965A84E5C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473" y="2505001"/>
                  <a:ext cx="631007" cy="442878"/>
                </a:xfrm>
                <a:prstGeom prst="rect">
                  <a:avLst/>
                </a:prstGeom>
                <a:blipFill>
                  <a:blip r:embed="rId22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921BB6-D303-1448-A31C-144E875AEB47}"/>
                </a:ext>
              </a:extLst>
            </p:cNvPr>
            <p:cNvSpPr txBox="1"/>
            <p:nvPr/>
          </p:nvSpPr>
          <p:spPr>
            <a:xfrm>
              <a:off x="7253228" y="417915"/>
              <a:ext cx="950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" pitchFamily="2" charset="0"/>
                </a:rPr>
                <a:t>Worker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D3A6892-EF7B-FB42-B40A-5A2ABAFE9A89}"/>
                </a:ext>
              </a:extLst>
            </p:cNvPr>
            <p:cNvSpPr txBox="1"/>
            <p:nvPr/>
          </p:nvSpPr>
          <p:spPr>
            <a:xfrm>
              <a:off x="10625994" y="373289"/>
              <a:ext cx="950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" pitchFamily="2" charset="0"/>
                </a:rPr>
                <a:t>Worker 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B1F292D-7F0E-8448-A6EA-39C858D66144}"/>
                </a:ext>
              </a:extLst>
            </p:cNvPr>
            <p:cNvSpPr txBox="1"/>
            <p:nvPr/>
          </p:nvSpPr>
          <p:spPr>
            <a:xfrm>
              <a:off x="9321833" y="4150624"/>
              <a:ext cx="950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" pitchFamily="2" charset="0"/>
                </a:rPr>
                <a:t>Worker 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CA2AA39-8539-654F-A4EB-D66D02BB087B}"/>
                </a:ext>
              </a:extLst>
            </p:cNvPr>
            <p:cNvSpPr txBox="1"/>
            <p:nvPr/>
          </p:nvSpPr>
          <p:spPr>
            <a:xfrm>
              <a:off x="3010701" y="5254383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311E74-D8F7-E04E-B741-520C69879EDE}"/>
                </a:ext>
              </a:extLst>
            </p:cNvPr>
            <p:cNvSpPr txBox="1"/>
            <p:nvPr/>
          </p:nvSpPr>
          <p:spPr>
            <a:xfrm>
              <a:off x="9474684" y="523763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3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Dutta</dc:creator>
  <cp:lastModifiedBy>Aritra Dutta</cp:lastModifiedBy>
  <cp:revision>6</cp:revision>
  <dcterms:created xsi:type="dcterms:W3CDTF">2019-07-09T09:11:15Z</dcterms:created>
  <dcterms:modified xsi:type="dcterms:W3CDTF">2019-07-09T10:03:29Z</dcterms:modified>
</cp:coreProperties>
</file>