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7E91-1778-C94C-BE8D-51B0F6A42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AA4F3-7567-CA48-BA3F-63DCE9A88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3A50-B39B-4542-8865-49B7878A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BF1-D756-7043-89DF-177E26C9001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19E7E-9A48-5D4E-B4B2-EC6A2BA1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46EF-BDEC-9449-81EF-57C08C41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9ED0-C153-7F4A-877A-ACDD7E956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7679-8A22-344C-9861-EFD27D6A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8F0A-EE2F-3D4B-8F07-C34889A2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65E3-6AF7-154D-8938-6B9B76C7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BF1-D756-7043-89DF-177E26C9001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EAF55-E09E-6F46-B24A-F890D11F2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8D5D6-12AE-344A-B4F0-949087C6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9ED0-C153-7F4A-877A-ACDD7E956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6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06516-07DA-D849-B56F-D763A42F8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7D03F-C1A2-994A-B3E8-95847062B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19E37-271E-A84C-B78C-0C8FCFDC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BF1-D756-7043-89DF-177E26C9001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CC3C3-C6B6-2942-9825-D3DAA7CE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D0622-7108-804D-9756-94DC14B0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9ED0-C153-7F4A-877A-ACDD7E956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6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B65E-3D73-194B-A432-DF4DDB96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CC20-96ED-3C43-B07A-420DC17E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25E83-B7FB-6641-93BC-E2EA3AFA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BF1-D756-7043-89DF-177E26C9001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D0A7-7EC6-D843-80A9-EA5B6DA1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C5E1-DBB6-EF4F-8046-56C3DBD6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9ED0-C153-7F4A-877A-ACDD7E956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7625-BB9C-2947-8441-1C5BF1D6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1E2B-D933-3146-8900-F110717C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4E43D-4D12-7C41-9167-8CB31C6D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BF1-D756-7043-89DF-177E26C9001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4299-6B21-B144-AB59-626673DB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912B-971F-6C45-B1B8-43174463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9ED0-C153-7F4A-877A-ACDD7E956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6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491E-370A-B84E-A834-58B65923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B247-89DA-5442-95F8-9F7263AE0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C100-C7D9-F64B-85BB-99E8E2521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AF948-92B9-674D-A6CC-8DD8659E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BF1-D756-7043-89DF-177E26C90011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53891-009C-AC4F-A954-11225DC7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F829F-9869-724F-A476-91DE56FC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9ED0-C153-7F4A-877A-ACDD7E956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5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DD79-C323-A741-B68B-B435B1D2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40C6-21D4-094C-BC5B-1DAE6F53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789E1-5EE9-2A43-9FA0-A87943A6C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E0DAA-8B89-A44E-A683-B5C73988F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1AF8C-3B71-5648-8B15-7B395BE80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9B2E8-B1DC-954F-BD1C-4DFFE62B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BF1-D756-7043-89DF-177E26C90011}" type="datetimeFigureOut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158A1-4B2A-5D4C-BD85-30AA83B8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5F582-8255-474B-B56D-FF84BFC7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9ED0-C153-7F4A-877A-ACDD7E956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8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1885-8C7A-6E43-97E1-B7302EEDD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784C0-3F72-1446-88FA-B4518973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BF1-D756-7043-89DF-177E26C90011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FBBE7-8DBB-A34F-992F-04EAC1A7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0E22-5C33-4448-9205-ACD73726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9ED0-C153-7F4A-877A-ACDD7E956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6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7417F-1436-534C-8427-6515792D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BF1-D756-7043-89DF-177E26C90011}" type="datetimeFigureOut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6B4D3-CD3B-F24E-9E38-C085439B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04F44-0BE3-8346-97F6-3A7C6E9D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9ED0-C153-7F4A-877A-ACDD7E956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2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8FA9-1163-2D41-B9D3-8D5DB1F5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3E75-6920-9A4A-A0BE-F24FE104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C10EF-C361-AD47-BCFF-BA648F829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B9B03-A07D-2E4F-9103-80D16232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BF1-D756-7043-89DF-177E26C90011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442A9-5748-EF44-BA3C-4BE1CF07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65785-1D9C-AF44-BEC5-98EB509D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9ED0-C153-7F4A-877A-ACDD7E956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93AE-74D4-B241-9C00-59BF4C6B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1CFE54-D9FD-7647-AB8E-460923029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A264-8F03-B142-B5AE-AFD7DD5AC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F16AB-0F59-D949-87F1-BDEC2765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ABF1-D756-7043-89DF-177E26C90011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5F383-6EC3-AC47-B6A6-52831DB0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1F937-3C99-504C-A0B4-28D61415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9ED0-C153-7F4A-877A-ACDD7E956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5D78B-C2F6-AA40-BCD4-6C4B02EC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FE912-314C-544F-9E78-D9B1C6C6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8417D-A424-DC49-B6FF-BB68A6F76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ABF1-D756-7043-89DF-177E26C9001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692D-09C7-A148-9EED-733C802BB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90D9-5B3F-D442-A9E3-A6780431F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49ED0-C153-7F4A-877A-ACDD7E956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2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24D6F77-1AB6-444D-9DEE-6798CC352246}"/>
              </a:ext>
            </a:extLst>
          </p:cNvPr>
          <p:cNvSpPr/>
          <p:nvPr/>
        </p:nvSpPr>
        <p:spPr>
          <a:xfrm>
            <a:off x="1265551" y="954250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44FDC0-1F95-C640-8D3D-0D5631D93C20}"/>
              </a:ext>
            </a:extLst>
          </p:cNvPr>
          <p:cNvSpPr/>
          <p:nvPr/>
        </p:nvSpPr>
        <p:spPr>
          <a:xfrm>
            <a:off x="1265551" y="1387477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112FA2-6409-AF4D-A1C3-E66788840760}"/>
              </a:ext>
            </a:extLst>
          </p:cNvPr>
          <p:cNvSpPr/>
          <p:nvPr/>
        </p:nvSpPr>
        <p:spPr>
          <a:xfrm>
            <a:off x="1266117" y="1932107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86978F-39DF-0B43-9683-57DE21E69334}"/>
              </a:ext>
            </a:extLst>
          </p:cNvPr>
          <p:cNvSpPr/>
          <p:nvPr/>
        </p:nvSpPr>
        <p:spPr>
          <a:xfrm>
            <a:off x="1268119" y="3003944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1B1995-B8F9-DC46-ACFA-27C30BE24259}"/>
              </a:ext>
            </a:extLst>
          </p:cNvPr>
          <p:cNvSpPr/>
          <p:nvPr/>
        </p:nvSpPr>
        <p:spPr>
          <a:xfrm>
            <a:off x="2190225" y="1817280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C4213-7C7C-354E-91E1-6BF0DFFE18B2}"/>
              </a:ext>
            </a:extLst>
          </p:cNvPr>
          <p:cNvSpPr/>
          <p:nvPr/>
        </p:nvSpPr>
        <p:spPr>
          <a:xfrm>
            <a:off x="4421429" y="954250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A3B31D-AD0D-3A4F-A16F-F2EE5C9F950C}"/>
              </a:ext>
            </a:extLst>
          </p:cNvPr>
          <p:cNvSpPr/>
          <p:nvPr/>
        </p:nvSpPr>
        <p:spPr>
          <a:xfrm>
            <a:off x="2190225" y="2587841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0D00A9-035C-E64A-A8BE-1558E0E73318}"/>
              </a:ext>
            </a:extLst>
          </p:cNvPr>
          <p:cNvSpPr/>
          <p:nvPr/>
        </p:nvSpPr>
        <p:spPr>
          <a:xfrm>
            <a:off x="3154284" y="479926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CCC747-7314-0D41-9E5F-43F1DF02777A}"/>
              </a:ext>
            </a:extLst>
          </p:cNvPr>
          <p:cNvSpPr/>
          <p:nvPr/>
        </p:nvSpPr>
        <p:spPr>
          <a:xfrm>
            <a:off x="3154284" y="1034731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AE03C4-CFC3-574B-826A-8E217BED7DEC}"/>
              </a:ext>
            </a:extLst>
          </p:cNvPr>
          <p:cNvSpPr/>
          <p:nvPr/>
        </p:nvSpPr>
        <p:spPr>
          <a:xfrm>
            <a:off x="3154284" y="1587823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E92306-B925-7946-B9EF-8FA8522DE152}"/>
              </a:ext>
            </a:extLst>
          </p:cNvPr>
          <p:cNvSpPr/>
          <p:nvPr/>
        </p:nvSpPr>
        <p:spPr>
          <a:xfrm>
            <a:off x="4421429" y="479926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4B25DB-D0A7-F046-856E-ADA62584BF36}"/>
              </a:ext>
            </a:extLst>
          </p:cNvPr>
          <p:cNvSpPr/>
          <p:nvPr/>
        </p:nvSpPr>
        <p:spPr>
          <a:xfrm>
            <a:off x="4421429" y="1560426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FCE576-3391-D442-BF79-B73D037938D2}"/>
              </a:ext>
            </a:extLst>
          </p:cNvPr>
          <p:cNvSpPr/>
          <p:nvPr/>
        </p:nvSpPr>
        <p:spPr>
          <a:xfrm>
            <a:off x="2214198" y="1250489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2EDA27-1C20-9041-8DF8-74EE25B6C28D}"/>
              </a:ext>
            </a:extLst>
          </p:cNvPr>
          <p:cNvSpPr/>
          <p:nvPr/>
        </p:nvSpPr>
        <p:spPr>
          <a:xfrm>
            <a:off x="4452252" y="2823291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CBA0EA-068A-1541-8BCE-71DC3FCDE6B9}"/>
              </a:ext>
            </a:extLst>
          </p:cNvPr>
          <p:cNvSpPr/>
          <p:nvPr/>
        </p:nvSpPr>
        <p:spPr>
          <a:xfrm>
            <a:off x="3154284" y="2823291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24FBA5-2C89-6147-9357-3F0DFDED5572}"/>
              </a:ext>
            </a:extLst>
          </p:cNvPr>
          <p:cNvSpPr/>
          <p:nvPr/>
        </p:nvSpPr>
        <p:spPr>
          <a:xfrm>
            <a:off x="3154284" y="3376383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F3BFF6-DCE5-174A-A7EB-A9CD91BCAAB1}"/>
              </a:ext>
            </a:extLst>
          </p:cNvPr>
          <p:cNvSpPr/>
          <p:nvPr/>
        </p:nvSpPr>
        <p:spPr>
          <a:xfrm>
            <a:off x="4452252" y="3429467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B19DA6-6CEE-9547-BFE9-E45DCDA3B5EC}"/>
              </a:ext>
            </a:extLst>
          </p:cNvPr>
          <p:cNvSpPr/>
          <p:nvPr/>
        </p:nvSpPr>
        <p:spPr>
          <a:xfrm>
            <a:off x="5908435" y="992036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8F1EE8-139C-964A-92BA-2AF2C6254784}"/>
              </a:ext>
            </a:extLst>
          </p:cNvPr>
          <p:cNvSpPr/>
          <p:nvPr/>
        </p:nvSpPr>
        <p:spPr>
          <a:xfrm>
            <a:off x="5931730" y="1781594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CD06A0-CC8C-F64B-BEDE-9FF5ADB3DBD6}"/>
              </a:ext>
            </a:extLst>
          </p:cNvPr>
          <p:cNvSpPr/>
          <p:nvPr/>
        </p:nvSpPr>
        <p:spPr>
          <a:xfrm>
            <a:off x="5976251" y="2747090"/>
            <a:ext cx="236306" cy="2568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B2D105-AF27-4547-A4CF-7669528CCEF6}"/>
              </a:ext>
            </a:extLst>
          </p:cNvPr>
          <p:cNvCxnSpPr>
            <a:cxnSpLocks/>
          </p:cNvCxnSpPr>
          <p:nvPr/>
        </p:nvCxnSpPr>
        <p:spPr>
          <a:xfrm>
            <a:off x="1567106" y="1106888"/>
            <a:ext cx="601038" cy="18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492503-28F8-6242-B0E6-3202F42D4FD6}"/>
              </a:ext>
            </a:extLst>
          </p:cNvPr>
          <p:cNvCxnSpPr>
            <a:cxnSpLocks/>
          </p:cNvCxnSpPr>
          <p:nvPr/>
        </p:nvCxnSpPr>
        <p:spPr>
          <a:xfrm>
            <a:off x="1525970" y="2071537"/>
            <a:ext cx="622979" cy="59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C257BF-1E5D-6F4B-801A-6C16B144DD89}"/>
              </a:ext>
            </a:extLst>
          </p:cNvPr>
          <p:cNvCxnSpPr>
            <a:cxnSpLocks/>
          </p:cNvCxnSpPr>
          <p:nvPr/>
        </p:nvCxnSpPr>
        <p:spPr>
          <a:xfrm>
            <a:off x="1522724" y="1562167"/>
            <a:ext cx="600721" cy="37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AE95B9-4FD6-794A-8DAD-0350DDE80EDD}"/>
              </a:ext>
            </a:extLst>
          </p:cNvPr>
          <p:cNvCxnSpPr>
            <a:cxnSpLocks/>
          </p:cNvCxnSpPr>
          <p:nvPr/>
        </p:nvCxnSpPr>
        <p:spPr>
          <a:xfrm flipV="1">
            <a:off x="1542954" y="1387477"/>
            <a:ext cx="605995" cy="12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CB110E-39EC-D344-951F-819248F9D107}"/>
              </a:ext>
            </a:extLst>
          </p:cNvPr>
          <p:cNvCxnSpPr>
            <a:cxnSpLocks/>
          </p:cNvCxnSpPr>
          <p:nvPr/>
        </p:nvCxnSpPr>
        <p:spPr>
          <a:xfrm>
            <a:off x="1530947" y="2002271"/>
            <a:ext cx="618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3B6706-4820-9548-BB83-FC9165DAA767}"/>
              </a:ext>
            </a:extLst>
          </p:cNvPr>
          <p:cNvCxnSpPr>
            <a:cxnSpLocks/>
          </p:cNvCxnSpPr>
          <p:nvPr/>
        </p:nvCxnSpPr>
        <p:spPr>
          <a:xfrm flipV="1">
            <a:off x="1545522" y="2728199"/>
            <a:ext cx="603427" cy="33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4DD503-53A7-9647-A83E-36E7E1FB9AD9}"/>
              </a:ext>
            </a:extLst>
          </p:cNvPr>
          <p:cNvCxnSpPr>
            <a:cxnSpLocks/>
          </p:cNvCxnSpPr>
          <p:nvPr/>
        </p:nvCxnSpPr>
        <p:spPr>
          <a:xfrm>
            <a:off x="1517089" y="1172579"/>
            <a:ext cx="643848" cy="65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A8EFC5-F641-F74E-9ABE-C387B93E79C6}"/>
              </a:ext>
            </a:extLst>
          </p:cNvPr>
          <p:cNvCxnSpPr>
            <a:cxnSpLocks/>
          </p:cNvCxnSpPr>
          <p:nvPr/>
        </p:nvCxnSpPr>
        <p:spPr>
          <a:xfrm>
            <a:off x="1504425" y="1255184"/>
            <a:ext cx="656512" cy="1306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A08A8D-9C0A-1D4E-B2C6-278A2030B635}"/>
              </a:ext>
            </a:extLst>
          </p:cNvPr>
          <p:cNvCxnSpPr>
            <a:cxnSpLocks/>
          </p:cNvCxnSpPr>
          <p:nvPr/>
        </p:nvCxnSpPr>
        <p:spPr>
          <a:xfrm flipV="1">
            <a:off x="1501857" y="2086647"/>
            <a:ext cx="621588" cy="91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438835D-2D88-254F-AAF4-FD3FAB6500A3}"/>
              </a:ext>
            </a:extLst>
          </p:cNvPr>
          <p:cNvCxnSpPr>
            <a:cxnSpLocks/>
          </p:cNvCxnSpPr>
          <p:nvPr/>
        </p:nvCxnSpPr>
        <p:spPr>
          <a:xfrm>
            <a:off x="3436286" y="607554"/>
            <a:ext cx="955855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EB35CF-9F1D-4F40-BB94-BB7B099683BB}"/>
              </a:ext>
            </a:extLst>
          </p:cNvPr>
          <p:cNvCxnSpPr>
            <a:cxnSpLocks/>
          </p:cNvCxnSpPr>
          <p:nvPr/>
        </p:nvCxnSpPr>
        <p:spPr>
          <a:xfrm>
            <a:off x="2447079" y="2015085"/>
            <a:ext cx="691704" cy="82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FFE2E2-61FC-A74F-8A5B-958FB1C47653}"/>
              </a:ext>
            </a:extLst>
          </p:cNvPr>
          <p:cNvCxnSpPr>
            <a:cxnSpLocks/>
          </p:cNvCxnSpPr>
          <p:nvPr/>
        </p:nvCxnSpPr>
        <p:spPr>
          <a:xfrm>
            <a:off x="2447079" y="2843839"/>
            <a:ext cx="658224" cy="58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2839D4-7F43-7545-ADDB-788BE36DE2A1}"/>
              </a:ext>
            </a:extLst>
          </p:cNvPr>
          <p:cNvCxnSpPr>
            <a:cxnSpLocks/>
          </p:cNvCxnSpPr>
          <p:nvPr/>
        </p:nvCxnSpPr>
        <p:spPr>
          <a:xfrm flipV="1">
            <a:off x="2474656" y="1201776"/>
            <a:ext cx="613331" cy="64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DA4C8E-5C81-5D44-8B73-56584B6DA4B6}"/>
              </a:ext>
            </a:extLst>
          </p:cNvPr>
          <p:cNvCxnSpPr>
            <a:cxnSpLocks/>
          </p:cNvCxnSpPr>
          <p:nvPr/>
        </p:nvCxnSpPr>
        <p:spPr>
          <a:xfrm flipV="1">
            <a:off x="2488541" y="1759972"/>
            <a:ext cx="616762" cy="17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F1B516-FF5E-4444-847B-DB64EBADEB35}"/>
              </a:ext>
            </a:extLst>
          </p:cNvPr>
          <p:cNvCxnSpPr>
            <a:cxnSpLocks/>
          </p:cNvCxnSpPr>
          <p:nvPr/>
        </p:nvCxnSpPr>
        <p:spPr>
          <a:xfrm>
            <a:off x="2469570" y="2768523"/>
            <a:ext cx="622033" cy="18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0B15C7-A1FE-7147-A631-368521B6C3AC}"/>
              </a:ext>
            </a:extLst>
          </p:cNvPr>
          <p:cNvCxnSpPr>
            <a:cxnSpLocks/>
          </p:cNvCxnSpPr>
          <p:nvPr/>
        </p:nvCxnSpPr>
        <p:spPr>
          <a:xfrm>
            <a:off x="3412222" y="1817367"/>
            <a:ext cx="991049" cy="104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453004C-1AA3-1C4B-981D-9FDB67431DEE}"/>
              </a:ext>
            </a:extLst>
          </p:cNvPr>
          <p:cNvCxnSpPr>
            <a:cxnSpLocks/>
          </p:cNvCxnSpPr>
          <p:nvPr/>
        </p:nvCxnSpPr>
        <p:spPr>
          <a:xfrm>
            <a:off x="3419878" y="665388"/>
            <a:ext cx="934770" cy="38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9C66271-CCBE-2144-A659-F040315CA653}"/>
              </a:ext>
            </a:extLst>
          </p:cNvPr>
          <p:cNvCxnSpPr>
            <a:cxnSpLocks/>
          </p:cNvCxnSpPr>
          <p:nvPr/>
        </p:nvCxnSpPr>
        <p:spPr>
          <a:xfrm>
            <a:off x="3424160" y="1216500"/>
            <a:ext cx="930488" cy="425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E1EFBEC-4045-4E47-9FA0-B78E3D91CE29}"/>
              </a:ext>
            </a:extLst>
          </p:cNvPr>
          <p:cNvCxnSpPr>
            <a:cxnSpLocks/>
          </p:cNvCxnSpPr>
          <p:nvPr/>
        </p:nvCxnSpPr>
        <p:spPr>
          <a:xfrm flipV="1">
            <a:off x="3436285" y="3518539"/>
            <a:ext cx="952698" cy="7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A10A197-E3AB-874D-B9C3-39535E574CDC}"/>
              </a:ext>
            </a:extLst>
          </p:cNvPr>
          <p:cNvCxnSpPr>
            <a:cxnSpLocks/>
          </p:cNvCxnSpPr>
          <p:nvPr/>
        </p:nvCxnSpPr>
        <p:spPr>
          <a:xfrm flipV="1">
            <a:off x="3428082" y="3035268"/>
            <a:ext cx="962704" cy="43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C6548B-2213-514E-9B1F-EFF6DAF84DBB}"/>
              </a:ext>
            </a:extLst>
          </p:cNvPr>
          <p:cNvCxnSpPr>
            <a:cxnSpLocks/>
          </p:cNvCxnSpPr>
          <p:nvPr/>
        </p:nvCxnSpPr>
        <p:spPr>
          <a:xfrm flipV="1">
            <a:off x="4722984" y="1372096"/>
            <a:ext cx="1155663" cy="209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3CD487F-8D43-3547-BABD-51BC6648C816}"/>
              </a:ext>
            </a:extLst>
          </p:cNvPr>
          <p:cNvCxnSpPr>
            <a:cxnSpLocks/>
          </p:cNvCxnSpPr>
          <p:nvPr/>
        </p:nvCxnSpPr>
        <p:spPr>
          <a:xfrm flipV="1">
            <a:off x="4722984" y="1267612"/>
            <a:ext cx="1145389" cy="164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76C34E1-2A50-114A-9B27-8AD1ABC348A9}"/>
              </a:ext>
            </a:extLst>
          </p:cNvPr>
          <p:cNvCxnSpPr>
            <a:cxnSpLocks/>
          </p:cNvCxnSpPr>
          <p:nvPr/>
        </p:nvCxnSpPr>
        <p:spPr>
          <a:xfrm flipV="1">
            <a:off x="4681887" y="1158880"/>
            <a:ext cx="1186486" cy="55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8454CF-A521-4644-9ADD-A127502F79A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4657735" y="1082677"/>
            <a:ext cx="1220912" cy="15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617076-CDB8-3143-A664-77476364929E}"/>
              </a:ext>
            </a:extLst>
          </p:cNvPr>
          <p:cNvCxnSpPr>
            <a:cxnSpLocks/>
          </p:cNvCxnSpPr>
          <p:nvPr/>
        </p:nvCxnSpPr>
        <p:spPr>
          <a:xfrm>
            <a:off x="4722984" y="632310"/>
            <a:ext cx="1145389" cy="40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66CEA3-F60E-5944-902C-DABDDD66440B}"/>
              </a:ext>
            </a:extLst>
          </p:cNvPr>
          <p:cNvCxnSpPr>
            <a:cxnSpLocks/>
          </p:cNvCxnSpPr>
          <p:nvPr/>
        </p:nvCxnSpPr>
        <p:spPr>
          <a:xfrm flipV="1">
            <a:off x="1449179" y="1467630"/>
            <a:ext cx="699770" cy="148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22E9ED7-D747-9B44-88D6-E8A298E37102}"/>
              </a:ext>
            </a:extLst>
          </p:cNvPr>
          <p:cNvCxnSpPr>
            <a:cxnSpLocks/>
          </p:cNvCxnSpPr>
          <p:nvPr/>
        </p:nvCxnSpPr>
        <p:spPr>
          <a:xfrm>
            <a:off x="1522228" y="1635485"/>
            <a:ext cx="703958" cy="84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DBEE188-AAC2-AA4B-B993-152F9BFE1EA7}"/>
              </a:ext>
            </a:extLst>
          </p:cNvPr>
          <p:cNvCxnSpPr>
            <a:cxnSpLocks/>
          </p:cNvCxnSpPr>
          <p:nvPr/>
        </p:nvCxnSpPr>
        <p:spPr>
          <a:xfrm>
            <a:off x="3436285" y="1150400"/>
            <a:ext cx="955855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95AE977-DB6B-5F4F-848F-A1644F530B83}"/>
              </a:ext>
            </a:extLst>
          </p:cNvPr>
          <p:cNvCxnSpPr>
            <a:cxnSpLocks/>
          </p:cNvCxnSpPr>
          <p:nvPr/>
        </p:nvCxnSpPr>
        <p:spPr>
          <a:xfrm>
            <a:off x="4695227" y="1746787"/>
            <a:ext cx="1192161" cy="17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A6ADF7B-2B97-BF4B-9E69-84DA31527D3E}"/>
              </a:ext>
            </a:extLst>
          </p:cNvPr>
          <p:cNvCxnSpPr>
            <a:cxnSpLocks/>
          </p:cNvCxnSpPr>
          <p:nvPr/>
        </p:nvCxnSpPr>
        <p:spPr>
          <a:xfrm flipV="1">
            <a:off x="2453654" y="634081"/>
            <a:ext cx="664759" cy="65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8296206-4E8A-694D-BCFA-4D401A70CD99}"/>
              </a:ext>
            </a:extLst>
          </p:cNvPr>
          <p:cNvCxnSpPr>
            <a:cxnSpLocks/>
          </p:cNvCxnSpPr>
          <p:nvPr/>
        </p:nvCxnSpPr>
        <p:spPr>
          <a:xfrm>
            <a:off x="3428082" y="1720603"/>
            <a:ext cx="955855" cy="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9A77ECA-696B-7843-A3F0-EE9146011546}"/>
              </a:ext>
            </a:extLst>
          </p:cNvPr>
          <p:cNvCxnSpPr>
            <a:cxnSpLocks/>
          </p:cNvCxnSpPr>
          <p:nvPr/>
        </p:nvCxnSpPr>
        <p:spPr>
          <a:xfrm flipV="1">
            <a:off x="2413466" y="749595"/>
            <a:ext cx="708947" cy="104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4CE86B-F69B-F94F-8952-635FE565D2B4}"/>
              </a:ext>
            </a:extLst>
          </p:cNvPr>
          <p:cNvCxnSpPr>
            <a:cxnSpLocks/>
          </p:cNvCxnSpPr>
          <p:nvPr/>
        </p:nvCxnSpPr>
        <p:spPr>
          <a:xfrm flipV="1">
            <a:off x="3431687" y="2943671"/>
            <a:ext cx="957296" cy="1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C1244C-6471-DE4D-AA92-D4C65E80CAB1}"/>
              </a:ext>
            </a:extLst>
          </p:cNvPr>
          <p:cNvCxnSpPr>
            <a:cxnSpLocks/>
          </p:cNvCxnSpPr>
          <p:nvPr/>
        </p:nvCxnSpPr>
        <p:spPr>
          <a:xfrm flipV="1">
            <a:off x="3424925" y="1792008"/>
            <a:ext cx="929723" cy="106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DBD390F-AA46-4440-B8BB-6A37CBDC2B06}"/>
              </a:ext>
            </a:extLst>
          </p:cNvPr>
          <p:cNvCxnSpPr>
            <a:cxnSpLocks/>
          </p:cNvCxnSpPr>
          <p:nvPr/>
        </p:nvCxnSpPr>
        <p:spPr>
          <a:xfrm flipV="1">
            <a:off x="4722984" y="2868826"/>
            <a:ext cx="1164404" cy="6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32E3D21-79D5-724F-89AE-81F7AB725E86}"/>
              </a:ext>
            </a:extLst>
          </p:cNvPr>
          <p:cNvCxnSpPr>
            <a:cxnSpLocks/>
          </p:cNvCxnSpPr>
          <p:nvPr/>
        </p:nvCxnSpPr>
        <p:spPr>
          <a:xfrm flipV="1">
            <a:off x="4722984" y="2973954"/>
            <a:ext cx="1217129" cy="619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59549E9-76A2-6A46-B706-71D7BB241F1F}"/>
              </a:ext>
            </a:extLst>
          </p:cNvPr>
          <p:cNvCxnSpPr>
            <a:cxnSpLocks/>
          </p:cNvCxnSpPr>
          <p:nvPr/>
        </p:nvCxnSpPr>
        <p:spPr>
          <a:xfrm>
            <a:off x="3386716" y="1289578"/>
            <a:ext cx="1050981" cy="146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C3F29F7-A70E-3840-8F36-D3521F9BC101}"/>
              </a:ext>
            </a:extLst>
          </p:cNvPr>
          <p:cNvCxnSpPr>
            <a:cxnSpLocks/>
          </p:cNvCxnSpPr>
          <p:nvPr/>
        </p:nvCxnSpPr>
        <p:spPr>
          <a:xfrm>
            <a:off x="4688558" y="1152554"/>
            <a:ext cx="1301571" cy="153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D088D26-C39A-F746-AFFA-5A9213BE674F}"/>
              </a:ext>
            </a:extLst>
          </p:cNvPr>
          <p:cNvCxnSpPr>
            <a:cxnSpLocks/>
          </p:cNvCxnSpPr>
          <p:nvPr/>
        </p:nvCxnSpPr>
        <p:spPr>
          <a:xfrm>
            <a:off x="4688558" y="1809264"/>
            <a:ext cx="1251555" cy="96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6440D50-E869-A64D-B7B8-87EA2BCD5C19}"/>
              </a:ext>
            </a:extLst>
          </p:cNvPr>
          <p:cNvCxnSpPr>
            <a:cxnSpLocks/>
          </p:cNvCxnSpPr>
          <p:nvPr/>
        </p:nvCxnSpPr>
        <p:spPr>
          <a:xfrm>
            <a:off x="4677428" y="662511"/>
            <a:ext cx="1201219" cy="116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C7C94E5-EFAC-AA4C-83A6-C5DEAC5BBF02}"/>
              </a:ext>
            </a:extLst>
          </p:cNvPr>
          <p:cNvCxnSpPr>
            <a:cxnSpLocks/>
          </p:cNvCxnSpPr>
          <p:nvPr/>
        </p:nvCxnSpPr>
        <p:spPr>
          <a:xfrm>
            <a:off x="3414588" y="732671"/>
            <a:ext cx="969349" cy="82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58D97D8-7331-9547-B489-AEC3A938E1FC}"/>
              </a:ext>
            </a:extLst>
          </p:cNvPr>
          <p:cNvCxnSpPr>
            <a:cxnSpLocks/>
          </p:cNvCxnSpPr>
          <p:nvPr/>
        </p:nvCxnSpPr>
        <p:spPr>
          <a:xfrm flipV="1">
            <a:off x="3415470" y="1881579"/>
            <a:ext cx="981987" cy="157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F79EF9A-BA51-2244-87D8-EF75620BBE98}"/>
              </a:ext>
            </a:extLst>
          </p:cNvPr>
          <p:cNvCxnSpPr>
            <a:cxnSpLocks/>
          </p:cNvCxnSpPr>
          <p:nvPr/>
        </p:nvCxnSpPr>
        <p:spPr>
          <a:xfrm flipV="1">
            <a:off x="3406733" y="1244539"/>
            <a:ext cx="954586" cy="217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8A8C3B8-180A-3D43-B93C-85B1FA4FAA87}"/>
              </a:ext>
            </a:extLst>
          </p:cNvPr>
          <p:cNvCxnSpPr>
            <a:cxnSpLocks/>
          </p:cNvCxnSpPr>
          <p:nvPr/>
        </p:nvCxnSpPr>
        <p:spPr>
          <a:xfrm>
            <a:off x="4645576" y="701260"/>
            <a:ext cx="1404307" cy="194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431C26C-9C63-0A4D-8399-C72E0CFB8749}"/>
              </a:ext>
            </a:extLst>
          </p:cNvPr>
          <p:cNvCxnSpPr>
            <a:cxnSpLocks/>
          </p:cNvCxnSpPr>
          <p:nvPr/>
        </p:nvCxnSpPr>
        <p:spPr>
          <a:xfrm flipV="1">
            <a:off x="4750202" y="2015085"/>
            <a:ext cx="1135116" cy="150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9F4259FF-A13C-7647-8ACC-BB70B9A69883}"/>
              </a:ext>
            </a:extLst>
          </p:cNvPr>
          <p:cNvSpPr txBox="1"/>
          <p:nvPr/>
        </p:nvSpPr>
        <p:spPr>
          <a:xfrm>
            <a:off x="837766" y="11862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Layer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EF90AF9-66EB-D546-B975-C4AD3A97999B}"/>
              </a:ext>
            </a:extLst>
          </p:cNvPr>
          <p:cNvSpPr txBox="1"/>
          <p:nvPr/>
        </p:nvSpPr>
        <p:spPr>
          <a:xfrm>
            <a:off x="1813075" y="12243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Layer 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BC17CC3-9D72-4040-B882-C756D61E51E4}"/>
              </a:ext>
            </a:extLst>
          </p:cNvPr>
          <p:cNvSpPr txBox="1"/>
          <p:nvPr/>
        </p:nvSpPr>
        <p:spPr>
          <a:xfrm>
            <a:off x="3713489" y="1785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F19ABDD-983D-0245-879C-9D013425C55E}"/>
              </a:ext>
            </a:extLst>
          </p:cNvPr>
          <p:cNvSpPr txBox="1"/>
          <p:nvPr/>
        </p:nvSpPr>
        <p:spPr>
          <a:xfrm>
            <a:off x="2808267" y="12873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Layer 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261AD7C-DD30-D240-8B67-8E767226CC5E}"/>
              </a:ext>
            </a:extLst>
          </p:cNvPr>
          <p:cNvSpPr txBox="1"/>
          <p:nvPr/>
        </p:nvSpPr>
        <p:spPr>
          <a:xfrm>
            <a:off x="4042047" y="12800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Layer L-1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A8427F8-9ACF-AF45-94EB-2DF398209034}"/>
              </a:ext>
            </a:extLst>
          </p:cNvPr>
          <p:cNvSpPr txBox="1"/>
          <p:nvPr/>
        </p:nvSpPr>
        <p:spPr>
          <a:xfrm>
            <a:off x="5570665" y="13634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4111770-376F-FB4C-BCF4-E03A657111EA}"/>
                  </a:ext>
                </a:extLst>
              </p:cNvPr>
              <p:cNvSpPr txBox="1"/>
              <p:nvPr/>
            </p:nvSpPr>
            <p:spPr>
              <a:xfrm>
                <a:off x="0" y="954250"/>
                <a:ext cx="1114628" cy="2053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" pitchFamily="2" charset="0"/>
                  </a:rPr>
                  <a:t>Input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" pitchFamily="2" charset="0"/>
                  </a:rPr>
                  <a:t> </a:t>
                </a:r>
              </a:p>
              <a:p>
                <a:r>
                  <a:rPr lang="en-US" dirty="0">
                    <a:latin typeface="Times" pitchFamily="2" charset="0"/>
                  </a:rPr>
                  <a:t>coming from</a:t>
                </a:r>
              </a:p>
              <a:p>
                <a:r>
                  <a:rPr lang="en-US" dirty="0">
                    <a:latin typeface="Times" pitchFamily="2" charset="0"/>
                  </a:rPr>
                  <a:t>a mini-batch </a:t>
                </a:r>
              </a:p>
              <a:p>
                <a:r>
                  <a:rPr lang="en-US" dirty="0">
                    <a:latin typeface="Times" pitchFamily="2" charset="0"/>
                  </a:rPr>
                  <a:t>at node </a:t>
                </a:r>
                <a:r>
                  <a:rPr lang="en-US" dirty="0" err="1">
                    <a:latin typeface="Times" pitchFamily="2" charset="0"/>
                  </a:rPr>
                  <a:t>i</a:t>
                </a:r>
                <a:endParaRPr 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4111770-376F-FB4C-BCF4-E03A65711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4250"/>
                <a:ext cx="1114628" cy="2053639"/>
              </a:xfrm>
              <a:prstGeom prst="rect">
                <a:avLst/>
              </a:prstGeom>
              <a:blipFill>
                <a:blip r:embed="rId2"/>
                <a:stretch>
                  <a:fillRect l="-3409" t="-1227" r="-7955" b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ight Arrow 147">
            <a:extLst>
              <a:ext uri="{FF2B5EF4-FFF2-40B4-BE49-F238E27FC236}">
                <a16:creationId xmlns:a16="http://schemas.microsoft.com/office/drawing/2014/main" id="{E7D7C372-3990-E14F-BC2D-2EB17D15CE57}"/>
              </a:ext>
            </a:extLst>
          </p:cNvPr>
          <p:cNvSpPr/>
          <p:nvPr/>
        </p:nvSpPr>
        <p:spPr>
          <a:xfrm>
            <a:off x="672062" y="1932107"/>
            <a:ext cx="503249" cy="256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94E343F-AD0C-4546-BC77-33955C194CBD}"/>
                  </a:ext>
                </a:extLst>
              </p:cNvPr>
              <p:cNvSpPr txBox="1"/>
              <p:nvPr/>
            </p:nvSpPr>
            <p:spPr>
              <a:xfrm>
                <a:off x="6535609" y="1352730"/>
                <a:ext cx="1952963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" pitchFamily="2" charset="0"/>
                  </a:rPr>
                  <a:t>Forward pass </a:t>
                </a:r>
              </a:p>
              <a:p>
                <a:r>
                  <a:rPr lang="en-US" dirty="0">
                    <a:latin typeface="Times" pitchFamily="2" charset="0"/>
                  </a:rPr>
                  <a:t>produces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" pitchFamily="2" charset="0"/>
                  </a:rPr>
                  <a:t> </a:t>
                </a:r>
              </a:p>
              <a:p>
                <a:r>
                  <a:rPr lang="en-US" dirty="0">
                    <a:latin typeface="Times" pitchFamily="2" charset="0"/>
                  </a:rPr>
                  <a:t>and calculates loss</a:t>
                </a:r>
              </a:p>
              <a:p>
                <a:endParaRPr lang="en-US" dirty="0">
                  <a:latin typeface="Times" pitchFamily="2" charset="0"/>
                </a:endParaRPr>
              </a:p>
              <a:p>
                <a:endParaRPr lang="en-US" dirty="0">
                  <a:latin typeface="Times" pitchFamily="2" charset="0"/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94E343F-AD0C-4546-BC77-33955C194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609" y="1352730"/>
                <a:ext cx="1952963" cy="1499641"/>
              </a:xfrm>
              <a:prstGeom prst="rect">
                <a:avLst/>
              </a:prstGeom>
              <a:blipFill>
                <a:blip r:embed="rId3"/>
                <a:stretch>
                  <a:fillRect l="-259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ight Arrow 154">
            <a:extLst>
              <a:ext uri="{FF2B5EF4-FFF2-40B4-BE49-F238E27FC236}">
                <a16:creationId xmlns:a16="http://schemas.microsoft.com/office/drawing/2014/main" id="{566A7E91-2D16-A34E-A464-4CFD291E35B1}"/>
              </a:ext>
            </a:extLst>
          </p:cNvPr>
          <p:cNvSpPr/>
          <p:nvPr/>
        </p:nvSpPr>
        <p:spPr>
          <a:xfrm>
            <a:off x="6241355" y="1779800"/>
            <a:ext cx="320888" cy="2568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BCC8D3-EE4E-6C46-9AC4-A6FB0FAF0F07}"/>
              </a:ext>
            </a:extLst>
          </p:cNvPr>
          <p:cNvSpPr/>
          <p:nvPr/>
        </p:nvSpPr>
        <p:spPr>
          <a:xfrm>
            <a:off x="4392820" y="193116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263C5B9-E12A-7643-AE6F-D0191BFFD433}"/>
              </a:ext>
            </a:extLst>
          </p:cNvPr>
          <p:cNvSpPr/>
          <p:nvPr/>
        </p:nvSpPr>
        <p:spPr>
          <a:xfrm>
            <a:off x="3097897" y="1919487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4A1ECCBC-7082-4149-B2C5-0DACCBA9638B}"/>
              </a:ext>
            </a:extLst>
          </p:cNvPr>
          <p:cNvSpPr/>
          <p:nvPr/>
        </p:nvSpPr>
        <p:spPr>
          <a:xfrm rot="10800000">
            <a:off x="5120288" y="253426"/>
            <a:ext cx="504838" cy="101059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ight Arrow 168">
            <a:extLst>
              <a:ext uri="{FF2B5EF4-FFF2-40B4-BE49-F238E27FC236}">
                <a16:creationId xmlns:a16="http://schemas.microsoft.com/office/drawing/2014/main" id="{5A60518B-274B-234F-A207-5338EEB01983}"/>
              </a:ext>
            </a:extLst>
          </p:cNvPr>
          <p:cNvSpPr/>
          <p:nvPr/>
        </p:nvSpPr>
        <p:spPr>
          <a:xfrm rot="10800000">
            <a:off x="3626980" y="260906"/>
            <a:ext cx="438696" cy="8139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ight Arrow 169">
            <a:extLst>
              <a:ext uri="{FF2B5EF4-FFF2-40B4-BE49-F238E27FC236}">
                <a16:creationId xmlns:a16="http://schemas.microsoft.com/office/drawing/2014/main" id="{18C6A8F8-DB15-6049-80D7-154ADA6A6D02}"/>
              </a:ext>
            </a:extLst>
          </p:cNvPr>
          <p:cNvSpPr/>
          <p:nvPr/>
        </p:nvSpPr>
        <p:spPr>
          <a:xfrm rot="10800000">
            <a:off x="2645465" y="269054"/>
            <a:ext cx="197654" cy="8401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ight Arrow 170">
            <a:extLst>
              <a:ext uri="{FF2B5EF4-FFF2-40B4-BE49-F238E27FC236}">
                <a16:creationId xmlns:a16="http://schemas.microsoft.com/office/drawing/2014/main" id="{E39CE2CA-186B-8C4C-BBDC-0A153ECA1B19}"/>
              </a:ext>
            </a:extLst>
          </p:cNvPr>
          <p:cNvSpPr/>
          <p:nvPr/>
        </p:nvSpPr>
        <p:spPr>
          <a:xfrm rot="10800000" flipV="1">
            <a:off x="1613058" y="249440"/>
            <a:ext cx="257117" cy="103626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ECA822A-1905-954F-B107-56435BE63829}"/>
              </a:ext>
            </a:extLst>
          </p:cNvPr>
          <p:cNvSpPr/>
          <p:nvPr/>
        </p:nvSpPr>
        <p:spPr>
          <a:xfrm>
            <a:off x="1227869" y="4587146"/>
            <a:ext cx="5747358" cy="6678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Communication Backend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35C7DC0-08DB-C940-96DF-46233315043A}"/>
                  </a:ext>
                </a:extLst>
              </p:cNvPr>
              <p:cNvSpPr txBox="1"/>
              <p:nvPr/>
            </p:nvSpPr>
            <p:spPr>
              <a:xfrm rot="5400000">
                <a:off x="5031780" y="3576671"/>
                <a:ext cx="104304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35C7DC0-08DB-C940-96DF-46233315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31780" y="3576671"/>
                <a:ext cx="104304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B2C288F-965E-4448-8871-D11592E3E69D}"/>
                  </a:ext>
                </a:extLst>
              </p:cNvPr>
              <p:cNvSpPr/>
              <p:nvPr/>
            </p:nvSpPr>
            <p:spPr>
              <a:xfrm rot="5400000">
                <a:off x="3425900" y="3775877"/>
                <a:ext cx="126265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B2C288F-965E-4448-8871-D11592E3E6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425900" y="3775877"/>
                <a:ext cx="1262653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A2D281B-6997-DB46-B85E-184A5F30C6FC}"/>
                  </a:ext>
                </a:extLst>
              </p:cNvPr>
              <p:cNvSpPr/>
              <p:nvPr/>
            </p:nvSpPr>
            <p:spPr>
              <a:xfrm rot="5400000">
                <a:off x="2270560" y="3692023"/>
                <a:ext cx="104496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A2D281B-6997-DB46-B85E-184A5F30C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270560" y="3692023"/>
                <a:ext cx="1044966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93D2721-A3F3-0943-A457-68594E75C747}"/>
                  </a:ext>
                </a:extLst>
              </p:cNvPr>
              <p:cNvSpPr/>
              <p:nvPr/>
            </p:nvSpPr>
            <p:spPr>
              <a:xfrm rot="5400000">
                <a:off x="5947722" y="3536514"/>
                <a:ext cx="704039" cy="420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93D2721-A3F3-0943-A457-68594E75C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947722" y="3536514"/>
                <a:ext cx="704039" cy="4208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8A5F94D-2F2E-E64C-A4AB-452477F9E00B}"/>
                  </a:ext>
                </a:extLst>
              </p:cNvPr>
              <p:cNvSpPr/>
              <p:nvPr/>
            </p:nvSpPr>
            <p:spPr>
              <a:xfrm rot="5400000">
                <a:off x="4329889" y="3944457"/>
                <a:ext cx="923651" cy="420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8A5F94D-2F2E-E64C-A4AB-452477F9E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329889" y="3944457"/>
                <a:ext cx="923651" cy="420821"/>
              </a:xfrm>
              <a:prstGeom prst="rect">
                <a:avLst/>
              </a:prstGeom>
              <a:blipFill>
                <a:blip r:embed="rId8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D93724C-7629-3941-9668-CF28FC871814}"/>
                  </a:ext>
                </a:extLst>
              </p:cNvPr>
              <p:cNvSpPr txBox="1"/>
              <p:nvPr/>
            </p:nvSpPr>
            <p:spPr>
              <a:xfrm rot="5400000">
                <a:off x="3140915" y="3830825"/>
                <a:ext cx="705962" cy="420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D93724C-7629-3941-9668-CF28FC871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140915" y="3830825"/>
                <a:ext cx="705962" cy="420821"/>
              </a:xfrm>
              <a:prstGeom prst="rect">
                <a:avLst/>
              </a:prstGeom>
              <a:blipFill>
                <a:blip r:embed="rId9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B7CC803-258B-1D48-A818-DD3140B6FCE3}"/>
                  </a:ext>
                </a:extLst>
              </p:cNvPr>
              <p:cNvSpPr txBox="1"/>
              <p:nvPr/>
            </p:nvSpPr>
            <p:spPr>
              <a:xfrm rot="5400000">
                <a:off x="1941049" y="3424081"/>
                <a:ext cx="725840" cy="697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B7CC803-258B-1D48-A818-DD3140B6F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941049" y="3424081"/>
                <a:ext cx="725840" cy="6978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6F38D89-6682-2B46-9732-BA37BF86D806}"/>
                  </a:ext>
                </a:extLst>
              </p:cNvPr>
              <p:cNvSpPr/>
              <p:nvPr/>
            </p:nvSpPr>
            <p:spPr>
              <a:xfrm rot="5400000">
                <a:off x="1183423" y="3490400"/>
                <a:ext cx="104496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6F38D89-6682-2B46-9732-BA37BF86D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83423" y="3490400"/>
                <a:ext cx="1044966" cy="612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1DD3DD9-0335-B841-83B1-B140E01034C1}"/>
              </a:ext>
            </a:extLst>
          </p:cNvPr>
          <p:cNvCxnSpPr>
            <a:cxnSpLocks/>
          </p:cNvCxnSpPr>
          <p:nvPr/>
        </p:nvCxnSpPr>
        <p:spPr>
          <a:xfrm>
            <a:off x="2471007" y="1365552"/>
            <a:ext cx="622516" cy="30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C5E1ECE-306C-1E40-9F17-6662F93BC904}"/>
              </a:ext>
            </a:extLst>
          </p:cNvPr>
          <p:cNvCxnSpPr>
            <a:cxnSpLocks/>
          </p:cNvCxnSpPr>
          <p:nvPr/>
        </p:nvCxnSpPr>
        <p:spPr>
          <a:xfrm flipV="1">
            <a:off x="2467807" y="1878882"/>
            <a:ext cx="606272" cy="80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0907CCB-C831-D94A-9023-6B7605137F68}"/>
              </a:ext>
            </a:extLst>
          </p:cNvPr>
          <p:cNvCxnSpPr>
            <a:cxnSpLocks/>
          </p:cNvCxnSpPr>
          <p:nvPr/>
        </p:nvCxnSpPr>
        <p:spPr>
          <a:xfrm flipV="1">
            <a:off x="3402749" y="679810"/>
            <a:ext cx="965241" cy="212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03E391CA-7055-E740-B073-CDAFF279CFC0}"/>
              </a:ext>
            </a:extLst>
          </p:cNvPr>
          <p:cNvCxnSpPr>
            <a:cxnSpLocks/>
          </p:cNvCxnSpPr>
          <p:nvPr/>
        </p:nvCxnSpPr>
        <p:spPr>
          <a:xfrm flipV="1">
            <a:off x="2493486" y="1128739"/>
            <a:ext cx="601044" cy="18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F6D893F-E9FA-FE4C-90AA-97AF2CE579F5}"/>
              </a:ext>
            </a:extLst>
          </p:cNvPr>
          <p:cNvSpPr/>
          <p:nvPr/>
        </p:nvSpPr>
        <p:spPr>
          <a:xfrm>
            <a:off x="821159" y="53079"/>
            <a:ext cx="6176754" cy="409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186165C6-5B0B-EA43-92B2-B15FF87D9424}"/>
              </a:ext>
            </a:extLst>
          </p:cNvPr>
          <p:cNvSpPr txBox="1"/>
          <p:nvPr/>
        </p:nvSpPr>
        <p:spPr>
          <a:xfrm>
            <a:off x="3583183" y="38177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9845321-8ECD-3A48-8CBC-2BAC29967685}"/>
              </a:ext>
            </a:extLst>
          </p:cNvPr>
          <p:cNvSpPr txBox="1"/>
          <p:nvPr/>
        </p:nvSpPr>
        <p:spPr>
          <a:xfrm>
            <a:off x="948809" y="-349969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Back-propagation updates the model parameters of each layer </a:t>
            </a:r>
          </a:p>
        </p:txBody>
      </p:sp>
      <p:sp>
        <p:nvSpPr>
          <p:cNvPr id="214" name="Down Arrow 213">
            <a:extLst>
              <a:ext uri="{FF2B5EF4-FFF2-40B4-BE49-F238E27FC236}">
                <a16:creationId xmlns:a16="http://schemas.microsoft.com/office/drawing/2014/main" id="{F2E5FB32-C094-D243-BE74-FEECFE5331C8}"/>
              </a:ext>
            </a:extLst>
          </p:cNvPr>
          <p:cNvSpPr/>
          <p:nvPr/>
        </p:nvSpPr>
        <p:spPr>
          <a:xfrm>
            <a:off x="5990129" y="3123529"/>
            <a:ext cx="153770" cy="1324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Down Arrow 214">
            <a:extLst>
              <a:ext uri="{FF2B5EF4-FFF2-40B4-BE49-F238E27FC236}">
                <a16:creationId xmlns:a16="http://schemas.microsoft.com/office/drawing/2014/main" id="{1E64BA02-38D2-4244-B967-9C4711DF73CD}"/>
              </a:ext>
            </a:extLst>
          </p:cNvPr>
          <p:cNvSpPr/>
          <p:nvPr/>
        </p:nvSpPr>
        <p:spPr>
          <a:xfrm>
            <a:off x="4489323" y="3735639"/>
            <a:ext cx="163480" cy="744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Down Arrow 216">
            <a:extLst>
              <a:ext uri="{FF2B5EF4-FFF2-40B4-BE49-F238E27FC236}">
                <a16:creationId xmlns:a16="http://schemas.microsoft.com/office/drawing/2014/main" id="{E2164451-041F-134F-B876-A9294C949A23}"/>
              </a:ext>
            </a:extLst>
          </p:cNvPr>
          <p:cNvSpPr/>
          <p:nvPr/>
        </p:nvSpPr>
        <p:spPr>
          <a:xfrm>
            <a:off x="2135513" y="3145394"/>
            <a:ext cx="153770" cy="1324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Down Arrow 217">
            <a:extLst>
              <a:ext uri="{FF2B5EF4-FFF2-40B4-BE49-F238E27FC236}">
                <a16:creationId xmlns:a16="http://schemas.microsoft.com/office/drawing/2014/main" id="{75DFA7D0-DE3B-694B-AB62-DCEEA85FD55E}"/>
              </a:ext>
            </a:extLst>
          </p:cNvPr>
          <p:cNvSpPr/>
          <p:nvPr/>
        </p:nvSpPr>
        <p:spPr>
          <a:xfrm>
            <a:off x="3200185" y="3720829"/>
            <a:ext cx="145600" cy="752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Down Arrow 218">
            <a:extLst>
              <a:ext uri="{FF2B5EF4-FFF2-40B4-BE49-F238E27FC236}">
                <a16:creationId xmlns:a16="http://schemas.microsoft.com/office/drawing/2014/main" id="{FEFE7629-A24A-384D-AE97-7437F2588D11}"/>
              </a:ext>
            </a:extLst>
          </p:cNvPr>
          <p:cNvSpPr/>
          <p:nvPr/>
        </p:nvSpPr>
        <p:spPr>
          <a:xfrm rot="10800000">
            <a:off x="5758766" y="3128118"/>
            <a:ext cx="153770" cy="1324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Down Arrow 219">
            <a:extLst>
              <a:ext uri="{FF2B5EF4-FFF2-40B4-BE49-F238E27FC236}">
                <a16:creationId xmlns:a16="http://schemas.microsoft.com/office/drawing/2014/main" id="{C225CDDE-B289-844A-A45C-654E25FCB71B}"/>
              </a:ext>
            </a:extLst>
          </p:cNvPr>
          <p:cNvSpPr/>
          <p:nvPr/>
        </p:nvSpPr>
        <p:spPr>
          <a:xfrm rot="10800000">
            <a:off x="4292570" y="3709461"/>
            <a:ext cx="145600" cy="752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Down Arrow 220">
            <a:extLst>
              <a:ext uri="{FF2B5EF4-FFF2-40B4-BE49-F238E27FC236}">
                <a16:creationId xmlns:a16="http://schemas.microsoft.com/office/drawing/2014/main" id="{890B7AA6-0805-9247-B8D2-B62629AC8E97}"/>
              </a:ext>
            </a:extLst>
          </p:cNvPr>
          <p:cNvSpPr/>
          <p:nvPr/>
        </p:nvSpPr>
        <p:spPr>
          <a:xfrm rot="10800000">
            <a:off x="3011129" y="3704611"/>
            <a:ext cx="145600" cy="7520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F1EBD7F3-1ADD-B04C-B690-3606554945AF}"/>
              </a:ext>
            </a:extLst>
          </p:cNvPr>
          <p:cNvSpPr/>
          <p:nvPr/>
        </p:nvSpPr>
        <p:spPr>
          <a:xfrm rot="10800000">
            <a:off x="1904813" y="3136918"/>
            <a:ext cx="153770" cy="1324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ight Brace 222">
            <a:extLst>
              <a:ext uri="{FF2B5EF4-FFF2-40B4-BE49-F238E27FC236}">
                <a16:creationId xmlns:a16="http://schemas.microsoft.com/office/drawing/2014/main" id="{0688E0CB-695C-3A4C-9F7C-9DFCF7ABF4E9}"/>
              </a:ext>
            </a:extLst>
          </p:cNvPr>
          <p:cNvSpPr/>
          <p:nvPr/>
        </p:nvSpPr>
        <p:spPr>
          <a:xfrm>
            <a:off x="6587751" y="3174076"/>
            <a:ext cx="215244" cy="13028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AAE07AC-D2C7-B347-9BFA-958494AB2717}"/>
                  </a:ext>
                </a:extLst>
              </p:cNvPr>
              <p:cNvSpPr txBox="1"/>
              <p:nvPr/>
            </p:nvSpPr>
            <p:spPr>
              <a:xfrm>
                <a:off x="350628" y="5236211"/>
                <a:ext cx="7755937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" pitchFamily="2" charset="0"/>
                  </a:rPr>
                  <a:t>Each layer’s stochastic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" pitchFamily="2" charset="0"/>
                  </a:rPr>
                  <a:t>is communicated to the parameter server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>
                    <a:latin typeface="Times" pitchFamily="2" charset="0"/>
                  </a:rPr>
                  <a:t> is used to update the parameters of each layer  </a:t>
                </a: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DAAE07AC-D2C7-B347-9BFA-958494AB2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8" y="5236211"/>
                <a:ext cx="7755937" cy="824906"/>
              </a:xfrm>
              <a:prstGeom prst="rect">
                <a:avLst/>
              </a:prstGeom>
              <a:blipFill>
                <a:blip r:embed="rId12"/>
                <a:stretch>
                  <a:fillRect l="-655" t="-3030" b="-6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DA83FF64-E423-894F-8523-789184125DC4}"/>
              </a:ext>
            </a:extLst>
          </p:cNvPr>
          <p:cNvSpPr/>
          <p:nvPr/>
        </p:nvSpPr>
        <p:spPr>
          <a:xfrm>
            <a:off x="5199560" y="3095507"/>
            <a:ext cx="1443891" cy="14317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7D1848E-A5DC-0E48-9542-0C7C570C29B1}"/>
              </a:ext>
            </a:extLst>
          </p:cNvPr>
          <p:cNvCxnSpPr>
            <a:cxnSpLocks/>
          </p:cNvCxnSpPr>
          <p:nvPr/>
        </p:nvCxnSpPr>
        <p:spPr>
          <a:xfrm flipV="1">
            <a:off x="10247356" y="2962447"/>
            <a:ext cx="0" cy="9750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D8F4768-7B13-114F-B31D-9C90B61708E1}"/>
              </a:ext>
            </a:extLst>
          </p:cNvPr>
          <p:cNvCxnSpPr>
            <a:cxnSpLocks/>
          </p:cNvCxnSpPr>
          <p:nvPr/>
        </p:nvCxnSpPr>
        <p:spPr>
          <a:xfrm>
            <a:off x="10378384" y="2933917"/>
            <a:ext cx="0" cy="10321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B6CB90B-5633-984D-8298-BD0712F1A8BB}"/>
              </a:ext>
            </a:extLst>
          </p:cNvPr>
          <p:cNvSpPr/>
          <p:nvPr/>
        </p:nvSpPr>
        <p:spPr>
          <a:xfrm>
            <a:off x="8953041" y="621844"/>
            <a:ext cx="2703331" cy="9370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Layer L</a:t>
            </a:r>
          </a:p>
        </p:txBody>
      </p: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24E76CAE-953B-6C4E-8297-F01F18654E0B}"/>
              </a:ext>
            </a:extLst>
          </p:cNvPr>
          <p:cNvSpPr/>
          <p:nvPr/>
        </p:nvSpPr>
        <p:spPr>
          <a:xfrm>
            <a:off x="10107437" y="115670"/>
            <a:ext cx="313898" cy="46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F5DE61F-D473-C644-880E-D0F542629A7B}"/>
              </a:ext>
            </a:extLst>
          </p:cNvPr>
          <p:cNvSpPr txBox="1"/>
          <p:nvPr/>
        </p:nvSpPr>
        <p:spPr>
          <a:xfrm>
            <a:off x="9134293" y="2178858"/>
            <a:ext cx="248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Gradient computation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477485A-6491-344B-9BAE-7E74FE0D8775}"/>
                  </a:ext>
                </a:extLst>
              </p:cNvPr>
              <p:cNvSpPr/>
              <p:nvPr/>
            </p:nvSpPr>
            <p:spPr>
              <a:xfrm>
                <a:off x="10057724" y="2439650"/>
                <a:ext cx="788999" cy="475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1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1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477485A-6491-344B-9BAE-7E74FE0D8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724" y="2439650"/>
                <a:ext cx="788999" cy="475643"/>
              </a:xfrm>
              <a:prstGeom prst="rect">
                <a:avLst/>
              </a:prstGeom>
              <a:blipFill>
                <a:blip r:embed="rId1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Down Arrow 123">
            <a:extLst>
              <a:ext uri="{FF2B5EF4-FFF2-40B4-BE49-F238E27FC236}">
                <a16:creationId xmlns:a16="http://schemas.microsoft.com/office/drawing/2014/main" id="{598B99E3-05A9-EA4B-BAB2-61478605D44E}"/>
              </a:ext>
            </a:extLst>
          </p:cNvPr>
          <p:cNvSpPr/>
          <p:nvPr/>
        </p:nvSpPr>
        <p:spPr>
          <a:xfrm>
            <a:off x="10136856" y="1614014"/>
            <a:ext cx="313898" cy="464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6EED5-9988-3245-A9E2-B196EF8FE677}"/>
              </a:ext>
            </a:extLst>
          </p:cNvPr>
          <p:cNvSpPr txBox="1"/>
          <p:nvPr/>
        </p:nvSpPr>
        <p:spPr>
          <a:xfrm>
            <a:off x="9164367" y="-246547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Input from Layer L-1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A375C8-D885-3642-866F-21B3DC535E56}"/>
                  </a:ext>
                </a:extLst>
              </p:cNvPr>
              <p:cNvSpPr txBox="1"/>
              <p:nvPr/>
            </p:nvSpPr>
            <p:spPr>
              <a:xfrm>
                <a:off x="10445175" y="2937915"/>
                <a:ext cx="2089033" cy="1282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" pitchFamily="2" charset="0"/>
                  </a:rPr>
                  <a:t>Sends </a:t>
                </a:r>
                <a:r>
                  <a:rPr lang="en-US" dirty="0" err="1">
                    <a:latin typeface="Times" pitchFamily="2" charset="0"/>
                  </a:rPr>
                  <a:t>layerwise</a:t>
                </a:r>
                <a:endParaRPr lang="en-US" dirty="0">
                  <a:latin typeface="Times" pitchFamily="2" charset="0"/>
                </a:endParaRPr>
              </a:p>
              <a:p>
                <a:r>
                  <a:rPr lang="en-US" dirty="0">
                    <a:latin typeface="Times" pitchFamily="2" charset="0"/>
                  </a:rPr>
                  <a:t>compressed gradient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" pitchFamily="2" charset="0"/>
                </a:endParaRPr>
              </a:p>
              <a:p>
                <a:r>
                  <a:rPr lang="en-US" sz="2000" dirty="0">
                    <a:latin typeface="Times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0A375C8-D885-3642-866F-21B3DC535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175" y="2937915"/>
                <a:ext cx="2089033" cy="1282595"/>
              </a:xfrm>
              <a:prstGeom prst="rect">
                <a:avLst/>
              </a:prstGeom>
              <a:blipFill>
                <a:blip r:embed="rId14"/>
                <a:stretch>
                  <a:fillRect l="-1807" t="-1961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4336D290-4B0A-314A-9D88-07AE83E24EAC}"/>
              </a:ext>
            </a:extLst>
          </p:cNvPr>
          <p:cNvSpPr/>
          <p:nvPr/>
        </p:nvSpPr>
        <p:spPr>
          <a:xfrm>
            <a:off x="8941536" y="2099831"/>
            <a:ext cx="2873696" cy="7915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0CD4D7-433E-834D-B2F0-57EB560A3749}"/>
                  </a:ext>
                </a:extLst>
              </p:cNvPr>
              <p:cNvSpPr txBox="1"/>
              <p:nvPr/>
            </p:nvSpPr>
            <p:spPr>
              <a:xfrm>
                <a:off x="7815860" y="2941805"/>
                <a:ext cx="2743349" cy="1623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" pitchFamily="2" charset="0"/>
                  </a:rPr>
                  <a:t>Receives </a:t>
                </a:r>
                <a:r>
                  <a:rPr lang="en-US" dirty="0" err="1">
                    <a:latin typeface="Times" pitchFamily="2" charset="0"/>
                  </a:rPr>
                  <a:t>layerwise</a:t>
                </a:r>
                <a:endParaRPr lang="en-US" dirty="0">
                  <a:latin typeface="Times" pitchFamily="2" charset="0"/>
                </a:endParaRPr>
              </a:p>
              <a:p>
                <a:r>
                  <a:rPr lang="en-US" dirty="0" err="1">
                    <a:latin typeface="Times" pitchFamily="2" charset="0"/>
                  </a:rPr>
                  <a:t>unompressed</a:t>
                </a:r>
                <a:r>
                  <a:rPr lang="en-US" dirty="0">
                    <a:latin typeface="Times" pitchFamily="2" charset="0"/>
                  </a:rPr>
                  <a:t> aggregated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Times" pitchFamily="2" charset="0"/>
                </a:endParaRPr>
              </a:p>
              <a:p>
                <a:r>
                  <a:rPr lang="en-US" sz="2000" dirty="0">
                    <a:latin typeface="Times" pitchFamily="2" charset="0"/>
                  </a:rPr>
                  <a:t>     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0CD4D7-433E-834D-B2F0-57EB560A3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860" y="2941805"/>
                <a:ext cx="2743349" cy="1623714"/>
              </a:xfrm>
              <a:prstGeom prst="rect">
                <a:avLst/>
              </a:prstGeom>
              <a:blipFill>
                <a:blip r:embed="rId15"/>
                <a:stretch>
                  <a:fillRect l="-1382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ight Arrow 55">
            <a:extLst>
              <a:ext uri="{FF2B5EF4-FFF2-40B4-BE49-F238E27FC236}">
                <a16:creationId xmlns:a16="http://schemas.microsoft.com/office/drawing/2014/main" id="{74E18789-71EA-6F42-9537-F7FFBA113079}"/>
              </a:ext>
            </a:extLst>
          </p:cNvPr>
          <p:cNvSpPr/>
          <p:nvPr/>
        </p:nvSpPr>
        <p:spPr>
          <a:xfrm rot="19793876">
            <a:off x="6810406" y="3450732"/>
            <a:ext cx="772957" cy="344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6B9168E-B213-E14D-90CF-12D3BB2CA31E}"/>
              </a:ext>
            </a:extLst>
          </p:cNvPr>
          <p:cNvSpPr/>
          <p:nvPr/>
        </p:nvSpPr>
        <p:spPr>
          <a:xfrm>
            <a:off x="8871754" y="4078799"/>
            <a:ext cx="3041529" cy="6678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" pitchFamily="2" charset="0"/>
              </a:rPr>
              <a:t>Communication Backend 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E2AF2661-D587-8849-BB32-F6B4DA36B604}"/>
              </a:ext>
            </a:extLst>
          </p:cNvPr>
          <p:cNvSpPr/>
          <p:nvPr/>
        </p:nvSpPr>
        <p:spPr>
          <a:xfrm>
            <a:off x="7631440" y="1671474"/>
            <a:ext cx="5128185" cy="37207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121400-E1EE-0146-9EA5-2287813F7688}"/>
              </a:ext>
            </a:extLst>
          </p:cNvPr>
          <p:cNvSpPr txBox="1"/>
          <p:nvPr/>
        </p:nvSpPr>
        <p:spPr>
          <a:xfrm>
            <a:off x="10136856" y="5883008"/>
            <a:ext cx="57259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" pitchFamily="2" charset="0"/>
              </a:rPr>
              <a:t>(b)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D3241C-3DB9-9D4B-BAD5-76EC6C4334F5}"/>
              </a:ext>
            </a:extLst>
          </p:cNvPr>
          <p:cNvSpPr txBox="1"/>
          <p:nvPr/>
        </p:nvSpPr>
        <p:spPr>
          <a:xfrm>
            <a:off x="3218116" y="5978454"/>
            <a:ext cx="5533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" pitchFamily="2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23389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128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2019-10-23T09:13:15Z</dcterms:created>
  <dcterms:modified xsi:type="dcterms:W3CDTF">2020-03-01T13:30:17Z</dcterms:modified>
</cp:coreProperties>
</file>