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A3931-3304-D148-B258-C0FED5C28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CAB50F-C54C-F740-A965-5D5AD0D72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3D249-02A0-E44F-9E46-9FE750AC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7A5F-4AB5-B54F-88B1-A10A9F62E7ED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5B2DC-7BC7-8B40-9430-16DF09559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F57B9-35A6-854E-BD71-F5A69D684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6182-EFD5-FD4C-A16C-96562500D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87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3FA2-9695-284E-BC84-DBB0A783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F475BB-4CDB-FE48-9C20-E4B3BADB0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FA2C5-0A06-DD47-8D0E-879D934D2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7A5F-4AB5-B54F-88B1-A10A9F62E7ED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D2356-580C-2146-87BD-0075DF63E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E5487-4C16-584B-9629-1D0FA6DB4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6182-EFD5-FD4C-A16C-96562500D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61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446706-8B7D-754A-9A32-459C21C2AB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348CAE-601B-4543-A524-7C35531C9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F6C89-90A6-9A4D-8681-9B347F1AC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7A5F-4AB5-B54F-88B1-A10A9F62E7ED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8124F-32D3-2C44-87A7-6AD119548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79852-230D-1E4D-9603-1EF54178B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6182-EFD5-FD4C-A16C-96562500D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24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99FDB-BF3A-4742-82F5-74C25CAF1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CE0F2-307C-DF4F-9F0A-9F812D530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C6EFA-EF2B-4C45-A7D0-4AA038C9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7A5F-4AB5-B54F-88B1-A10A9F62E7ED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B5BFA-5827-5F49-9769-4587601EE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E69C-0DE8-3943-B714-F1B2BEE07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6182-EFD5-FD4C-A16C-96562500D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98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D072B-D6D4-4C46-AFB0-2F1A6CA81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62FCE-682B-954D-AB48-D51C3C85E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2F9C3-4AB2-1240-9CB7-3AAF54E86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7A5F-4AB5-B54F-88B1-A10A9F62E7ED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45016-C7D9-FB4D-9AA0-D2DE32B7A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079CA-3AE4-9641-90F0-13A8B9197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6182-EFD5-FD4C-A16C-96562500D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4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64430-B329-204C-B7FB-5F3997971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8D096-7245-0D44-97A9-47A0192409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E6AB8C-FED4-524B-97FD-3B73C0BF0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DB2D3-64C4-E44C-AC71-216FCA5C4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7A5F-4AB5-B54F-88B1-A10A9F62E7ED}" type="datetimeFigureOut">
              <a:rPr lang="en-US" smtClean="0"/>
              <a:t>2/23/20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FC6C6-E411-444B-91CA-88A6BBBA0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013F5-3CEB-1C44-B6EF-7EACB9A8F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6182-EFD5-FD4C-A16C-96562500D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64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00319-B67E-6A40-959E-10C9AE354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3EEA6-BA88-1740-AAF0-DC941033E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290B92-318D-AA49-A2CB-A5FEBBEC2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98EA7E-89BB-BD4D-A37B-6C5A533CE7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3DF3B9-BA27-BD49-8DD4-4BA1547D21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7CE83B-DFE1-F14C-A62E-E6DA210D7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7A5F-4AB5-B54F-88B1-A10A9F62E7ED}" type="datetimeFigureOut">
              <a:rPr lang="en-US" smtClean="0"/>
              <a:t>2/23/20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FF5789-8F0A-4F4D-B061-314825678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CB3090-4380-0044-8A66-CBFB762BA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6182-EFD5-FD4C-A16C-96562500D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68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53B29-B900-9A40-B7EA-0C6CE21B7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D482AF-4491-6549-86FF-50F1A9F41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7A5F-4AB5-B54F-88B1-A10A9F62E7ED}" type="datetimeFigureOut">
              <a:rPr lang="en-US" smtClean="0"/>
              <a:t>2/23/20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8D93E-FB24-F046-8762-B49384D46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BAEC14-DF09-834C-B1CB-500EB1BC1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6182-EFD5-FD4C-A16C-96562500D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37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310572-70BA-114D-BC18-BBDDD6C93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7A5F-4AB5-B54F-88B1-A10A9F62E7ED}" type="datetimeFigureOut">
              <a:rPr lang="en-US" smtClean="0"/>
              <a:t>2/23/20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DB4C5B-59C8-A546-B301-434535DE0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FF8AA-9EF9-FB41-8F1C-4E4DC4EE9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6182-EFD5-FD4C-A16C-96562500D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77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6F20E-1D02-D343-B335-EACC13FEE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BBB4A-BBEC-BE42-B0CB-A20AEED3E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55A21C-FD49-034E-B348-76C22BEB9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1B06F-3144-FA4C-8D7C-E23F0F0BA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7A5F-4AB5-B54F-88B1-A10A9F62E7ED}" type="datetimeFigureOut">
              <a:rPr lang="en-US" smtClean="0"/>
              <a:t>2/23/20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8915D-F5BA-1342-AFAF-67FA1433D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EC918-2A60-C945-B59E-FA809904A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6182-EFD5-FD4C-A16C-96562500D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82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89252-69EE-A34A-B7AB-73641682D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2CD620-98A7-014F-976F-A2FF08EA28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59B34-2E12-164B-B439-70689A8A9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B8B0B-2BEC-734A-9CBC-F7CC7848E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7A5F-4AB5-B54F-88B1-A10A9F62E7ED}" type="datetimeFigureOut">
              <a:rPr lang="en-US" smtClean="0"/>
              <a:t>2/23/20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B7459-F4D3-5446-828E-5E2D2E0A7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B8FC9-246A-3C44-89FD-5D960F056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6182-EFD5-FD4C-A16C-96562500D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8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B6C6EC-096B-0D45-8084-D246B68BA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8410B-8DB9-1741-B93E-C2EE4E35C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CF781-D7C4-DD42-BDB7-4D4B0840AD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87A5F-4AB5-B54F-88B1-A10A9F62E7ED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7A2C2-D92C-FA4E-92BD-8A3AC88E90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06E90-102F-1441-8074-95D1183ED3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16182-EFD5-FD4C-A16C-96562500D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90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EB533309-A9A4-F845-8C98-B4494113594C}"/>
              </a:ext>
            </a:extLst>
          </p:cNvPr>
          <p:cNvGrpSpPr/>
          <p:nvPr/>
        </p:nvGrpSpPr>
        <p:grpSpPr>
          <a:xfrm>
            <a:off x="-372802" y="622144"/>
            <a:ext cx="12446430" cy="4411903"/>
            <a:chOff x="-372802" y="622144"/>
            <a:chExt cx="12446430" cy="4411903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B2A6014-D7DA-034F-864D-B31A71B66272}"/>
                </a:ext>
              </a:extLst>
            </p:cNvPr>
            <p:cNvCxnSpPr>
              <a:cxnSpLocks/>
            </p:cNvCxnSpPr>
            <p:nvPr/>
          </p:nvCxnSpPr>
          <p:spPr>
            <a:xfrm>
              <a:off x="3790330" y="1926263"/>
              <a:ext cx="1261294" cy="5406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08BC05B-23FE-FA40-8967-9BE5AC0AC444}"/>
                </a:ext>
              </a:extLst>
            </p:cNvPr>
            <p:cNvCxnSpPr>
              <a:cxnSpLocks/>
            </p:cNvCxnSpPr>
            <p:nvPr/>
          </p:nvCxnSpPr>
          <p:spPr>
            <a:xfrm>
              <a:off x="3175133" y="2338901"/>
              <a:ext cx="8286" cy="11417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89C7FDE-F07B-C44B-85D4-3F2F2F2FAE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88246" y="1793833"/>
              <a:ext cx="1280384" cy="5592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F3D77EC-91D4-A34F-81A0-D221BF78C8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00888" y="2328182"/>
              <a:ext cx="429" cy="11307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962661B-882D-E644-835D-DDDD5598C6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1870" y="1889339"/>
              <a:ext cx="1230127" cy="684699"/>
            </a:xfrm>
            <a:prstGeom prst="straightConnector1">
              <a:avLst/>
            </a:prstGeom>
            <a:ln>
              <a:headEnd w="lg" len="lg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544704-558D-3B44-A90B-E62A09DB4921}"/>
                </a:ext>
              </a:extLst>
            </p:cNvPr>
            <p:cNvCxnSpPr>
              <a:cxnSpLocks/>
            </p:cNvCxnSpPr>
            <p:nvPr/>
          </p:nvCxnSpPr>
          <p:spPr>
            <a:xfrm>
              <a:off x="7084076" y="2859726"/>
              <a:ext cx="828934" cy="9114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9E7B759-B781-C548-AD34-6A6F2E8D43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96759" y="2888937"/>
              <a:ext cx="915428" cy="10189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B287109-EE02-9C41-953A-CC8ACECAD5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0470" y="1261168"/>
              <a:ext cx="1047169" cy="8213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816B382-0095-6F4A-938C-5A9A31BBBC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6087" y="1424060"/>
              <a:ext cx="839162" cy="6412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369C72F-526C-BD40-B5C4-2505E38946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35007" y="4062661"/>
              <a:ext cx="1116980" cy="155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28433C9-D0F5-CC4A-B244-CD0759C3EB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2672" y="3953043"/>
              <a:ext cx="1106174" cy="65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A4D68B6-C70F-E041-BA78-0F78AEFB3184}"/>
                </a:ext>
              </a:extLst>
            </p:cNvPr>
            <p:cNvSpPr txBox="1"/>
            <p:nvPr/>
          </p:nvSpPr>
          <p:spPr>
            <a:xfrm rot="18809990">
              <a:off x="4491058" y="3077117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…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F3A8189-8D2E-9942-9FE4-542861D73C78}"/>
                    </a:ext>
                  </a:extLst>
                </p:cNvPr>
                <p:cNvSpPr txBox="1"/>
                <p:nvPr/>
              </p:nvSpPr>
              <p:spPr>
                <a:xfrm>
                  <a:off x="-372802" y="2494662"/>
                  <a:ext cx="2811274" cy="8002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latin typeface="Times" pitchFamily="2" charset="0"/>
                    </a:rPr>
                    <a:t>     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 dirty="0">
                      <a:latin typeface="Times" pitchFamily="2" charset="0"/>
                    </a:rPr>
                    <a:t> 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200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F3A8189-8D2E-9942-9FE4-542861D73C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72802" y="2494662"/>
                  <a:ext cx="2811274" cy="800219"/>
                </a:xfrm>
                <a:prstGeom prst="rect">
                  <a:avLst/>
                </a:prstGeom>
                <a:blipFill>
                  <a:blip r:embed="rId2"/>
                  <a:stretch>
                    <a:fillRect b="-78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FD5E29EA-A0C4-1848-9DCA-CB7C70F8FFF7}"/>
                    </a:ext>
                  </a:extLst>
                </p:cNvPr>
                <p:cNvSpPr txBox="1"/>
                <p:nvPr/>
              </p:nvSpPr>
              <p:spPr>
                <a:xfrm>
                  <a:off x="4107067" y="2135953"/>
                  <a:ext cx="58625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FD5E29EA-A0C4-1848-9DCA-CB7C70F8FF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7067" y="2135953"/>
                  <a:ext cx="586251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54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663637BF-63C8-1A45-A044-43F5D5A5902B}"/>
                    </a:ext>
                  </a:extLst>
                </p:cNvPr>
                <p:cNvSpPr txBox="1"/>
                <p:nvPr/>
              </p:nvSpPr>
              <p:spPr>
                <a:xfrm>
                  <a:off x="2689785" y="2649462"/>
                  <a:ext cx="58625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663637BF-63C8-1A45-A044-43F5D5A590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9785" y="2649462"/>
                  <a:ext cx="586251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81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C32B70F4-B17F-784F-8068-E4D1D72D595F}"/>
                    </a:ext>
                  </a:extLst>
                </p:cNvPr>
                <p:cNvSpPr txBox="1"/>
                <p:nvPr/>
              </p:nvSpPr>
              <p:spPr>
                <a:xfrm>
                  <a:off x="1463133" y="1706569"/>
                  <a:ext cx="58625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C32B70F4-B17F-784F-8068-E4D1D72D59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3133" y="1706569"/>
                  <a:ext cx="586251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53794739-4D98-C14F-954E-0ED6BD9ACE9B}"/>
                    </a:ext>
                  </a:extLst>
                </p:cNvPr>
                <p:cNvSpPr txBox="1"/>
                <p:nvPr/>
              </p:nvSpPr>
              <p:spPr>
                <a:xfrm>
                  <a:off x="1707731" y="2112691"/>
                  <a:ext cx="774956" cy="5597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53794739-4D98-C14F-954E-0ED6BD9ACE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7731" y="2112691"/>
                  <a:ext cx="774956" cy="559769"/>
                </a:xfrm>
                <a:prstGeom prst="rect">
                  <a:avLst/>
                </a:prstGeom>
                <a:blipFill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AC1B2B9-5A49-844A-A23F-16CF98CF380D}"/>
                    </a:ext>
                  </a:extLst>
                </p:cNvPr>
                <p:cNvSpPr txBox="1"/>
                <p:nvPr/>
              </p:nvSpPr>
              <p:spPr>
                <a:xfrm>
                  <a:off x="3227096" y="2569573"/>
                  <a:ext cx="731354" cy="5597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AC1B2B9-5A49-844A-A23F-16CF98CF38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7096" y="2569573"/>
                  <a:ext cx="731354" cy="559769"/>
                </a:xfrm>
                <a:prstGeom prst="rect">
                  <a:avLst/>
                </a:prstGeom>
                <a:blipFill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393BB7D-1CDB-B142-B319-D5EC8B2609AA}"/>
                    </a:ext>
                  </a:extLst>
                </p:cNvPr>
                <p:cNvSpPr txBox="1"/>
                <p:nvPr/>
              </p:nvSpPr>
              <p:spPr>
                <a:xfrm>
                  <a:off x="4375974" y="1584682"/>
                  <a:ext cx="794833" cy="5597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393BB7D-1CDB-B142-B319-D5EC8B2609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5974" y="1584682"/>
                  <a:ext cx="794833" cy="559769"/>
                </a:xfrm>
                <a:prstGeom prst="rect">
                  <a:avLst/>
                </a:prstGeom>
                <a:blipFill>
                  <a:blip r:embed="rId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6AB28F4-CF6E-CE48-A73F-AD50603B1891}"/>
                </a:ext>
              </a:extLst>
            </p:cNvPr>
            <p:cNvSpPr txBox="1"/>
            <p:nvPr/>
          </p:nvSpPr>
          <p:spPr>
            <a:xfrm>
              <a:off x="2538132" y="1491245"/>
              <a:ext cx="132921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Times" pitchFamily="2" charset="0"/>
                </a:rPr>
                <a:t>Parameter</a:t>
              </a:r>
            </a:p>
            <a:p>
              <a:r>
                <a:rPr lang="en-US" sz="2200" dirty="0">
                  <a:latin typeface="Times" pitchFamily="2" charset="0"/>
                </a:rPr>
                <a:t>   server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617E0E9C-B7B1-994E-8106-6E4FB11FDC48}"/>
                    </a:ext>
                  </a:extLst>
                </p:cNvPr>
                <p:cNvSpPr txBox="1"/>
                <p:nvPr/>
              </p:nvSpPr>
              <p:spPr>
                <a:xfrm>
                  <a:off x="2286758" y="622144"/>
                  <a:ext cx="1978555" cy="7862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∑</m:t>
                            </m:r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617E0E9C-B7B1-994E-8106-6E4FB11FDC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758" y="622144"/>
                  <a:ext cx="1978555" cy="786241"/>
                </a:xfrm>
                <a:prstGeom prst="rect">
                  <a:avLst/>
                </a:prstGeom>
                <a:blipFill>
                  <a:blip r:embed="rId9"/>
                  <a:stretch>
                    <a:fillRect b="-15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AC3849E-C1A7-4B49-BF36-2C3D4046B714}"/>
                    </a:ext>
                  </a:extLst>
                </p:cNvPr>
                <p:cNvSpPr txBox="1"/>
                <p:nvPr/>
              </p:nvSpPr>
              <p:spPr>
                <a:xfrm>
                  <a:off x="7135610" y="1079665"/>
                  <a:ext cx="774956" cy="5597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AC3849E-C1A7-4B49-BF36-2C3D4046B7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5610" y="1079665"/>
                  <a:ext cx="774956" cy="559769"/>
                </a:xfrm>
                <a:prstGeom prst="rect">
                  <a:avLst/>
                </a:prstGeom>
                <a:blipFill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B0AF8428-BB12-5641-AFC3-D4D277D7056B}"/>
                    </a:ext>
                  </a:extLst>
                </p:cNvPr>
                <p:cNvSpPr txBox="1"/>
                <p:nvPr/>
              </p:nvSpPr>
              <p:spPr>
                <a:xfrm>
                  <a:off x="7511891" y="1582287"/>
                  <a:ext cx="774956" cy="5597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B0AF8428-BB12-5641-AFC3-D4D277D705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1891" y="1582287"/>
                  <a:ext cx="774956" cy="559769"/>
                </a:xfrm>
                <a:prstGeom prst="rect">
                  <a:avLst/>
                </a:prstGeom>
                <a:blipFill>
                  <a:blip r:embed="rId11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E2EC8A7-2AAD-024D-8DEA-13FD1D678B47}"/>
                    </a:ext>
                  </a:extLst>
                </p:cNvPr>
                <p:cNvSpPr txBox="1"/>
                <p:nvPr/>
              </p:nvSpPr>
              <p:spPr>
                <a:xfrm>
                  <a:off x="7455918" y="2837471"/>
                  <a:ext cx="774956" cy="5597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E2EC8A7-2AAD-024D-8DEA-13FD1D678B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5918" y="2837471"/>
                  <a:ext cx="774956" cy="559769"/>
                </a:xfrm>
                <a:prstGeom prst="rect">
                  <a:avLst/>
                </a:prstGeom>
                <a:blipFill>
                  <a:blip r:embed="rId1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A1C2C3BC-B5E4-8149-B6E3-F7B3B983E44D}"/>
                    </a:ext>
                  </a:extLst>
                </p:cNvPr>
                <p:cNvSpPr txBox="1"/>
                <p:nvPr/>
              </p:nvSpPr>
              <p:spPr>
                <a:xfrm>
                  <a:off x="6850251" y="3331260"/>
                  <a:ext cx="794833" cy="5597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A1C2C3BC-B5E4-8149-B6E3-F7B3B983E4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0251" y="3331260"/>
                  <a:ext cx="794833" cy="559769"/>
                </a:xfrm>
                <a:prstGeom prst="rect">
                  <a:avLst/>
                </a:prstGeom>
                <a:blipFill>
                  <a:blip r:embed="rId1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2B59EC5B-398A-D74F-B910-3E1D27B66127}"/>
                    </a:ext>
                  </a:extLst>
                </p:cNvPr>
                <p:cNvSpPr txBox="1"/>
                <p:nvPr/>
              </p:nvSpPr>
              <p:spPr>
                <a:xfrm>
                  <a:off x="8979383" y="3397240"/>
                  <a:ext cx="794833" cy="5597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2B59EC5B-398A-D74F-B910-3E1D27B661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9383" y="3397240"/>
                  <a:ext cx="794833" cy="559769"/>
                </a:xfrm>
                <a:prstGeom prst="rect">
                  <a:avLst/>
                </a:prstGeom>
                <a:blipFill>
                  <a:blip r:embed="rId14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A2926B7B-50BA-8449-92AC-D6284F29B35D}"/>
                    </a:ext>
                  </a:extLst>
                </p:cNvPr>
                <p:cNvSpPr txBox="1"/>
                <p:nvPr/>
              </p:nvSpPr>
              <p:spPr>
                <a:xfrm>
                  <a:off x="8882366" y="4024222"/>
                  <a:ext cx="1088183" cy="5597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A2926B7B-50BA-8449-92AC-D6284F29B3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2366" y="4024222"/>
                  <a:ext cx="1088183" cy="559769"/>
                </a:xfrm>
                <a:prstGeom prst="rect">
                  <a:avLst/>
                </a:prstGeom>
                <a:blipFill>
                  <a:blip r:embed="rId1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5CB89C0-CB2F-7B4D-83E9-2EF18DFA4721}"/>
                    </a:ext>
                  </a:extLst>
                </p:cNvPr>
                <p:cNvSpPr txBox="1"/>
                <p:nvPr/>
              </p:nvSpPr>
              <p:spPr>
                <a:xfrm>
                  <a:off x="6765232" y="2258807"/>
                  <a:ext cx="64799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5CB89C0-CB2F-7B4D-83E9-2EF18DFA47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5232" y="2258807"/>
                  <a:ext cx="647998" cy="46166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B9FCA18-8573-9945-9F50-3262490AA069}"/>
                    </a:ext>
                  </a:extLst>
                </p:cNvPr>
                <p:cNvSpPr txBox="1"/>
                <p:nvPr/>
              </p:nvSpPr>
              <p:spPr>
                <a:xfrm>
                  <a:off x="8079892" y="1075246"/>
                  <a:ext cx="65511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B9FCA18-8573-9945-9F50-3262490AA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9892" y="1075246"/>
                  <a:ext cx="655115" cy="46166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076EE9A-28AA-004E-9679-AB2EF1E89450}"/>
                    </a:ext>
                  </a:extLst>
                </p:cNvPr>
                <p:cNvSpPr txBox="1"/>
                <p:nvPr/>
              </p:nvSpPr>
              <p:spPr>
                <a:xfrm>
                  <a:off x="8026401" y="3805873"/>
                  <a:ext cx="64973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076EE9A-28AA-004E-9679-AB2EF1E894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6401" y="3805873"/>
                  <a:ext cx="649730" cy="46166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E735242-D7BF-144E-8149-9B3433C7EAAA}"/>
                </a:ext>
              </a:extLst>
            </p:cNvPr>
            <p:cNvSpPr txBox="1"/>
            <p:nvPr/>
          </p:nvSpPr>
          <p:spPr>
            <a:xfrm>
              <a:off x="3052411" y="4572382"/>
              <a:ext cx="5261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" pitchFamily="2" charset="0"/>
                </a:rPr>
                <a:t>(a)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B93076F-D6A7-A74E-89DD-0319724A680B}"/>
                </a:ext>
              </a:extLst>
            </p:cNvPr>
            <p:cNvSpPr txBox="1"/>
            <p:nvPr/>
          </p:nvSpPr>
          <p:spPr>
            <a:xfrm>
              <a:off x="9441191" y="4484683"/>
              <a:ext cx="5437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" pitchFamily="2" charset="0"/>
                </a:rPr>
                <a:t>(b)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8B0D056-AFF4-B643-934F-6EADF04BC53C}"/>
                </a:ext>
              </a:extLst>
            </p:cNvPr>
            <p:cNvSpPr/>
            <p:nvPr/>
          </p:nvSpPr>
          <p:spPr>
            <a:xfrm>
              <a:off x="670386" y="2384653"/>
              <a:ext cx="540337" cy="5337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AB8AC1A-5D61-DA4D-8FC2-A64A241468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24611" y="1802853"/>
              <a:ext cx="1211606" cy="6705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D0338EC-551B-9942-8F7E-3A6D1418000F}"/>
                </a:ext>
              </a:extLst>
            </p:cNvPr>
            <p:cNvSpPr/>
            <p:nvPr/>
          </p:nvSpPr>
          <p:spPr>
            <a:xfrm>
              <a:off x="2588624" y="1413030"/>
              <a:ext cx="1191260" cy="8289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9843B43-4603-4E4D-981A-2EE40C64B784}"/>
                </a:ext>
              </a:extLst>
            </p:cNvPr>
            <p:cNvSpPr/>
            <p:nvPr/>
          </p:nvSpPr>
          <p:spPr>
            <a:xfrm>
              <a:off x="6716548" y="2160695"/>
              <a:ext cx="676669" cy="641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4EBF20C-2EC1-F840-BC75-862AAE741B97}"/>
                </a:ext>
              </a:extLst>
            </p:cNvPr>
            <p:cNvSpPr/>
            <p:nvPr/>
          </p:nvSpPr>
          <p:spPr>
            <a:xfrm>
              <a:off x="8060608" y="924095"/>
              <a:ext cx="653582" cy="6909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3B461B5-7E99-234E-8B52-7945D55189DE}"/>
                </a:ext>
              </a:extLst>
            </p:cNvPr>
            <p:cNvSpPr txBox="1"/>
            <p:nvPr/>
          </p:nvSpPr>
          <p:spPr>
            <a:xfrm rot="2675616">
              <a:off x="1927304" y="3153477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…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FB27C76-BDE2-684B-A50A-4E92C79110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13723" y="1273864"/>
              <a:ext cx="10744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EEFAFF53-12CB-F44E-9601-4E55BE929E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29720" y="1174520"/>
              <a:ext cx="1106174" cy="65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D5CED0B0-CFDA-B94B-92EE-560F5940D704}"/>
                    </a:ext>
                  </a:extLst>
                </p:cNvPr>
                <p:cNvSpPr txBox="1"/>
                <p:nvPr/>
              </p:nvSpPr>
              <p:spPr>
                <a:xfrm>
                  <a:off x="8938104" y="629307"/>
                  <a:ext cx="774956" cy="5597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D5CED0B0-CFDA-B94B-92EE-560F5940D7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8104" y="629307"/>
                  <a:ext cx="774956" cy="559769"/>
                </a:xfrm>
                <a:prstGeom prst="rect">
                  <a:avLst/>
                </a:prstGeom>
                <a:blipFill>
                  <a:blip r:embed="rId19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FF90C69B-80FE-754C-91B8-0AA5BAB3D68D}"/>
                    </a:ext>
                  </a:extLst>
                </p:cNvPr>
                <p:cNvSpPr txBox="1"/>
                <p:nvPr/>
              </p:nvSpPr>
              <p:spPr>
                <a:xfrm>
                  <a:off x="8903170" y="1284575"/>
                  <a:ext cx="774956" cy="5597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(3)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FF90C69B-80FE-754C-91B8-0AA5BAB3D6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3170" y="1284575"/>
                  <a:ext cx="774956" cy="559769"/>
                </a:xfrm>
                <a:prstGeom prst="rect">
                  <a:avLst/>
                </a:prstGeom>
                <a:blipFill>
                  <a:blip r:embed="rId2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3A86CCB-3DDF-D840-9942-FC3283937198}"/>
                </a:ext>
              </a:extLst>
            </p:cNvPr>
            <p:cNvSpPr txBox="1"/>
            <p:nvPr/>
          </p:nvSpPr>
          <p:spPr>
            <a:xfrm>
              <a:off x="11675762" y="2303247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…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4DE84381-D028-1947-A1F0-47AB7C6F8F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58093" y="3427508"/>
              <a:ext cx="902653" cy="6507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1A67AD57-7E7E-ED41-BCD7-EFE45EC45C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58093" y="3325102"/>
              <a:ext cx="833178" cy="590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F9103938-979A-574B-8A6E-DB333F2ABDBF}"/>
                    </a:ext>
                  </a:extLst>
                </p:cNvPr>
                <p:cNvSpPr txBox="1"/>
                <p:nvPr/>
              </p:nvSpPr>
              <p:spPr>
                <a:xfrm rot="19537785">
                  <a:off x="10612356" y="3050683"/>
                  <a:ext cx="1088183" cy="5597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F9103938-979A-574B-8A6E-DB333F2ABD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537785">
                  <a:off x="10612356" y="3050683"/>
                  <a:ext cx="1088183" cy="559769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FFC04A91-D6E5-A44B-9098-60B6518765E7}"/>
                    </a:ext>
                  </a:extLst>
                </p:cNvPr>
                <p:cNvSpPr txBox="1"/>
                <p:nvPr/>
              </p:nvSpPr>
              <p:spPr>
                <a:xfrm rot="19537785">
                  <a:off x="10828240" y="3664541"/>
                  <a:ext cx="1088183" cy="5597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−2)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FFC04A91-D6E5-A44B-9098-60B6518765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537785">
                  <a:off x="10828240" y="3664541"/>
                  <a:ext cx="1088183" cy="559769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DADF5F7B-AA4D-6548-92CA-DF053F6237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565447" y="1298022"/>
              <a:ext cx="832155" cy="6358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3536BD06-2431-C34F-9A4B-384B6D545D55}"/>
                </a:ext>
              </a:extLst>
            </p:cNvPr>
            <p:cNvCxnSpPr>
              <a:cxnSpLocks/>
            </p:cNvCxnSpPr>
            <p:nvPr/>
          </p:nvCxnSpPr>
          <p:spPr>
            <a:xfrm>
              <a:off x="10635190" y="1197807"/>
              <a:ext cx="875531" cy="6691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FAF96029-9BD2-7549-A440-9BA869F7AC1C}"/>
                    </a:ext>
                  </a:extLst>
                </p:cNvPr>
                <p:cNvSpPr txBox="1"/>
                <p:nvPr/>
              </p:nvSpPr>
              <p:spPr>
                <a:xfrm rot="2077788">
                  <a:off x="10932291" y="1132057"/>
                  <a:ext cx="774956" cy="5597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(3)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FAF96029-9BD2-7549-A440-9BA869F7AC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77788">
                  <a:off x="10932291" y="1132057"/>
                  <a:ext cx="774956" cy="559769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450EB68A-6BD9-6844-83BE-61547289D41B}"/>
                    </a:ext>
                  </a:extLst>
                </p:cNvPr>
                <p:cNvSpPr txBox="1"/>
                <p:nvPr/>
              </p:nvSpPr>
              <p:spPr>
                <a:xfrm rot="2273997">
                  <a:off x="10532926" y="1574169"/>
                  <a:ext cx="774956" cy="5597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(4)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450EB68A-6BD9-6844-83BE-61547289D4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273997">
                  <a:off x="10532926" y="1574169"/>
                  <a:ext cx="774956" cy="559769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01EA1AD5-3076-144A-AB26-A893952A2090}"/>
                    </a:ext>
                  </a:extLst>
                </p:cNvPr>
                <p:cNvSpPr txBox="1"/>
                <p:nvPr/>
              </p:nvSpPr>
              <p:spPr>
                <a:xfrm>
                  <a:off x="1906120" y="3540560"/>
                  <a:ext cx="2685080" cy="8002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latin typeface="Times" pitchFamily="2" charset="0"/>
                    </a:rPr>
                    <a:t>     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400" dirty="0">
                      <a:latin typeface="Times" pitchFamily="2" charset="0"/>
                    </a:rPr>
                    <a:t> 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200" dirty="0"/>
                </a:p>
              </p:txBody>
            </p:sp>
          </mc:Choice>
          <mc:Fallback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01EA1AD5-3076-144A-AB26-A893952A20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6120" y="3540560"/>
                  <a:ext cx="2685080" cy="800219"/>
                </a:xfrm>
                <a:prstGeom prst="rect">
                  <a:avLst/>
                </a:prstGeom>
                <a:blipFill>
                  <a:blip r:embed="rId25"/>
                  <a:stretch>
                    <a:fillRect b="-78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E2100B3-8A19-8D41-BA41-E103D23BF4E3}"/>
                </a:ext>
              </a:extLst>
            </p:cNvPr>
            <p:cNvSpPr/>
            <p:nvPr/>
          </p:nvSpPr>
          <p:spPr>
            <a:xfrm>
              <a:off x="2969899" y="3491245"/>
              <a:ext cx="540337" cy="5337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97D0855F-3CD4-C447-94A7-CE9DA7FE0DA0}"/>
                    </a:ext>
                  </a:extLst>
                </p:cNvPr>
                <p:cNvSpPr txBox="1"/>
                <p:nvPr/>
              </p:nvSpPr>
              <p:spPr>
                <a:xfrm>
                  <a:off x="4042951" y="2285314"/>
                  <a:ext cx="269822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latin typeface="Times" pitchFamily="2" charset="0"/>
                    </a:rPr>
                    <a:t>     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en-US" sz="2400" dirty="0">
                      <a:latin typeface="Times" pitchFamily="2" charset="0"/>
                    </a:rPr>
                    <a:t> </a:t>
                  </a: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200" dirty="0"/>
                </a:p>
              </p:txBody>
            </p:sp>
          </mc:Choice>
          <mc:Fallback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97D0855F-3CD4-C447-94A7-CE9DA7FE0D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2951" y="2285314"/>
                  <a:ext cx="2698220" cy="830997"/>
                </a:xfrm>
                <a:prstGeom prst="rect">
                  <a:avLst/>
                </a:prstGeom>
                <a:blipFill>
                  <a:blip r:embed="rId26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A500B3D-4F0B-1B40-BB8E-E98A9CF2B781}"/>
                </a:ext>
              </a:extLst>
            </p:cNvPr>
            <p:cNvSpPr/>
            <p:nvPr/>
          </p:nvSpPr>
          <p:spPr>
            <a:xfrm>
              <a:off x="5107124" y="2218556"/>
              <a:ext cx="540337" cy="5337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8682EC3-6E71-7F45-9CB8-EA4FDFAF5EEC}"/>
                </a:ext>
              </a:extLst>
            </p:cNvPr>
            <p:cNvSpPr/>
            <p:nvPr/>
          </p:nvSpPr>
          <p:spPr>
            <a:xfrm>
              <a:off x="8000195" y="3702708"/>
              <a:ext cx="676669" cy="641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A5F87F1-9ACC-C048-AB3F-1FCB1888833A}"/>
                </a:ext>
              </a:extLst>
            </p:cNvPr>
            <p:cNvSpPr/>
            <p:nvPr/>
          </p:nvSpPr>
          <p:spPr>
            <a:xfrm>
              <a:off x="9878504" y="926027"/>
              <a:ext cx="676669" cy="641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618247A-B532-4C4F-B6FA-919A9472B92C}"/>
                </a:ext>
              </a:extLst>
            </p:cNvPr>
            <p:cNvSpPr/>
            <p:nvPr/>
          </p:nvSpPr>
          <p:spPr>
            <a:xfrm>
              <a:off x="10023747" y="3702018"/>
              <a:ext cx="724072" cy="650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452335F8-A20C-F345-AF7F-8118F83FD02F}"/>
                    </a:ext>
                  </a:extLst>
                </p:cNvPr>
                <p:cNvSpPr/>
                <p:nvPr/>
              </p:nvSpPr>
              <p:spPr>
                <a:xfrm>
                  <a:off x="9899839" y="990350"/>
                  <a:ext cx="64710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452335F8-A20C-F345-AF7F-8118F83FD0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9839" y="990350"/>
                  <a:ext cx="647100" cy="461665"/>
                </a:xfrm>
                <a:prstGeom prst="rect">
                  <a:avLst/>
                </a:prstGeom>
                <a:blipFill>
                  <a:blip r:embed="rId27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C21D77E-4C4A-3D42-A384-CA294379439F}"/>
                    </a:ext>
                  </a:extLst>
                </p:cNvPr>
                <p:cNvSpPr txBox="1"/>
                <p:nvPr/>
              </p:nvSpPr>
              <p:spPr>
                <a:xfrm>
                  <a:off x="9919807" y="3774509"/>
                  <a:ext cx="96032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C21D77E-4C4A-3D42-A384-CA29437943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9807" y="3774509"/>
                  <a:ext cx="960328" cy="461665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60917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61</Words>
  <Application>Microsoft Macintosh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</cp:revision>
  <dcterms:created xsi:type="dcterms:W3CDTF">2019-10-09T14:33:35Z</dcterms:created>
  <dcterms:modified xsi:type="dcterms:W3CDTF">2020-02-23T08:22:38Z</dcterms:modified>
</cp:coreProperties>
</file>