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5" d="100"/>
          <a:sy n="125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96F8-1687-CB41-A6E9-0BDB40683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F82E1-C76F-4142-86D5-FBB40DC31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4AA87-D3D1-204C-A1B2-9230CE59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B5AA-1947-4945-853F-80CD348C9FF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D7E2F-6F21-5745-948F-FCA50381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1820B-7E5C-2846-AF51-5A966B5B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7592-1593-F848-85A8-C391741B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7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6F18-39EA-9545-BB1C-FAB3EAE3D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AB648-C827-5048-ACE0-0C3C5A79A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34BC5-28A7-5E49-988D-22AABF9D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B5AA-1947-4945-853F-80CD348C9FF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AECE8-AC34-254F-B326-BBB6D87E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11590-5BCE-4345-81C1-1C37E608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7592-1593-F848-85A8-C391741B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7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C8652-B6C4-8540-8862-6E705DD94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0C3B8-7C11-7242-B749-7CAB78911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9F8AF-371F-ED45-90C5-E3065550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B5AA-1947-4945-853F-80CD348C9FF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28193-7B8D-0A48-BDEA-8E3ABA53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B3794-AC28-A244-869C-66FA9D4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7592-1593-F848-85A8-C391741B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1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F9314-434D-EB4C-BABE-8EDA0B3B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39A6D-979F-E84B-AE58-8AC40782C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9E2EE-5EBC-D041-B522-D955A162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B5AA-1947-4945-853F-80CD348C9FF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1B44C-E662-C040-B840-97BF7891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30875-90BA-F94D-B874-E3A2EB09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7592-1593-F848-85A8-C391741B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C67E-A4F7-704C-9627-559DCFD2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9FDD1-3C47-AD40-BFA3-1C83F9C5B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D2A91-9607-E64E-9936-95AAE2E1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B5AA-1947-4945-853F-80CD348C9FF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A78A1-699E-6D4D-9A1A-92BAF68C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AF588-2BE6-AF41-838A-F489B7E6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7592-1593-F848-85A8-C391741B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4999-7F91-9643-9C49-8E6D7CCF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68502-872B-3E4E-B877-DD5FD0B48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0F295-A4FB-184D-AD42-0DD5BD06A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6316E-2A95-814E-8414-C7CDEA9F2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B5AA-1947-4945-853F-80CD348C9FF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616AC-F2E2-9A49-809A-3CCE8E5D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87918-7CFD-7D4E-8653-0A0EC64E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7592-1593-F848-85A8-C391741B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8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6C56-2B9B-294D-A27C-715B39DBD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CBF52-0998-8840-A272-6AABBB4D1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E3822-5A58-CF4F-AA0B-E6573310A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D17B6-292D-9B4F-9EDF-138E86073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A5E12-AD9A-7C45-8F68-FBBEFD86B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9DF91-3FE2-7040-B50A-5E4BA0769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B5AA-1947-4945-853F-80CD348C9FF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23906-873A-B041-93F3-7A43C41F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5FB30-636D-BB41-B6DF-402DBFBB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7592-1593-F848-85A8-C391741B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6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933C-2B30-2D49-8F5B-9749FCA7A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E30C20-1E3D-5B4A-A3FF-1704F566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B5AA-1947-4945-853F-80CD348C9FF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FEECB-355E-5043-AAA7-0AB51C5E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D88C9-49EF-4744-A469-5C38743F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7592-1593-F848-85A8-C391741B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B682B5-56CB-4745-9907-9267A38F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B5AA-1947-4945-853F-80CD348C9FF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CFADD-7AB9-8A4C-93F1-AE2C5ADD7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7C550-7D0D-C24F-AE6D-32D243E5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7592-1593-F848-85A8-C391741B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2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91C6-2A6E-FF4B-BC4B-ECF60443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3D7D-91DF-9B4A-8492-FBD22DD9A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9766D-F08F-6D4C-8C68-468265023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E1323-59D5-FB48-99F1-626C0C6D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B5AA-1947-4945-853F-80CD348C9FF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9DCFD-90D3-AF4F-989E-A75A0F35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8986A-BB7F-8A4F-BDD6-52712483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7592-1593-F848-85A8-C391741B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1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AD9D-D016-144B-BEA4-07C65CF68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9D55C-4092-8A42-A331-804FD8B3C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938B1-D844-9F42-9A91-04516B712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A1CAB-278E-8940-B965-F6802FA29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B5AA-1947-4945-853F-80CD348C9FF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20A30-1A29-864F-BF02-DFB86137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4761C-5838-C848-A6C2-77CF3F7B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27592-1593-F848-85A8-C391741B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A8BC8B-39C2-F044-9000-66921901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576D2-2003-144C-A808-D614F5D6A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814FC-20BB-4F48-83E7-8D67106BE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EB5AA-1947-4945-853F-80CD348C9FF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6649E-D143-2A44-92A5-29866620E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F85A1-10C6-B04B-B191-4E5687E74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27592-1593-F848-85A8-C391741B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4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29B4E99-9195-B54A-BC8A-1A4010B14A6F}"/>
              </a:ext>
            </a:extLst>
          </p:cNvPr>
          <p:cNvGrpSpPr/>
          <p:nvPr/>
        </p:nvGrpSpPr>
        <p:grpSpPr>
          <a:xfrm>
            <a:off x="3447" y="45300"/>
            <a:ext cx="13199208" cy="6791357"/>
            <a:chOff x="3447" y="45300"/>
            <a:chExt cx="13199208" cy="679135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C987DE7-65D5-0A42-B8EC-A113FB06C0B0}"/>
                </a:ext>
              </a:extLst>
            </p:cNvPr>
            <p:cNvSpPr/>
            <p:nvPr/>
          </p:nvSpPr>
          <p:spPr>
            <a:xfrm>
              <a:off x="1265551" y="1320010"/>
              <a:ext cx="236306" cy="25685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180A360-C776-EA45-B02A-B563E4DF5147}"/>
                </a:ext>
              </a:extLst>
            </p:cNvPr>
            <p:cNvSpPr/>
            <p:nvPr/>
          </p:nvSpPr>
          <p:spPr>
            <a:xfrm>
              <a:off x="1265551" y="1753237"/>
              <a:ext cx="236306" cy="25685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8C0C95F-6776-A64E-AA2C-6CA25BB568D6}"/>
                </a:ext>
              </a:extLst>
            </p:cNvPr>
            <p:cNvSpPr/>
            <p:nvPr/>
          </p:nvSpPr>
          <p:spPr>
            <a:xfrm>
              <a:off x="1266117" y="2297867"/>
              <a:ext cx="236306" cy="25685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94E718-2C21-964A-8B78-3BDBF1A49FBA}"/>
                </a:ext>
              </a:extLst>
            </p:cNvPr>
            <p:cNvSpPr/>
            <p:nvPr/>
          </p:nvSpPr>
          <p:spPr>
            <a:xfrm>
              <a:off x="1268119" y="3369704"/>
              <a:ext cx="236306" cy="25685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36DBE06-3799-D740-9FC6-EF2260ED48A0}"/>
                </a:ext>
              </a:extLst>
            </p:cNvPr>
            <p:cNvSpPr/>
            <p:nvPr/>
          </p:nvSpPr>
          <p:spPr>
            <a:xfrm>
              <a:off x="2190225" y="2183040"/>
              <a:ext cx="236306" cy="25685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F5C17C5-EA59-484F-B31A-F0B433904EC9}"/>
                </a:ext>
              </a:extLst>
            </p:cNvPr>
            <p:cNvSpPr/>
            <p:nvPr/>
          </p:nvSpPr>
          <p:spPr>
            <a:xfrm>
              <a:off x="4421429" y="1320010"/>
              <a:ext cx="236306" cy="25685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572C483-54DC-A841-BA39-0E5641248808}"/>
                </a:ext>
              </a:extLst>
            </p:cNvPr>
            <p:cNvSpPr/>
            <p:nvPr/>
          </p:nvSpPr>
          <p:spPr>
            <a:xfrm>
              <a:off x="2190225" y="2953601"/>
              <a:ext cx="236306" cy="25685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EE42FA-CDF3-1A48-8480-73E1979C3FB6}"/>
                </a:ext>
              </a:extLst>
            </p:cNvPr>
            <p:cNvSpPr/>
            <p:nvPr/>
          </p:nvSpPr>
          <p:spPr>
            <a:xfrm>
              <a:off x="3154284" y="845686"/>
              <a:ext cx="236306" cy="25685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266B801-A879-454F-A421-75E530B2C2B3}"/>
                </a:ext>
              </a:extLst>
            </p:cNvPr>
            <p:cNvSpPr/>
            <p:nvPr/>
          </p:nvSpPr>
          <p:spPr>
            <a:xfrm>
              <a:off x="3154284" y="1400491"/>
              <a:ext cx="236306" cy="25685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9A1625-4740-3F44-8AB8-9148AB7BE89F}"/>
                </a:ext>
              </a:extLst>
            </p:cNvPr>
            <p:cNvSpPr/>
            <p:nvPr/>
          </p:nvSpPr>
          <p:spPr>
            <a:xfrm>
              <a:off x="3154284" y="1953583"/>
              <a:ext cx="236306" cy="25685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D28D001-9164-8942-BC53-89E05E9E4325}"/>
                </a:ext>
              </a:extLst>
            </p:cNvPr>
            <p:cNvSpPr/>
            <p:nvPr/>
          </p:nvSpPr>
          <p:spPr>
            <a:xfrm>
              <a:off x="4421429" y="845686"/>
              <a:ext cx="236306" cy="25685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5772BFB-43B9-0A49-A9B5-0F7C85611838}"/>
                </a:ext>
              </a:extLst>
            </p:cNvPr>
            <p:cNvSpPr/>
            <p:nvPr/>
          </p:nvSpPr>
          <p:spPr>
            <a:xfrm>
              <a:off x="4421429" y="1926186"/>
              <a:ext cx="236306" cy="25685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99039B8-0C9E-FE4D-BA48-2CFC12336BE5}"/>
                </a:ext>
              </a:extLst>
            </p:cNvPr>
            <p:cNvSpPr/>
            <p:nvPr/>
          </p:nvSpPr>
          <p:spPr>
            <a:xfrm>
              <a:off x="2214198" y="1616249"/>
              <a:ext cx="236306" cy="25685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4DB5CFD-B841-F041-A3D3-1485E09C9C59}"/>
                </a:ext>
              </a:extLst>
            </p:cNvPr>
            <p:cNvSpPr/>
            <p:nvPr/>
          </p:nvSpPr>
          <p:spPr>
            <a:xfrm>
              <a:off x="4452252" y="3189051"/>
              <a:ext cx="236306" cy="25685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5289CCE-6A13-7D4A-B0BA-C9BC758C683E}"/>
                </a:ext>
              </a:extLst>
            </p:cNvPr>
            <p:cNvSpPr/>
            <p:nvPr/>
          </p:nvSpPr>
          <p:spPr>
            <a:xfrm>
              <a:off x="3154284" y="3189051"/>
              <a:ext cx="236306" cy="25685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D4365CF-9967-8A4B-9640-F7975C438A34}"/>
                </a:ext>
              </a:extLst>
            </p:cNvPr>
            <p:cNvSpPr/>
            <p:nvPr/>
          </p:nvSpPr>
          <p:spPr>
            <a:xfrm>
              <a:off x="3154284" y="3742143"/>
              <a:ext cx="236306" cy="25685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B5062A-6C52-234A-8AD4-668B77CBBB58}"/>
                </a:ext>
              </a:extLst>
            </p:cNvPr>
            <p:cNvSpPr/>
            <p:nvPr/>
          </p:nvSpPr>
          <p:spPr>
            <a:xfrm>
              <a:off x="4452252" y="3795227"/>
              <a:ext cx="236306" cy="25685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9CA8AD1-4017-404A-97D1-3C642CCE3C86}"/>
                </a:ext>
              </a:extLst>
            </p:cNvPr>
            <p:cNvSpPr/>
            <p:nvPr/>
          </p:nvSpPr>
          <p:spPr>
            <a:xfrm>
              <a:off x="5908435" y="1357796"/>
              <a:ext cx="236306" cy="25685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DBD0D1-DDB7-654F-86AD-1F5681656C4F}"/>
                </a:ext>
              </a:extLst>
            </p:cNvPr>
            <p:cNvSpPr/>
            <p:nvPr/>
          </p:nvSpPr>
          <p:spPr>
            <a:xfrm>
              <a:off x="5931730" y="2147354"/>
              <a:ext cx="236306" cy="25685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95D5175-47AA-FD47-8AFF-30B0757FCCB2}"/>
                </a:ext>
              </a:extLst>
            </p:cNvPr>
            <p:cNvSpPr/>
            <p:nvPr/>
          </p:nvSpPr>
          <p:spPr>
            <a:xfrm>
              <a:off x="5976251" y="3112850"/>
              <a:ext cx="236306" cy="25685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A755D11-3B4F-4F47-A44C-F58EF71302C5}"/>
                </a:ext>
              </a:extLst>
            </p:cNvPr>
            <p:cNvCxnSpPr>
              <a:cxnSpLocks/>
            </p:cNvCxnSpPr>
            <p:nvPr/>
          </p:nvCxnSpPr>
          <p:spPr>
            <a:xfrm>
              <a:off x="1567106" y="1472648"/>
              <a:ext cx="601038" cy="189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F72DB76-80EA-6F43-939D-EDF0F284CBCD}"/>
                </a:ext>
              </a:extLst>
            </p:cNvPr>
            <p:cNvCxnSpPr>
              <a:cxnSpLocks/>
            </p:cNvCxnSpPr>
            <p:nvPr/>
          </p:nvCxnSpPr>
          <p:spPr>
            <a:xfrm>
              <a:off x="1525970" y="2437297"/>
              <a:ext cx="622979" cy="596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A0FDDA6-3883-F746-945D-324C3EE30E25}"/>
                </a:ext>
              </a:extLst>
            </p:cNvPr>
            <p:cNvCxnSpPr>
              <a:cxnSpLocks/>
            </p:cNvCxnSpPr>
            <p:nvPr/>
          </p:nvCxnSpPr>
          <p:spPr>
            <a:xfrm>
              <a:off x="1522724" y="1927927"/>
              <a:ext cx="600721" cy="370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75610AA-BD60-224B-AAB8-B7DC58879E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2954" y="1753237"/>
              <a:ext cx="605995" cy="122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68690F5-B920-C748-BEF4-1ABDEA0616F8}"/>
                </a:ext>
              </a:extLst>
            </p:cNvPr>
            <p:cNvCxnSpPr>
              <a:cxnSpLocks/>
            </p:cNvCxnSpPr>
            <p:nvPr/>
          </p:nvCxnSpPr>
          <p:spPr>
            <a:xfrm>
              <a:off x="1530947" y="2368031"/>
              <a:ext cx="6180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F7C5E9B-7FAA-E047-B3F4-5D0325D895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5522" y="3093959"/>
              <a:ext cx="603427" cy="335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9AED6D1-1AC4-C342-9452-4E55642A5CB0}"/>
                </a:ext>
              </a:extLst>
            </p:cNvPr>
            <p:cNvCxnSpPr>
              <a:cxnSpLocks/>
            </p:cNvCxnSpPr>
            <p:nvPr/>
          </p:nvCxnSpPr>
          <p:spPr>
            <a:xfrm>
              <a:off x="1517089" y="1538339"/>
              <a:ext cx="643848" cy="653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DE3D06C-C45F-3441-9E71-09BCD2E03C09}"/>
                </a:ext>
              </a:extLst>
            </p:cNvPr>
            <p:cNvCxnSpPr>
              <a:cxnSpLocks/>
            </p:cNvCxnSpPr>
            <p:nvPr/>
          </p:nvCxnSpPr>
          <p:spPr>
            <a:xfrm>
              <a:off x="1504425" y="1620944"/>
              <a:ext cx="656512" cy="1306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AC156B5-72D0-4745-94F0-0998BBAB86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1857" y="2452407"/>
              <a:ext cx="621588" cy="915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F7F25EC-5CB0-BF49-A288-1A09AA598A92}"/>
                </a:ext>
              </a:extLst>
            </p:cNvPr>
            <p:cNvCxnSpPr>
              <a:cxnSpLocks/>
            </p:cNvCxnSpPr>
            <p:nvPr/>
          </p:nvCxnSpPr>
          <p:spPr>
            <a:xfrm>
              <a:off x="3436286" y="973314"/>
              <a:ext cx="955855" cy="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022CDF6-1219-414A-A35C-5EE49614BD9B}"/>
                </a:ext>
              </a:extLst>
            </p:cNvPr>
            <p:cNvCxnSpPr>
              <a:cxnSpLocks/>
            </p:cNvCxnSpPr>
            <p:nvPr/>
          </p:nvCxnSpPr>
          <p:spPr>
            <a:xfrm>
              <a:off x="2447079" y="2380845"/>
              <a:ext cx="691704" cy="828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5490009-0219-014A-BD08-BD6E7390B9E6}"/>
                </a:ext>
              </a:extLst>
            </p:cNvPr>
            <p:cNvCxnSpPr>
              <a:cxnSpLocks/>
            </p:cNvCxnSpPr>
            <p:nvPr/>
          </p:nvCxnSpPr>
          <p:spPr>
            <a:xfrm>
              <a:off x="2447079" y="3209599"/>
              <a:ext cx="658224" cy="585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D4E9ED2-D6FA-3343-8DBD-E22859A86A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4656" y="1567536"/>
              <a:ext cx="613331" cy="649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DD79A69-B662-B041-8676-A3D1B14300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541" y="2125732"/>
              <a:ext cx="616762" cy="173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B1B6206-8040-6B44-86AC-FA75AB62AEA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570" y="3134283"/>
              <a:ext cx="622033" cy="1831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B428C79-59B6-094B-822C-8DE92666811B}"/>
                </a:ext>
              </a:extLst>
            </p:cNvPr>
            <p:cNvCxnSpPr>
              <a:cxnSpLocks/>
            </p:cNvCxnSpPr>
            <p:nvPr/>
          </p:nvCxnSpPr>
          <p:spPr>
            <a:xfrm>
              <a:off x="3412222" y="2183127"/>
              <a:ext cx="991049" cy="1042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D60A71D-083F-E54E-A3D4-D3E4E5186F0D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8" y="1031148"/>
              <a:ext cx="934770" cy="389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48BB96F-564E-0E48-A0C3-9B961719236E}"/>
                </a:ext>
              </a:extLst>
            </p:cNvPr>
            <p:cNvCxnSpPr>
              <a:cxnSpLocks/>
            </p:cNvCxnSpPr>
            <p:nvPr/>
          </p:nvCxnSpPr>
          <p:spPr>
            <a:xfrm>
              <a:off x="3424160" y="1582260"/>
              <a:ext cx="930488" cy="4257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C44F6D6-40C1-DC4D-B28F-E8A8F1EC42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6285" y="3884299"/>
              <a:ext cx="952698" cy="7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64C9237-63ED-624A-9F5A-766452560C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8082" y="3401028"/>
              <a:ext cx="962704" cy="438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656FFEB-F09B-3E4D-B079-85E07FCB37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984" y="1737856"/>
              <a:ext cx="1155663" cy="2091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0B65D4-AB47-794C-B828-4862EF228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984" y="1633372"/>
              <a:ext cx="1145389" cy="1643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EFDA05A-0736-E24B-81F2-17F9F389A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1887" y="1524640"/>
              <a:ext cx="1186486" cy="551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40B190C-963F-F643-AC5D-D1B3614D4063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4657735" y="1448437"/>
              <a:ext cx="1220912" cy="154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0CA34C3-C85E-6F4A-8AB3-E26CAFE47035}"/>
                </a:ext>
              </a:extLst>
            </p:cNvPr>
            <p:cNvCxnSpPr>
              <a:cxnSpLocks/>
            </p:cNvCxnSpPr>
            <p:nvPr/>
          </p:nvCxnSpPr>
          <p:spPr>
            <a:xfrm>
              <a:off x="4722984" y="998070"/>
              <a:ext cx="1145389" cy="402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8890B1E-E65D-124D-A5A9-D3475DCD38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9179" y="1833390"/>
              <a:ext cx="699770" cy="1484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ABE2276-3D3E-CD4C-B71F-4335AB4EF1E0}"/>
                </a:ext>
              </a:extLst>
            </p:cNvPr>
            <p:cNvCxnSpPr>
              <a:cxnSpLocks/>
            </p:cNvCxnSpPr>
            <p:nvPr/>
          </p:nvCxnSpPr>
          <p:spPr>
            <a:xfrm>
              <a:off x="1522228" y="2001245"/>
              <a:ext cx="703958" cy="840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95D6F3D-58E5-DD40-BB51-16D8DCCBA5FA}"/>
                </a:ext>
              </a:extLst>
            </p:cNvPr>
            <p:cNvCxnSpPr>
              <a:cxnSpLocks/>
            </p:cNvCxnSpPr>
            <p:nvPr/>
          </p:nvCxnSpPr>
          <p:spPr>
            <a:xfrm>
              <a:off x="3436285" y="1516160"/>
              <a:ext cx="955855" cy="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DFA2D49-AFBA-C942-8AEA-F2D23220D33B}"/>
                </a:ext>
              </a:extLst>
            </p:cNvPr>
            <p:cNvCxnSpPr>
              <a:cxnSpLocks/>
            </p:cNvCxnSpPr>
            <p:nvPr/>
          </p:nvCxnSpPr>
          <p:spPr>
            <a:xfrm>
              <a:off x="4695227" y="2112547"/>
              <a:ext cx="1192161" cy="1737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338FEB-EC24-8E49-BD29-9723972F2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3654" y="999841"/>
              <a:ext cx="664759" cy="657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37E6BE4-F542-0F4A-AB3E-3B30B4B30979}"/>
                </a:ext>
              </a:extLst>
            </p:cNvPr>
            <p:cNvCxnSpPr>
              <a:cxnSpLocks/>
            </p:cNvCxnSpPr>
            <p:nvPr/>
          </p:nvCxnSpPr>
          <p:spPr>
            <a:xfrm>
              <a:off x="3428082" y="2086363"/>
              <a:ext cx="955855" cy="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4DA9166-ED62-764E-8417-022502E7D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3466" y="1115355"/>
              <a:ext cx="708947" cy="1047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92339D6-BD05-0240-AACB-5624C6AFC4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1687" y="3309431"/>
              <a:ext cx="957296" cy="14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DE1F6D0-3950-1846-804E-2BD62188F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4925" y="2157768"/>
              <a:ext cx="929723" cy="1060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914B1CE-E954-2446-962B-6C2CE8BFB5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984" y="3234586"/>
              <a:ext cx="1164404" cy="65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B4A55DD-3D1C-3E49-8C04-685AFBFB75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984" y="3339714"/>
              <a:ext cx="1217129" cy="61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9109F2B-AD5C-AB4D-89FD-38CFB54BBEBC}"/>
                </a:ext>
              </a:extLst>
            </p:cNvPr>
            <p:cNvCxnSpPr>
              <a:cxnSpLocks/>
            </p:cNvCxnSpPr>
            <p:nvPr/>
          </p:nvCxnSpPr>
          <p:spPr>
            <a:xfrm>
              <a:off x="3386716" y="1655338"/>
              <a:ext cx="1050981" cy="1466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94BD0BD-8201-684D-8268-43B5B8A277CE}"/>
                </a:ext>
              </a:extLst>
            </p:cNvPr>
            <p:cNvCxnSpPr>
              <a:cxnSpLocks/>
            </p:cNvCxnSpPr>
            <p:nvPr/>
          </p:nvCxnSpPr>
          <p:spPr>
            <a:xfrm>
              <a:off x="4688558" y="1518314"/>
              <a:ext cx="1301571" cy="153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C0DCB13-F573-D64C-9B48-F7B61D311B19}"/>
                </a:ext>
              </a:extLst>
            </p:cNvPr>
            <p:cNvCxnSpPr>
              <a:cxnSpLocks/>
            </p:cNvCxnSpPr>
            <p:nvPr/>
          </p:nvCxnSpPr>
          <p:spPr>
            <a:xfrm>
              <a:off x="4688558" y="2175024"/>
              <a:ext cx="1251555" cy="960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9C91223-36AA-254B-B32D-09FDAEDC08EB}"/>
                </a:ext>
              </a:extLst>
            </p:cNvPr>
            <p:cNvCxnSpPr>
              <a:cxnSpLocks/>
            </p:cNvCxnSpPr>
            <p:nvPr/>
          </p:nvCxnSpPr>
          <p:spPr>
            <a:xfrm>
              <a:off x="4677428" y="1028271"/>
              <a:ext cx="1201219" cy="116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A8FBB9E-4213-8247-BCE0-00CD309A792F}"/>
                </a:ext>
              </a:extLst>
            </p:cNvPr>
            <p:cNvCxnSpPr>
              <a:cxnSpLocks/>
            </p:cNvCxnSpPr>
            <p:nvPr/>
          </p:nvCxnSpPr>
          <p:spPr>
            <a:xfrm>
              <a:off x="3414588" y="1098431"/>
              <a:ext cx="969349" cy="827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8A415C4-E5C5-8B4B-A7DE-1482DBAAE1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5470" y="2247339"/>
              <a:ext cx="981987" cy="1573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B693DF8-6DED-5F46-AAAE-306982879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6733" y="1610299"/>
              <a:ext cx="954586" cy="2171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45A4AEF-65D0-A746-8E5F-FAB96E45276E}"/>
                </a:ext>
              </a:extLst>
            </p:cNvPr>
            <p:cNvCxnSpPr>
              <a:cxnSpLocks/>
            </p:cNvCxnSpPr>
            <p:nvPr/>
          </p:nvCxnSpPr>
          <p:spPr>
            <a:xfrm>
              <a:off x="4645576" y="1067020"/>
              <a:ext cx="1404307" cy="1942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8CF9202-CF06-A748-B7F2-9EBB35770E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0202" y="2380845"/>
              <a:ext cx="1135116" cy="1503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681DA81-7BDE-3744-81E5-187A0636D903}"/>
                </a:ext>
              </a:extLst>
            </p:cNvPr>
            <p:cNvSpPr txBox="1"/>
            <p:nvPr/>
          </p:nvSpPr>
          <p:spPr>
            <a:xfrm>
              <a:off x="551023" y="452137"/>
              <a:ext cx="9749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Layer 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2017BD2-24B7-3743-A7A7-584B75BD75A4}"/>
                </a:ext>
              </a:extLst>
            </p:cNvPr>
            <p:cNvSpPr txBox="1"/>
            <p:nvPr/>
          </p:nvSpPr>
          <p:spPr>
            <a:xfrm>
              <a:off x="1693025" y="457469"/>
              <a:ext cx="9749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Layer 2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9157071-F2A6-A147-83D6-5E24704A9901}"/>
                </a:ext>
              </a:extLst>
            </p:cNvPr>
            <p:cNvSpPr txBox="1"/>
            <p:nvPr/>
          </p:nvSpPr>
          <p:spPr>
            <a:xfrm>
              <a:off x="3713489" y="54426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BA00E16-E8E5-274A-ACF6-1A9D617B9B5D}"/>
                </a:ext>
              </a:extLst>
            </p:cNvPr>
            <p:cNvSpPr txBox="1"/>
            <p:nvPr/>
          </p:nvSpPr>
          <p:spPr>
            <a:xfrm>
              <a:off x="2756460" y="464390"/>
              <a:ext cx="9749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Layer 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52B3987-7552-BD43-99D9-68EDC6CBFFA6}"/>
                </a:ext>
              </a:extLst>
            </p:cNvPr>
            <p:cNvSpPr txBox="1"/>
            <p:nvPr/>
          </p:nvSpPr>
          <p:spPr>
            <a:xfrm>
              <a:off x="3999109" y="464012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Layer L-1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01E84C-3579-A143-8FEC-1E4043101493}"/>
                </a:ext>
              </a:extLst>
            </p:cNvPr>
            <p:cNvSpPr txBox="1"/>
            <p:nvPr/>
          </p:nvSpPr>
          <p:spPr>
            <a:xfrm>
              <a:off x="5609572" y="452137"/>
              <a:ext cx="15584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Output Layer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CC7C054-9AB2-2947-B17B-931E84170F1A}"/>
                    </a:ext>
                  </a:extLst>
                </p:cNvPr>
                <p:cNvSpPr txBox="1"/>
                <p:nvPr/>
              </p:nvSpPr>
              <p:spPr>
                <a:xfrm rot="16200000">
                  <a:off x="-892210" y="1704887"/>
                  <a:ext cx="2782973" cy="7965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>
                      <a:latin typeface="Times" pitchFamily="2" charset="0"/>
                    </a:rPr>
                    <a:t>Input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sz="2200" dirty="0">
                      <a:latin typeface="Times" pitchFamily="2" charset="0"/>
                    </a:rPr>
                    <a:t> from a </a:t>
                  </a:r>
                </a:p>
                <a:p>
                  <a:r>
                    <a:rPr lang="en-US" sz="2200" dirty="0">
                      <a:latin typeface="Times" pitchFamily="2" charset="0"/>
                    </a:rPr>
                    <a:t>minibatch at node </a:t>
                  </a:r>
                  <a:r>
                    <a:rPr lang="en-US" sz="2200" dirty="0" err="1">
                      <a:latin typeface="Times" pitchFamily="2" charset="0"/>
                    </a:rPr>
                    <a:t>i</a:t>
                  </a:r>
                  <a:endParaRPr lang="en-US" sz="2200" dirty="0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CC7C054-9AB2-2947-B17B-931E84170F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892210" y="1704887"/>
                  <a:ext cx="2782973" cy="796565"/>
                </a:xfrm>
                <a:prstGeom prst="rect">
                  <a:avLst/>
                </a:prstGeom>
                <a:blipFill>
                  <a:blip r:embed="rId2"/>
                  <a:stretch>
                    <a:fillRect l="-3125" r="-12500" b="-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Right Arrow 75">
              <a:extLst>
                <a:ext uri="{FF2B5EF4-FFF2-40B4-BE49-F238E27FC236}">
                  <a16:creationId xmlns:a16="http://schemas.microsoft.com/office/drawing/2014/main" id="{ACEEA096-53D4-FF4C-BAF5-0FA92946DE3D}"/>
                </a:ext>
              </a:extLst>
            </p:cNvPr>
            <p:cNvSpPr/>
            <p:nvPr/>
          </p:nvSpPr>
          <p:spPr>
            <a:xfrm>
              <a:off x="837766" y="2297867"/>
              <a:ext cx="337545" cy="2568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FDF3718-CCC0-334B-B3D6-97382600F5A6}"/>
                    </a:ext>
                  </a:extLst>
                </p:cNvPr>
                <p:cNvSpPr txBox="1"/>
                <p:nvPr/>
              </p:nvSpPr>
              <p:spPr>
                <a:xfrm>
                  <a:off x="6598090" y="1676955"/>
                  <a:ext cx="2441890" cy="18122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>
                      <a:latin typeface="Times" pitchFamily="2" charset="0"/>
                    </a:rPr>
                    <a:t>Forward pass </a:t>
                  </a:r>
                </a:p>
                <a:p>
                  <a:r>
                    <a:rPr lang="en-US" sz="2200" dirty="0">
                      <a:latin typeface="Times" pitchFamily="2" charset="0"/>
                    </a:rPr>
                    <a:t>produces output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sz="2200" dirty="0">
                      <a:latin typeface="Times" pitchFamily="2" charset="0"/>
                    </a:rPr>
                    <a:t> and calculates loss</a:t>
                  </a:r>
                </a:p>
                <a:p>
                  <a:endParaRPr lang="en-US" sz="2200" dirty="0">
                    <a:latin typeface="Times" pitchFamily="2" charset="0"/>
                  </a:endParaRPr>
                </a:p>
                <a:p>
                  <a:endParaRPr lang="en-US" sz="2200" dirty="0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FDF3718-CCC0-334B-B3D6-97382600F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8090" y="1676955"/>
                  <a:ext cx="2441890" cy="1812227"/>
                </a:xfrm>
                <a:prstGeom prst="rect">
                  <a:avLst/>
                </a:prstGeom>
                <a:blipFill>
                  <a:blip r:embed="rId3"/>
                  <a:stretch>
                    <a:fillRect l="-3109" t="-20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Right Arrow 77">
              <a:extLst>
                <a:ext uri="{FF2B5EF4-FFF2-40B4-BE49-F238E27FC236}">
                  <a16:creationId xmlns:a16="http://schemas.microsoft.com/office/drawing/2014/main" id="{2A88CD84-1815-BD4C-B3F5-FDAFD4B9A8DE}"/>
                </a:ext>
              </a:extLst>
            </p:cNvPr>
            <p:cNvSpPr/>
            <p:nvPr/>
          </p:nvSpPr>
          <p:spPr>
            <a:xfrm>
              <a:off x="6240990" y="2168499"/>
              <a:ext cx="320888" cy="2568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CC168AB-E7A9-084B-AF56-13CEAA201C70}"/>
                </a:ext>
              </a:extLst>
            </p:cNvPr>
            <p:cNvSpPr/>
            <p:nvPr/>
          </p:nvSpPr>
          <p:spPr>
            <a:xfrm>
              <a:off x="4392820" y="2296926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FF787DB-60BF-2E41-A99E-E670113C3E13}"/>
                </a:ext>
              </a:extLst>
            </p:cNvPr>
            <p:cNvSpPr/>
            <p:nvPr/>
          </p:nvSpPr>
          <p:spPr>
            <a:xfrm>
              <a:off x="3097897" y="2285247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81" name="Right Arrow 80">
              <a:extLst>
                <a:ext uri="{FF2B5EF4-FFF2-40B4-BE49-F238E27FC236}">
                  <a16:creationId xmlns:a16="http://schemas.microsoft.com/office/drawing/2014/main" id="{F15AEF42-9537-804A-9270-7B51104FA7E5}"/>
                </a:ext>
              </a:extLst>
            </p:cNvPr>
            <p:cNvSpPr/>
            <p:nvPr/>
          </p:nvSpPr>
          <p:spPr>
            <a:xfrm rot="10800000">
              <a:off x="5119930" y="598721"/>
              <a:ext cx="504838" cy="101059"/>
            </a:xfrm>
            <a:prstGeom prst="right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ight Arrow 81">
              <a:extLst>
                <a:ext uri="{FF2B5EF4-FFF2-40B4-BE49-F238E27FC236}">
                  <a16:creationId xmlns:a16="http://schemas.microsoft.com/office/drawing/2014/main" id="{7A545A1F-95BC-7A4A-B077-9B2EA88F9A25}"/>
                </a:ext>
              </a:extLst>
            </p:cNvPr>
            <p:cNvSpPr/>
            <p:nvPr/>
          </p:nvSpPr>
          <p:spPr>
            <a:xfrm rot="10800000">
              <a:off x="3626980" y="616506"/>
              <a:ext cx="438696" cy="81395"/>
            </a:xfrm>
            <a:prstGeom prst="right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ight Arrow 82">
              <a:extLst>
                <a:ext uri="{FF2B5EF4-FFF2-40B4-BE49-F238E27FC236}">
                  <a16:creationId xmlns:a16="http://schemas.microsoft.com/office/drawing/2014/main" id="{4F5D1065-46D8-8A4B-A54C-12C16B17C5C1}"/>
                </a:ext>
              </a:extLst>
            </p:cNvPr>
            <p:cNvSpPr/>
            <p:nvPr/>
          </p:nvSpPr>
          <p:spPr>
            <a:xfrm rot="10800000">
              <a:off x="2594665" y="624654"/>
              <a:ext cx="197654" cy="84012"/>
            </a:xfrm>
            <a:prstGeom prst="right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ight Arrow 83">
              <a:extLst>
                <a:ext uri="{FF2B5EF4-FFF2-40B4-BE49-F238E27FC236}">
                  <a16:creationId xmlns:a16="http://schemas.microsoft.com/office/drawing/2014/main" id="{A39FC294-9657-4E4B-B16A-0485BA55E76B}"/>
                </a:ext>
              </a:extLst>
            </p:cNvPr>
            <p:cNvSpPr/>
            <p:nvPr/>
          </p:nvSpPr>
          <p:spPr>
            <a:xfrm rot="10800000" flipV="1">
              <a:off x="1461193" y="613875"/>
              <a:ext cx="257117" cy="103626"/>
            </a:xfrm>
            <a:prstGeom prst="right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0D4FA5F-B9F2-ED4E-B503-47C1FE5185DF}"/>
                </a:ext>
              </a:extLst>
            </p:cNvPr>
            <p:cNvSpPr/>
            <p:nvPr/>
          </p:nvSpPr>
          <p:spPr>
            <a:xfrm>
              <a:off x="1227869" y="4952906"/>
              <a:ext cx="5747358" cy="66782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" pitchFamily="2" charset="0"/>
                </a:rPr>
                <a:t>Communication Backend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52540CE-0FC1-CE49-9146-DBBEDB6701CE}"/>
                    </a:ext>
                  </a:extLst>
                </p:cNvPr>
                <p:cNvSpPr txBox="1"/>
                <p:nvPr/>
              </p:nvSpPr>
              <p:spPr>
                <a:xfrm rot="5400000">
                  <a:off x="5031780" y="3942431"/>
                  <a:ext cx="1043042" cy="6127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52540CE-0FC1-CE49-9146-DBBEDB6701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5031780" y="3942431"/>
                  <a:ext cx="1043042" cy="6127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8B7E0E80-ACB3-2540-9779-83243FAC52F8}"/>
                    </a:ext>
                  </a:extLst>
                </p:cNvPr>
                <p:cNvSpPr/>
                <p:nvPr/>
              </p:nvSpPr>
              <p:spPr>
                <a:xfrm rot="5400000">
                  <a:off x="3425900" y="4141637"/>
                  <a:ext cx="1262653" cy="6127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8B7E0E80-ACB3-2540-9779-83243FAC52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425900" y="4141637"/>
                  <a:ext cx="1262653" cy="6127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6D61343-F6D0-594B-86B1-C1827D84667E}"/>
                    </a:ext>
                  </a:extLst>
                </p:cNvPr>
                <p:cNvSpPr/>
                <p:nvPr/>
              </p:nvSpPr>
              <p:spPr>
                <a:xfrm rot="5400000">
                  <a:off x="2270560" y="4057783"/>
                  <a:ext cx="1044966" cy="6127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6D61343-F6D0-594B-86B1-C1827D8466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270560" y="4057783"/>
                  <a:ext cx="1044966" cy="6127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C4B4BFEE-9596-7840-BAA7-6D5F995126EB}"/>
                    </a:ext>
                  </a:extLst>
                </p:cNvPr>
                <p:cNvSpPr/>
                <p:nvPr/>
              </p:nvSpPr>
              <p:spPr>
                <a:xfrm rot="5400000">
                  <a:off x="5947722" y="3902274"/>
                  <a:ext cx="704039" cy="4208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C4B4BFEE-9596-7840-BAA7-6D5F995126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5947722" y="3902274"/>
                  <a:ext cx="704039" cy="4208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3E4716FB-12BB-4B47-855F-9A3FBBCF5254}"/>
                    </a:ext>
                  </a:extLst>
                </p:cNvPr>
                <p:cNvSpPr/>
                <p:nvPr/>
              </p:nvSpPr>
              <p:spPr>
                <a:xfrm rot="5400000">
                  <a:off x="4329889" y="4310217"/>
                  <a:ext cx="923651" cy="4208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3E4716FB-12BB-4B47-855F-9A3FBBCF52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329889" y="4310217"/>
                  <a:ext cx="923651" cy="420821"/>
                </a:xfrm>
                <a:prstGeom prst="rect">
                  <a:avLst/>
                </a:prstGeom>
                <a:blipFill>
                  <a:blip r:embed="rId8"/>
                  <a:stretch>
                    <a:fillRect l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0D54142E-1FAC-2343-95C4-D2CA5F4789D7}"/>
                    </a:ext>
                  </a:extLst>
                </p:cNvPr>
                <p:cNvSpPr txBox="1"/>
                <p:nvPr/>
              </p:nvSpPr>
              <p:spPr>
                <a:xfrm rot="5400000">
                  <a:off x="3140915" y="4196585"/>
                  <a:ext cx="705962" cy="4208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0D54142E-1FAC-2343-95C4-D2CA5F4789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140915" y="4196585"/>
                  <a:ext cx="705962" cy="420821"/>
                </a:xfrm>
                <a:prstGeom prst="rect">
                  <a:avLst/>
                </a:prstGeom>
                <a:blipFill>
                  <a:blip r:embed="rId9"/>
                  <a:stretch>
                    <a:fillRect l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711D7B6B-1A6F-6F4A-9494-31DB8D2DA0B6}"/>
                    </a:ext>
                  </a:extLst>
                </p:cNvPr>
                <p:cNvSpPr txBox="1"/>
                <p:nvPr/>
              </p:nvSpPr>
              <p:spPr>
                <a:xfrm rot="5400000">
                  <a:off x="1941049" y="3789841"/>
                  <a:ext cx="725840" cy="6978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711D7B6B-1A6F-6F4A-9494-31DB8D2DA0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941049" y="3789841"/>
                  <a:ext cx="725840" cy="6978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E2B5628C-AC52-2848-B34F-77FE4BE77410}"/>
                    </a:ext>
                  </a:extLst>
                </p:cNvPr>
                <p:cNvSpPr/>
                <p:nvPr/>
              </p:nvSpPr>
              <p:spPr>
                <a:xfrm rot="5400000">
                  <a:off x="1183423" y="3856160"/>
                  <a:ext cx="1044966" cy="6127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E2B5628C-AC52-2848-B34F-77FE4BE774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183423" y="3856160"/>
                  <a:ext cx="1044966" cy="6127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CF1D9391-F709-3D42-9AF8-B3E522C4F414}"/>
                </a:ext>
              </a:extLst>
            </p:cNvPr>
            <p:cNvCxnSpPr>
              <a:cxnSpLocks/>
            </p:cNvCxnSpPr>
            <p:nvPr/>
          </p:nvCxnSpPr>
          <p:spPr>
            <a:xfrm>
              <a:off x="2471007" y="1731312"/>
              <a:ext cx="622516" cy="305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3A981A71-D932-634B-8469-BAEDC148CF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7807" y="2244642"/>
              <a:ext cx="606272" cy="807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E400E26-D1A3-584B-B07E-4ABE4134E3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2749" y="1045570"/>
              <a:ext cx="965241" cy="2122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1A2ED9B-5F05-A547-AE9E-E208851A2F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3486" y="1494499"/>
              <a:ext cx="601044" cy="188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5D0965C-A183-8A46-BBDC-4CBDDAA76531}"/>
                </a:ext>
              </a:extLst>
            </p:cNvPr>
            <p:cNvSpPr/>
            <p:nvPr/>
          </p:nvSpPr>
          <p:spPr>
            <a:xfrm>
              <a:off x="545502" y="419166"/>
              <a:ext cx="6527918" cy="4739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2D1655B-9BF0-134C-90F4-5964744B3BD5}"/>
                </a:ext>
              </a:extLst>
            </p:cNvPr>
            <p:cNvSpPr txBox="1"/>
            <p:nvPr/>
          </p:nvSpPr>
          <p:spPr>
            <a:xfrm>
              <a:off x="3583183" y="4183531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5AF531A-3435-1B46-9BA4-67FEB46D9CD9}"/>
                </a:ext>
              </a:extLst>
            </p:cNvPr>
            <p:cNvSpPr txBox="1"/>
            <p:nvPr/>
          </p:nvSpPr>
          <p:spPr>
            <a:xfrm>
              <a:off x="418975" y="45300"/>
              <a:ext cx="693010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Times" pitchFamily="2" charset="0"/>
                </a:rPr>
                <a:t>Back-propagation updates the model parameters of each layer </a:t>
              </a:r>
            </a:p>
          </p:txBody>
        </p:sp>
        <p:sp>
          <p:nvSpPr>
            <p:cNvPr id="101" name="Down Arrow 100">
              <a:extLst>
                <a:ext uri="{FF2B5EF4-FFF2-40B4-BE49-F238E27FC236}">
                  <a16:creationId xmlns:a16="http://schemas.microsoft.com/office/drawing/2014/main" id="{A1E502AA-524D-5D45-8E92-B35392CAFA73}"/>
                </a:ext>
              </a:extLst>
            </p:cNvPr>
            <p:cNvSpPr/>
            <p:nvPr/>
          </p:nvSpPr>
          <p:spPr>
            <a:xfrm>
              <a:off x="5990129" y="3489289"/>
              <a:ext cx="153770" cy="13247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own Arrow 101">
              <a:extLst>
                <a:ext uri="{FF2B5EF4-FFF2-40B4-BE49-F238E27FC236}">
                  <a16:creationId xmlns:a16="http://schemas.microsoft.com/office/drawing/2014/main" id="{64518A80-209F-1E40-9986-D03A9516DB28}"/>
                </a:ext>
              </a:extLst>
            </p:cNvPr>
            <p:cNvSpPr/>
            <p:nvPr/>
          </p:nvSpPr>
          <p:spPr>
            <a:xfrm>
              <a:off x="4489323" y="4101399"/>
              <a:ext cx="163480" cy="74462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Down Arrow 102">
              <a:extLst>
                <a:ext uri="{FF2B5EF4-FFF2-40B4-BE49-F238E27FC236}">
                  <a16:creationId xmlns:a16="http://schemas.microsoft.com/office/drawing/2014/main" id="{CDD13AE0-2812-8148-AB13-1FEF66B9F123}"/>
                </a:ext>
              </a:extLst>
            </p:cNvPr>
            <p:cNvSpPr/>
            <p:nvPr/>
          </p:nvSpPr>
          <p:spPr>
            <a:xfrm>
              <a:off x="2135513" y="3511154"/>
              <a:ext cx="153770" cy="13247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Down Arrow 103">
              <a:extLst>
                <a:ext uri="{FF2B5EF4-FFF2-40B4-BE49-F238E27FC236}">
                  <a16:creationId xmlns:a16="http://schemas.microsoft.com/office/drawing/2014/main" id="{761BA3EA-B566-C241-BD13-C61505A27999}"/>
                </a:ext>
              </a:extLst>
            </p:cNvPr>
            <p:cNvSpPr/>
            <p:nvPr/>
          </p:nvSpPr>
          <p:spPr>
            <a:xfrm>
              <a:off x="3200185" y="4086589"/>
              <a:ext cx="145600" cy="75202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Down Arrow 104">
              <a:extLst>
                <a:ext uri="{FF2B5EF4-FFF2-40B4-BE49-F238E27FC236}">
                  <a16:creationId xmlns:a16="http://schemas.microsoft.com/office/drawing/2014/main" id="{876A3BE5-2B4B-8647-8536-27CD408DDF42}"/>
                </a:ext>
              </a:extLst>
            </p:cNvPr>
            <p:cNvSpPr/>
            <p:nvPr/>
          </p:nvSpPr>
          <p:spPr>
            <a:xfrm rot="10800000">
              <a:off x="5758766" y="3493878"/>
              <a:ext cx="153770" cy="13247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Down Arrow 105">
              <a:extLst>
                <a:ext uri="{FF2B5EF4-FFF2-40B4-BE49-F238E27FC236}">
                  <a16:creationId xmlns:a16="http://schemas.microsoft.com/office/drawing/2014/main" id="{4991B00B-B95C-0644-9123-D4AAB5C14298}"/>
                </a:ext>
              </a:extLst>
            </p:cNvPr>
            <p:cNvSpPr/>
            <p:nvPr/>
          </p:nvSpPr>
          <p:spPr>
            <a:xfrm rot="10800000">
              <a:off x="4292570" y="4075221"/>
              <a:ext cx="145600" cy="75202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Down Arrow 106">
              <a:extLst>
                <a:ext uri="{FF2B5EF4-FFF2-40B4-BE49-F238E27FC236}">
                  <a16:creationId xmlns:a16="http://schemas.microsoft.com/office/drawing/2014/main" id="{ACBC4AA6-8032-1E49-B84C-D0B3D7E6DA77}"/>
                </a:ext>
              </a:extLst>
            </p:cNvPr>
            <p:cNvSpPr/>
            <p:nvPr/>
          </p:nvSpPr>
          <p:spPr>
            <a:xfrm rot="10800000">
              <a:off x="3011129" y="4070371"/>
              <a:ext cx="145600" cy="75202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Down Arrow 107">
              <a:extLst>
                <a:ext uri="{FF2B5EF4-FFF2-40B4-BE49-F238E27FC236}">
                  <a16:creationId xmlns:a16="http://schemas.microsoft.com/office/drawing/2014/main" id="{6A9065E8-48A3-F046-BD15-99A25FACFBA7}"/>
                </a:ext>
              </a:extLst>
            </p:cNvPr>
            <p:cNvSpPr/>
            <p:nvPr/>
          </p:nvSpPr>
          <p:spPr>
            <a:xfrm rot="10800000">
              <a:off x="1904813" y="3502678"/>
              <a:ext cx="153770" cy="13247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ight Brace 108">
              <a:extLst>
                <a:ext uri="{FF2B5EF4-FFF2-40B4-BE49-F238E27FC236}">
                  <a16:creationId xmlns:a16="http://schemas.microsoft.com/office/drawing/2014/main" id="{91C75DB0-7BCB-1647-8117-2E5A067B1700}"/>
                </a:ext>
              </a:extLst>
            </p:cNvPr>
            <p:cNvSpPr/>
            <p:nvPr/>
          </p:nvSpPr>
          <p:spPr>
            <a:xfrm>
              <a:off x="6587751" y="3539836"/>
              <a:ext cx="215244" cy="1302871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39DBACA-AA44-A143-B998-F683BC8CCDD9}"/>
                    </a:ext>
                  </a:extLst>
                </p:cNvPr>
                <p:cNvSpPr txBox="1"/>
                <p:nvPr/>
              </p:nvSpPr>
              <p:spPr>
                <a:xfrm>
                  <a:off x="3447" y="5589957"/>
                  <a:ext cx="8835963" cy="9089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>
                      <a:latin typeface="Times" pitchFamily="2" charset="0"/>
                    </a:rPr>
                    <a:t>Each layer’s stochastic gradient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∇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200" dirty="0">
                      <a:latin typeface="Times" pitchFamily="2" charset="0"/>
                    </a:rPr>
                    <a:t>is communicated aggregated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a14:m>
                  <a:r>
                    <a:rPr lang="en-US" sz="2200" dirty="0">
                      <a:latin typeface="Times" pitchFamily="2" charset="0"/>
                    </a:rPr>
                    <a:t> is used to update the parameters of each layer  </a:t>
                  </a:r>
                </a:p>
              </p:txBody>
            </p:sp>
          </mc:Choice>
          <mc:Fallback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39DBACA-AA44-A143-B998-F683BC8CCD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7" y="5589957"/>
                  <a:ext cx="8835963" cy="908967"/>
                </a:xfrm>
                <a:prstGeom prst="rect">
                  <a:avLst/>
                </a:prstGeom>
                <a:blipFill>
                  <a:blip r:embed="rId12"/>
                  <a:stretch>
                    <a:fillRect l="-718" t="-49315" b="-43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2E21AB3-1332-C647-A14F-6B126EABA765}"/>
                </a:ext>
              </a:extLst>
            </p:cNvPr>
            <p:cNvSpPr/>
            <p:nvPr/>
          </p:nvSpPr>
          <p:spPr>
            <a:xfrm>
              <a:off x="5199560" y="3461267"/>
              <a:ext cx="1443891" cy="14317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1F605C4-062F-3648-B521-2E9B3E271B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41996" y="3785407"/>
              <a:ext cx="0" cy="125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56EB11D1-2A1B-914F-A3FC-3B80FFAF41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37959" y="3797517"/>
              <a:ext cx="16346" cy="12972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0CD705A-DD44-C84D-964F-E5AE2B0B330D}"/>
                </a:ext>
              </a:extLst>
            </p:cNvPr>
            <p:cNvSpPr/>
            <p:nvPr/>
          </p:nvSpPr>
          <p:spPr>
            <a:xfrm>
              <a:off x="9268001" y="1485444"/>
              <a:ext cx="2703331" cy="9370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" pitchFamily="2" charset="0"/>
                </a:rPr>
                <a:t>Layer L</a:t>
              </a:r>
            </a:p>
          </p:txBody>
        </p:sp>
        <p:sp>
          <p:nvSpPr>
            <p:cNvPr id="115" name="Down Arrow 114">
              <a:extLst>
                <a:ext uri="{FF2B5EF4-FFF2-40B4-BE49-F238E27FC236}">
                  <a16:creationId xmlns:a16="http://schemas.microsoft.com/office/drawing/2014/main" id="{D8FD0B32-90D3-CA4A-9F0B-BEEC4FA548B4}"/>
                </a:ext>
              </a:extLst>
            </p:cNvPr>
            <p:cNvSpPr/>
            <p:nvPr/>
          </p:nvSpPr>
          <p:spPr>
            <a:xfrm>
              <a:off x="10422397" y="979270"/>
              <a:ext cx="313898" cy="4640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E184C4-A714-D24F-8ED4-4FFC03FF0184}"/>
                </a:ext>
              </a:extLst>
            </p:cNvPr>
            <p:cNvSpPr txBox="1"/>
            <p:nvPr/>
          </p:nvSpPr>
          <p:spPr>
            <a:xfrm>
              <a:off x="9449253" y="3042458"/>
              <a:ext cx="261321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Times" pitchFamily="2" charset="0"/>
                </a:rPr>
                <a:t>Gradient computation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1B6A4FE8-B27E-5745-AD2E-098D4006B8D6}"/>
                    </a:ext>
                  </a:extLst>
                </p:cNvPr>
                <p:cNvSpPr/>
                <p:nvPr/>
              </p:nvSpPr>
              <p:spPr>
                <a:xfrm>
                  <a:off x="10309634" y="3261659"/>
                  <a:ext cx="817916" cy="4939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sSubSup>
                          <m:sSub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</m:oMath>
                    </m:oMathPara>
                  </a14:m>
                  <a:endParaRPr lang="en-US" sz="2200" dirty="0"/>
                </a:p>
              </p:txBody>
            </p:sp>
          </mc:Choice>
          <mc:Fallback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1B6A4FE8-B27E-5745-AD2E-098D4006B8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9634" y="3261659"/>
                  <a:ext cx="817916" cy="493981"/>
                </a:xfrm>
                <a:prstGeom prst="rect">
                  <a:avLst/>
                </a:prstGeom>
                <a:blipFill>
                  <a:blip r:embed="rId13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Down Arrow 117">
              <a:extLst>
                <a:ext uri="{FF2B5EF4-FFF2-40B4-BE49-F238E27FC236}">
                  <a16:creationId xmlns:a16="http://schemas.microsoft.com/office/drawing/2014/main" id="{3DDCA6C4-B911-5D4D-8E00-9BCC671C9405}"/>
                </a:ext>
              </a:extLst>
            </p:cNvPr>
            <p:cNvSpPr/>
            <p:nvPr/>
          </p:nvSpPr>
          <p:spPr>
            <a:xfrm>
              <a:off x="10451816" y="2477614"/>
              <a:ext cx="313898" cy="4640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DF477A1-B14E-6943-A8BE-7C5353E748C6}"/>
                </a:ext>
              </a:extLst>
            </p:cNvPr>
            <p:cNvSpPr txBox="1"/>
            <p:nvPr/>
          </p:nvSpPr>
          <p:spPr>
            <a:xfrm>
              <a:off x="9312615" y="557343"/>
              <a:ext cx="261001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Times" pitchFamily="2" charset="0"/>
                </a:rPr>
                <a:t>Input from Layer L-1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90D07A2F-2BF3-2641-9002-2BCE7CA6821E}"/>
                    </a:ext>
                  </a:extLst>
                </p:cNvPr>
                <p:cNvSpPr txBox="1"/>
                <p:nvPr/>
              </p:nvSpPr>
              <p:spPr>
                <a:xfrm>
                  <a:off x="10773207" y="3699595"/>
                  <a:ext cx="2429448" cy="15767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Times" pitchFamily="2" charset="0"/>
                    </a:rPr>
                    <a:t>Sends layer-wise</a:t>
                  </a:r>
                </a:p>
                <a:p>
                  <a:r>
                    <a:rPr lang="en-US" sz="2400" dirty="0">
                      <a:latin typeface="Times" pitchFamily="2" charset="0"/>
                    </a:rPr>
                    <a:t>compressed</a:t>
                  </a:r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𝐐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∇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latin typeface="Times" pitchFamily="2" charset="0"/>
                  </a:endParaRPr>
                </a:p>
                <a:p>
                  <a:r>
                    <a:rPr lang="en-US" sz="2000" dirty="0">
                      <a:latin typeface="Times" pitchFamily="2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90D07A2F-2BF3-2641-9002-2BCE7CA682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3207" y="3699595"/>
                  <a:ext cx="2429448" cy="1576714"/>
                </a:xfrm>
                <a:prstGeom prst="rect">
                  <a:avLst/>
                </a:prstGeom>
                <a:blipFill>
                  <a:blip r:embed="rId14"/>
                  <a:stretch>
                    <a:fillRect l="-3627" t="-24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D61BFA7-E27E-9144-83EC-DBF3F44DFB8B}"/>
                </a:ext>
              </a:extLst>
            </p:cNvPr>
            <p:cNvSpPr/>
            <p:nvPr/>
          </p:nvSpPr>
          <p:spPr>
            <a:xfrm>
              <a:off x="9256496" y="2963431"/>
              <a:ext cx="2873696" cy="7915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9DA2B87C-C10B-F745-858C-0F3CD692CDB6}"/>
                    </a:ext>
                  </a:extLst>
                </p:cNvPr>
                <p:cNvSpPr txBox="1"/>
                <p:nvPr/>
              </p:nvSpPr>
              <p:spPr>
                <a:xfrm>
                  <a:off x="7951068" y="3738904"/>
                  <a:ext cx="3056729" cy="19393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Times" pitchFamily="2" charset="0"/>
                    </a:rPr>
                    <a:t>Receives layer-wise</a:t>
                  </a:r>
                </a:p>
                <a:p>
                  <a:r>
                    <a:rPr lang="en-US" sz="2400" dirty="0">
                      <a:latin typeface="Times" pitchFamily="2" charset="0"/>
                    </a:rPr>
                    <a:t>uncompressed    </a:t>
                  </a:r>
                  <a14:m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n-US" sz="2400" b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p>
                          <m:r>
                            <a:rPr lang="en-US" sz="24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400" dirty="0">
                    <a:latin typeface="Times" pitchFamily="2" charset="0"/>
                  </a:endParaRPr>
                </a:p>
                <a:p>
                  <a:r>
                    <a:rPr lang="en-US" sz="2000" dirty="0">
                      <a:latin typeface="Times" pitchFamily="2" charset="0"/>
                    </a:rPr>
                    <a:t>          </a:t>
                  </a:r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9DA2B87C-C10B-F745-858C-0F3CD692CD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068" y="3738904"/>
                  <a:ext cx="3056729" cy="1939313"/>
                </a:xfrm>
                <a:prstGeom prst="rect">
                  <a:avLst/>
                </a:prstGeom>
                <a:blipFill>
                  <a:blip r:embed="rId15"/>
                  <a:stretch>
                    <a:fillRect l="-2893" t="-19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Right Arrow 122">
              <a:extLst>
                <a:ext uri="{FF2B5EF4-FFF2-40B4-BE49-F238E27FC236}">
                  <a16:creationId xmlns:a16="http://schemas.microsoft.com/office/drawing/2014/main" id="{4C07DDDB-D439-6E46-A0F3-167A9548B4A4}"/>
                </a:ext>
              </a:extLst>
            </p:cNvPr>
            <p:cNvSpPr/>
            <p:nvPr/>
          </p:nvSpPr>
          <p:spPr>
            <a:xfrm>
              <a:off x="6914248" y="4009038"/>
              <a:ext cx="772957" cy="3447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04BBE2B-57EB-284C-9745-3EBCD72774E2}"/>
                </a:ext>
              </a:extLst>
            </p:cNvPr>
            <p:cNvSpPr/>
            <p:nvPr/>
          </p:nvSpPr>
          <p:spPr>
            <a:xfrm>
              <a:off x="9156234" y="5094799"/>
              <a:ext cx="3041529" cy="66782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" pitchFamily="2" charset="0"/>
                </a:rPr>
                <a:t>Communication Backend </a:t>
              </a: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8897525-D6D7-5741-83A5-1462405082A6}"/>
                </a:ext>
              </a:extLst>
            </p:cNvPr>
            <p:cNvSpPr/>
            <p:nvPr/>
          </p:nvSpPr>
          <p:spPr>
            <a:xfrm>
              <a:off x="7900058" y="2474114"/>
              <a:ext cx="5276127" cy="37207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9BF1D60-85E1-8746-91FE-E76D31C4E597}"/>
                </a:ext>
              </a:extLst>
            </p:cNvPr>
            <p:cNvSpPr txBox="1"/>
            <p:nvPr/>
          </p:nvSpPr>
          <p:spPr>
            <a:xfrm>
              <a:off x="10136856" y="6248768"/>
              <a:ext cx="57259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latin typeface="Times" pitchFamily="2" charset="0"/>
                </a:rPr>
                <a:t>(b)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A22A734-6B2A-4347-9E95-CD057AB18352}"/>
                </a:ext>
              </a:extLst>
            </p:cNvPr>
            <p:cNvSpPr txBox="1"/>
            <p:nvPr/>
          </p:nvSpPr>
          <p:spPr>
            <a:xfrm>
              <a:off x="3218116" y="6344214"/>
              <a:ext cx="55335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latin typeface="Times" pitchFamily="2" charset="0"/>
                </a:rPr>
                <a:t>(a)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798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119</Words>
  <Application>Microsoft Macintosh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2020-02-26T08:21:00Z</dcterms:created>
  <dcterms:modified xsi:type="dcterms:W3CDTF">2020-02-26T10:05:04Z</dcterms:modified>
</cp:coreProperties>
</file>