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6DE7-F747-0F43-95D2-25B7600A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20729-47E8-884F-BACD-ECF48A767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3A22E-7CC6-FD43-90EB-46392034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972A-8EBA-3444-8285-424D2DA5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B2F7-2552-4B42-9986-3EAB46D6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5AF1-0DA6-5E4E-93BE-4D6EE121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C08B0-7CCD-4345-AB4F-A326C7CF5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5D6B-F117-EF4B-852B-E18DC6D5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0090-FCDD-FE45-8FBD-08921F3A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A754-5ED8-F742-9A99-4F7FA1AE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55D5D-DB61-7845-8AE3-61906B8BC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3E843-12A4-B04F-887B-6CEC18604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2596-3356-274B-88F5-A9176CFB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0468-B469-4544-86A0-658DF638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B28A-D32E-6441-828A-87D6B70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F5C2-5A8C-3645-B8EC-B2104916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A364-21ED-BB41-A665-F839A9E0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1A84-8414-A84D-A55F-D5CC4AC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EAC7-C27E-B445-9A1A-FA91D66A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50ED-65FE-AF46-8ACC-85B8DC73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0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7A05-CB7F-3046-8A94-5EDC70E7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D0B8A-8D9F-1048-AF7C-D0214BC7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CD17-846A-5846-8411-A6CEB9FC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2CAF-8632-5D4B-99A9-B1C4263C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F4D8-28E3-EB45-B30A-CE359CC6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5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3936-F7C6-F641-BDE9-0C02123B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130E-0A0F-494A-8683-2681006C5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585D2-C2CE-544B-980A-E45AB55A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C4C4D-D831-9E4E-B1E2-F5D49D06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07F85-6128-C645-BE82-36390435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D487B-991A-8A4F-95E8-BD8E11D7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E5A8-44FE-3F4A-A5B6-E48CB4A6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18BB-6E0D-F84F-A937-8C8B6EFC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421BF-E035-DE4C-B8FD-E9D450A0D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74D4B-E3EA-BB49-8364-31BBACB3E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5604F-87B6-484F-A55E-443CCF3B6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9549-640E-D64E-B6C5-EA4FA5EE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FE570-999C-7B4F-87F0-B319C02C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23469-2B52-3145-9922-86F4843E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0B24-0B5D-D547-9EA2-42144B1E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AB2D1-2BB6-CD46-B110-1B5494C0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A1259-9543-5546-A219-A60198CA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32934-5E23-DF4C-A62E-EF305F7C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EABAD-9E7A-2D40-A4C4-EBBDD036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84C20-F1CC-8349-9D1D-AD3E58BC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9D8A-FFA6-924E-9DA5-C18EB03B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CD56-29F5-F143-9D9C-13DE6485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8E26-B86D-CA4B-AE0F-AEC4B8C2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15DF3-5BDF-8D46-92AD-A4AE3A9C0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F99E3-23BC-3C43-8827-68BF53D5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CB18F-109A-8F42-8E8F-81F550D1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0AA0B-D2BA-B84E-88DE-3811476A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4E6-6E7F-F74D-905A-17FCD0EC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F4A46-6944-2B4C-91A9-0885030EB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8DDD1-D5A2-914E-AF68-2677F369A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CC2F-4AD6-264A-8239-1CCFB2D2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74FA8-4B21-7E4E-A835-93B80D31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ED8F-3024-1D45-9265-8F35AE12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C39A9-F42B-C844-B7EE-710A1010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88D6-D1F8-7E46-BEC9-55699292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E239-5833-F148-B299-0551B029E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3DF-9CAF-9B4C-944F-79E2902961DD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4A0C-643D-1146-9870-9F20376A1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60DE-ECBB-5443-86CE-DA3DE8053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88C5-D0B5-694D-88C5-02E2B7BAF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3854A78-C9CB-5A49-98B4-DEEEDFF7A661}"/>
              </a:ext>
            </a:extLst>
          </p:cNvPr>
          <p:cNvGrpSpPr/>
          <p:nvPr/>
        </p:nvGrpSpPr>
        <p:grpSpPr>
          <a:xfrm>
            <a:off x="690315" y="786351"/>
            <a:ext cx="10811369" cy="4564794"/>
            <a:chOff x="1111716" y="854444"/>
            <a:chExt cx="10811369" cy="4564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4E2DD8-793E-E647-A234-816C4B93421E}"/>
                </a:ext>
              </a:extLst>
            </p:cNvPr>
            <p:cNvSpPr/>
            <p:nvPr/>
          </p:nvSpPr>
          <p:spPr>
            <a:xfrm>
              <a:off x="1539565" y="1341120"/>
              <a:ext cx="4124960" cy="399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525C75-D4E8-A34B-A50B-B4FC27359FE5}"/>
                </a:ext>
              </a:extLst>
            </p:cNvPr>
            <p:cNvSpPr txBox="1"/>
            <p:nvPr/>
          </p:nvSpPr>
          <p:spPr>
            <a:xfrm>
              <a:off x="3192203" y="2864693"/>
              <a:ext cx="595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6B8396-9A2B-454A-B6E6-05D2294619DE}"/>
                    </a:ext>
                  </a:extLst>
                </p:cNvPr>
                <p:cNvSpPr txBox="1"/>
                <p:nvPr/>
              </p:nvSpPr>
              <p:spPr>
                <a:xfrm>
                  <a:off x="5614571" y="2947461"/>
                  <a:ext cx="1026160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6B8396-9A2B-454A-B6E6-05D229461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571" y="2947461"/>
                  <a:ext cx="1026160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8DDBF4-B5A7-7B4D-A794-C028202B542E}"/>
                </a:ext>
              </a:extLst>
            </p:cNvPr>
            <p:cNvSpPr/>
            <p:nvPr/>
          </p:nvSpPr>
          <p:spPr>
            <a:xfrm>
              <a:off x="6832925" y="1341120"/>
              <a:ext cx="1007964" cy="399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AA2EF7-9CF7-1649-8035-8B8B11F2647A}"/>
                </a:ext>
              </a:extLst>
            </p:cNvPr>
            <p:cNvSpPr/>
            <p:nvPr/>
          </p:nvSpPr>
          <p:spPr>
            <a:xfrm rot="16200000">
              <a:off x="9422663" y="-151338"/>
              <a:ext cx="1007964" cy="399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16B9A3-9F13-7F4E-8742-3F3381EA3827}"/>
                </a:ext>
              </a:extLst>
            </p:cNvPr>
            <p:cNvSpPr txBox="1"/>
            <p:nvPr/>
          </p:nvSpPr>
          <p:spPr>
            <a:xfrm>
              <a:off x="7181247" y="2849305"/>
              <a:ext cx="441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7FB84D-3546-AD40-BA09-C8CC609AB313}"/>
                </a:ext>
              </a:extLst>
            </p:cNvPr>
            <p:cNvSpPr txBox="1"/>
            <p:nvPr/>
          </p:nvSpPr>
          <p:spPr>
            <a:xfrm>
              <a:off x="9709370" y="1500776"/>
              <a:ext cx="518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Q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F5E1E22-A824-2A40-8138-C017DD72E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325" y="1355636"/>
              <a:ext cx="0" cy="1702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95C2DD-ABAB-FD4F-AF0D-857508C70E53}"/>
                </a:ext>
              </a:extLst>
            </p:cNvPr>
            <p:cNvCxnSpPr>
              <a:cxnSpLocks/>
            </p:cNvCxnSpPr>
            <p:nvPr/>
          </p:nvCxnSpPr>
          <p:spPr>
            <a:xfrm>
              <a:off x="1397325" y="3596640"/>
              <a:ext cx="0" cy="1706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1C4581-CCC6-044B-A1C0-7BDFC5252654}"/>
                </a:ext>
              </a:extLst>
            </p:cNvPr>
            <p:cNvSpPr txBox="1"/>
            <p:nvPr/>
          </p:nvSpPr>
          <p:spPr>
            <a:xfrm>
              <a:off x="1111716" y="2960469"/>
              <a:ext cx="543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m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F7ACDAF-D021-5D46-A2D1-08FC9D00CA3E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3741269" y="1177610"/>
              <a:ext cx="1923256" cy="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139266B-A7A1-0840-BEA8-150D547ED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565" y="1178560"/>
              <a:ext cx="1747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914457-1E22-894F-8599-3B143F626FF4}"/>
                </a:ext>
              </a:extLst>
            </p:cNvPr>
            <p:cNvSpPr txBox="1"/>
            <p:nvPr/>
          </p:nvSpPr>
          <p:spPr>
            <a:xfrm>
              <a:off x="3325771" y="854444"/>
              <a:ext cx="415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ECE6D9E-EBB9-7B4B-B19B-7BE2B2AF9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365" y="1375956"/>
              <a:ext cx="0" cy="1702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501108-1330-AF41-B13C-1B4F49C065BA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65" y="3616960"/>
              <a:ext cx="0" cy="1706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A0C67D-5912-E34B-BB51-15BE8D8575A9}"/>
                </a:ext>
              </a:extLst>
            </p:cNvPr>
            <p:cNvSpPr txBox="1"/>
            <p:nvPr/>
          </p:nvSpPr>
          <p:spPr>
            <a:xfrm>
              <a:off x="6378176" y="2932073"/>
              <a:ext cx="543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2E6896-29E6-D843-BEA4-C05B7A214A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16205" y="1242090"/>
              <a:ext cx="1706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8052F2F-8C76-7040-B2D6-1F6C3B6880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0205" y="1242090"/>
              <a:ext cx="1747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6D9739-DA89-BE4A-825D-8E6CD37F94FB}"/>
                </a:ext>
              </a:extLst>
            </p:cNvPr>
            <p:cNvSpPr txBox="1"/>
            <p:nvPr/>
          </p:nvSpPr>
          <p:spPr>
            <a:xfrm>
              <a:off x="9760667" y="854445"/>
              <a:ext cx="415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L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67784F5-FB30-724F-B6C5-B9DB63DA8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91757" y="1242090"/>
              <a:ext cx="3162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EEA994-AED4-DD44-8282-1DA596059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415" y="1229360"/>
              <a:ext cx="3575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AE0E5F-A06A-3946-A762-002A4870EDCE}"/>
                </a:ext>
              </a:extLst>
            </p:cNvPr>
            <p:cNvSpPr txBox="1"/>
            <p:nvPr/>
          </p:nvSpPr>
          <p:spPr>
            <a:xfrm>
              <a:off x="7199989" y="865554"/>
              <a:ext cx="306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9BC2CCA-D186-8D43-945D-1E21C8305A7F}"/>
                </a:ext>
              </a:extLst>
            </p:cNvPr>
            <p:cNvCxnSpPr>
              <a:cxnSpLocks/>
            </p:cNvCxnSpPr>
            <p:nvPr/>
          </p:nvCxnSpPr>
          <p:spPr>
            <a:xfrm>
              <a:off x="8041674" y="2011680"/>
              <a:ext cx="0" cy="314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6BAE40-B09B-7C49-ADB2-5E0B5EE35BBF}"/>
                </a:ext>
              </a:extLst>
            </p:cNvPr>
            <p:cNvSpPr txBox="1"/>
            <p:nvPr/>
          </p:nvSpPr>
          <p:spPr>
            <a:xfrm>
              <a:off x="7920202" y="1500775"/>
              <a:ext cx="306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r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2C9346D-0CF7-5C4D-9074-EBD6B8F37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290" y="1342310"/>
              <a:ext cx="4388" cy="34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4BB363-BD44-6C4D-93B7-24821F520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6165" y="2387724"/>
              <a:ext cx="0" cy="6704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76848A-7A9E-3146-8238-C7FDD680E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8768" y="3830108"/>
              <a:ext cx="817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96C3AB0-C8E7-0341-813B-A1126E007680}"/>
                    </a:ext>
                  </a:extLst>
                </p:cNvPr>
                <p:cNvSpPr txBox="1"/>
                <p:nvPr/>
              </p:nvSpPr>
              <p:spPr>
                <a:xfrm>
                  <a:off x="8872613" y="2864693"/>
                  <a:ext cx="2997739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Times" pitchFamily="2" charset="0"/>
                    </a:rPr>
                    <a:t>Rank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sz="4000" dirty="0">
                      <a:latin typeface="Times" pitchFamily="2" charset="0"/>
                    </a:rPr>
                    <a:t> factorization, </a:t>
                  </a:r>
                </a:p>
                <a:p>
                  <a:r>
                    <a:rPr lang="en-US" sz="4000" dirty="0">
                      <a:latin typeface="Times" pitchFamily="2" charset="0"/>
                    </a:rPr>
                    <a:t>where 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≪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96C3AB0-C8E7-0341-813B-A1126E007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613" y="2864693"/>
                  <a:ext cx="2997739" cy="2554545"/>
                </a:xfrm>
                <a:prstGeom prst="rect">
                  <a:avLst/>
                </a:prstGeom>
                <a:blipFill>
                  <a:blip r:embed="rId3"/>
                  <a:stretch>
                    <a:fillRect l="-7173" t="-4455" r="-7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404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2020-02-23T16:18:37Z</dcterms:created>
  <dcterms:modified xsi:type="dcterms:W3CDTF">2020-03-02T07:35:33Z</dcterms:modified>
</cp:coreProperties>
</file>