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1e2e20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1e2e20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watch?v=EBN4Of-f-RE" TargetMode="External"/><Relationship Id="rId10" Type="http://schemas.openxmlformats.org/officeDocument/2006/relationships/image" Target="../media/image3.jpg"/><Relationship Id="rId13" Type="http://schemas.openxmlformats.org/officeDocument/2006/relationships/hyperlink" Target="http://www.youtube.com/watch?v=buDd7e5wkuA" TargetMode="Externa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d-cpV7o5V9k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://www.youtube.com/watch?v=-iRHjqmBjx0" TargetMode="External"/><Relationship Id="rId14" Type="http://schemas.openxmlformats.org/officeDocument/2006/relationships/image" Target="../media/image2.jpg"/><Relationship Id="rId5" Type="http://schemas.openxmlformats.org/officeDocument/2006/relationships/hyperlink" Target="http://www.youtube.com/watch?v=QFMxJWh3mqE" TargetMode="External"/><Relationship Id="rId6" Type="http://schemas.openxmlformats.org/officeDocument/2006/relationships/image" Target="../media/image6.jpg"/><Relationship Id="rId7" Type="http://schemas.openxmlformats.org/officeDocument/2006/relationships/hyperlink" Target="http://www.youtube.com/watch?v=c4jVIYTGqUo" TargetMode="External"/><Relationship Id="rId8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25325" y="198775"/>
            <a:ext cx="8520600" cy="6213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VÍDEOS</a:t>
            </a:r>
            <a:r>
              <a:rPr lang="pt-BR"/>
              <a:t> SOBRE RECEITAS DE BOLO</a:t>
            </a:r>
            <a:endParaRPr/>
          </a:p>
        </p:txBody>
      </p:sp>
      <p:pic>
        <p:nvPicPr>
          <p:cNvPr descr="Adquira meu Plano Anual de CURSOS ONLINE: http://isamaraamanciocursosonline.com.br&#10;&#10;BOLO SIMPLES - ESTE É O PRÓXIMO QUE VOCÊ VAI TER QUE FAZER-FOFINHO-ECONÔMICO-FÁCIL-Isamara Amâncio&#10;&#10;INGREDIENTES&#10;- 3 ovos 150 gramas&#10;- 1 e 1/3 xícara (chá) de açúcar 245 gramas&#10;- 1/2 xícara (chá) de óleo 110 ml&#10;- 1 pitada de sal&#10;- 1 colher (chá) de essência de baunilha 5 gramas&#10;- 1 e 1/3 xícara (chá) de farinha de trigo 180 gramas&#10;- 1 colher (sopa) de fermento em pó 14 gramas&#10;- 2/3 xícara (chá) de leite 140 ml&#10;&#10;MODO DE FAZER - Acompanhe o passo a passo no vídeo. Muito Obrigada!&#10;&#10;Parcerias:&#10;contato@isamaraamancio.com.br&#10;&#10;Instagram: &#10;https://www.instagram.com/isamaraamancio&#10;&#10;Fan page:&#10;https://www.facebook.com/isamaraamancio" id="55" name="Google Shape;55;p13" title="BOLO SIMPLES - ESTE É O PRÓXIMO QUE VOCÊ VAI TER QUE FAZER-FOFINHO-ECONÔMICO-FÁCIL-Isamara Amânci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25" y="906950"/>
            <a:ext cx="2652325" cy="149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se é o MELHOR BOLO DE CHOCOLATE da vida inteira! Aqui em casa, ele é o bolo oficial e sempre faço ele desse jeito mesmo, na assadeira e ali fica, nem desenformo. &#10; Ele é tão fácil e simples de fazer que até minha filha faz sozinha e sempre da certo, ele é muito FÁCIL, não tem como errar.&#10;&#10;ASSISTA O VÍDEO COMPLETO E ANOTE A RECEITA:&#10;&#10;UTENSÍLIOS E ELETROS DA MINHA COZINHA:&#10;&#10;- TESTE GRÁTIS POR 30 DIAS O AMAZON PRIME: https://amzn.to/4dY8HDU&#10;- Balança de cozinha: https://amzn.to/3A3aE4c&#10;- Panela hercules média: https://amzn.to/4eSPR2y&#10;- Panela hercules pequena: https://amzn.to/4dVExBo&#10;- Mixer: https://amzn.to/4dS7Zbw&#10;- Caçarola Le Creuset: https://amzn.to/3YvmwFC&#10;- Stock Pot Le Creuset: https://amzn.to/3Nw7etO&#10;- Seladora a vácuo: https://amzn.to/4dVFc5Q&#10;- Processador Oster: https://amzn.to/4h58nGe&#10;- Air Fryer: https://amzn.to/4h58nGe&#10;- Liquidificador Oster: https://amzn.to/3YbIeNs&#10;- Liquidificador Philips: https://amzn.to/3BPFdel&#10;- Rolo de massa: https://amzn.to/48gATR6&#10;- Batedeira KitchenAid: https://amzn.to/40colbF&#10;- Batedeira Philco: https://amzn.to/4dUZdJR&#10;- Caçarola Hercules: https://amzn.to/4dUKvCk&#10;- Lava Louça: https://amzn.to/3NxdzFl&#10;- Forno de convecção: https://amzn.to/3Y5hVsc&#10;- Micro-ondas: https://amzn.to/3A6MmWY&#10;&#10;Se usar xícara medidora, use a padrão de 240ml ou siga os pesos.&#10;&#10; MASSA:&#10;4 ovos&#10;1 e 1/2 xícara (chá) de açúcar - (250g)&#10;3/4 xícara (chá) de óleo - (180ml)&#10;1/2 xícara de (chá) de água quente - (120ml)&#10;2 colheres (sopa) de cacau em pó - (40g)&#10;1 e 1/2 e xícara (chá) de farinha de trigo - (180g)&#10;2 colheres (sopa) de amido de milho - (40g)&#10;1 colher (chá) de fermento químico - (10g)&#10;1 colher (café) de bicarbonato - (5g)&#10;*Se não tiver bicarbonato, use então 1 colher de sopa de fermento (15g).&#10;&#10;CALDA CREMOSA&#10;1/2 xícara (chá) de leite integral - (125ml)&#10;1/2 caixinha de creme de leite - (100g)&#10;1 colher (sopa) de chocolate em pó - (20g)&#10;1 colher (sopa) de manteiga  - (15g)&#10;3 colheres (sopa) de açúcar - (60g)&#10;&#10;COBERTURA DE BRIGADEIRO &#10;1 e 1/2 caixinha de leite condensado - (592g)&#10;2 colheres (sopa) de chocolate em pó - (40g)&#10;1 colher (sopa) manteiga - (15g)&#10;1 caixinha de creme de leite - (200g)&#10;&#10;DECORAÇÃO A GOSTO.&#10;&#10;- RENDIMENTO, VALIDADE, ARMAZENAMENTO E MODO DE PREPARO CONFORME O VÍDEO.&#10;&#10;VEJA MAIS BOLOS AQUI: https://youtube.com/playlist?list=PL2RYse2DFODPOe76YzXLrjz6EtGYSaaYf&#10;&#10;*** CONTATO PARA PARCERIAS: contato@leticiasweetcake.com ***&#10;&#10;CAPÍTULOS&#10;00:00 - INTRODUÇÃO&#10;00:50 - RECEITA BOLO DE CHOCOLATE&#10;01:19 - COMO DEIXAR O BOLO DE CHOCOLATE BEM ESCURO&#10;01:33 - COMO DEIXAR O BOLO DE CHOCOLATE BEM FOFINHO&#10;02:54 - COBERTURA DE CHOCOLATE&#10;03:47 - COMO FAZER CALDA PARA BOLO DE CHOCOLATE&#10;05:13 - COMO MOLHAR BOLO DE CHOCOLATE&#10;06:21 - FATIA DE BOLO DE CHOCOLATE&#10;&#10;--------------------------------------------------------------------------------------&#10;ME ACOMPANHE NAS REDES SOCIAIS:&#10;●Siga no INSTAGRAM: https://www.instagram.com/leticia_sweetcake?r=nametag&#10;●Siga no TIKTOK: https://vm.tiktok.com/ZM8GDpM4G/&#10;●Curta no FACEBOOK: https://www.facebook.com/leticiasweetcake&#10;● Entre para o meu no canal do TELEGRAM https://t.me/joinchat/MhP15mTYqzIzZDIx&#10;---------------------------------------------------------------------------------------&#10;&#10;ESSES VÍDEOS PODEM TE AJUDAR TAMBÉM:&#10;&#10;Massa de chocolate versátil: https://youtu.be/P6xMn3e6wo8&#10;Massa branca de baunilha versátil: https://youtu.be/jQlWh4ioN54 &#10;Massa amanteigada estruturada: https://youtu.be/KyQRWZGPYTk&#10;Playlist com todos os recheios: https://youtube.com/playlist?list=PL2RYse2DFODN9trkDoFu1APUqk12v4-fP&#10;Playlist de FAÇA E VENDA: https://youtube.com/playlist?list=PL2RYse2DFODNfAuu5PwinPvjbQNHR1LVD&#10;Playlist com todas as decorações que já fiz aqui no canal e a receita do chantininho:   https://youtube.com/playlist?list=PL2RYse2DFODNRh4h2eVWu3iKLfFk4ot2d &#10;_________________________________________________&#10;#leticiasweetcake #bolodechocolate #bolodechocolatefacil" id="56" name="Google Shape;56;p13" title="BOLO DE CHOCOLATE RÁPIDO E FÁCIL | Massa FOFA e MOLHADINHA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325" y="2733250"/>
            <a:ext cx="2652325" cy="144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mos fazer um bolo bem fofinho?&#10;&#10;Medidas da xícara: 240 ml&#10;Medidas da forma: 20 x 7 cm&#10;&#10;Ingredientes:&#10;&#10;02 ovos&#10;01 xícara de  açúcar&#10;1/2 xícara de óleo&#10;01 colher ( sobremesa) essência de baunilha ( opcional)&#10;01 colher (café) de raspas de limão ( opcional)&#10;02 colheres (sopa) de suco de limão&#10;01 copinho de iogurte natural &#10;01 + 1/2 xícara de farinha de trigo&#10;01 colher ( sopa ) de fermento químico&#10;01 xícara de morangos picados&#10;.......&#10;Medias em gramas:&#10;&#10;02 ovos ( 60 gramas em média cada)&#10;165 gramas de  açúcar&#10;120 ml de óleo&#10;05 ml essência de baunilha ( opcional)&#10;01 colher (café) de raspas de limão ( opcional)&#10;20 ml de suco de limão&#10;01 copinho de iogurte natural &#10;210 gramas de farinha de trigo&#10;12 gramas de fermento químico&#10;01 xícara de morangos picados&#10;&#10;CONTATOS: &#10;Quer me enviar um presentinho ou fazer alguma parceria?&#10;Caixa postal: 1103&#10;CEP: 86801-981&#10;Apucarana - Paraná &#10;&#10;Quer falar comigo?&#10;Estou no Facebook :https://www.facebook.com/gordicesdateka&#10;E também no Instagram: :@gordicesdateka&#10;Se preferir pode mandar um e-mail : gordicesdateka@gmail.com&#10;Aguardo você no próximo vídeo. Beijo no coração e vamos para a cozinha?" id="57" name="Google Shape;57;p13" title="BOLO RÁPIDO DE MORANGO - MASSA LEVE E FOFINHA!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0050" y="906950"/>
            <a:ext cx="2561325" cy="149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EITA DE BOLO DE COCO - MAIS FÁCIL QUE EXISTE - SUPER FOFINHO&#10;&#10;Ingredientes:&#10;1 e 1/2 xícara de farinha de trigo&#10;1 e 1/2 xícara de açúcar&#10;1 xícara de amido de milho&#10;1 pacote de 100g de coco&#10;2 colheres de sopa de margarina&#10;3 ovos&#10;200 ml de leite&#10;1 vidro de leite de coco(200ml)&#10;1 colher de sopa de fermento em pó&#10;&#10;Caixa postal &#10;21016 &#10;CEP - 81720-000 &#10;Curitiba - Paraná &#10;Diego Cesar Assalve &#10; &#10;Contato para parcerias: &#10;receitasdepai@hotmail.com &#10; &#10;Instagram: &#10;https://www.instagram.com/receitasdepai/ &#10; &#10;Página Facebook: &#10;https://www.facebook.com/receitasdepaioficial/&#10;&#10;#bolodecoco #receitasdepai #food" id="58" name="Google Shape;58;p13" title="RECEITA DE BOLO DE COCO - MAIS FÁCIL QUE EXISTE - SUPER FOFINHO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30050" y="2733250"/>
            <a:ext cx="2561325" cy="144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quira meu Plano Anual de CURSOS ONLINE: http://isamaraamanciocursosonline.com.br&#10;&#10;TEXTURA E SABOR INCRÍVEIS - BOLO DE LIMÃO SEM GELATINA - SUPER FOFO E SUPER FÁCIL - Isamara Amâncio&#10;&#10;Minha xícara tem 210ml.&#10;&#10;INGREDIENTES DA MASSA&#10;- 3 ovos 150 gramas&#10;- 1 e 1/2 xícara (chá) de açúcar refinado 275 gramas&#10;- 1/2 xícara (chá) de óleo 110 ml&#10;- 2 colheres (chá) rasa de raspas de limão&#10;- 3/4 xícara (chá) de água 150 ml&#10;- 1 e 1/2 xícara (chá) de farinha de trigo 205 &#10;- 1 colher (sopa) de fermento em pó 14 gramas&#10;&#10;INGREDIENTES DA CALDA&#10;- 1/4 xícara (chá) de suco de limão 50 ml&#10;- 1/2 xícara (chá) de água 110 ml&#10;- 1/4 xícara (chá) de açúcar 45 gramas&#10;&#10;MODO DE FAZER - Acompanhe o passo a passo no vídeo. Muito Obrigada!&#10;&#10;AQUI NO CANAL EU TENHO MUITOS OUTROS BOLOS MARAVILHOSOS PRA VOCÊ FAZER. E EU VOU DEIXAR AQUI ALGUNS LINKS PRA VOCÊ ASSISTIR. APROVEITE!!!&#10;- BOLO DIFERENTE https://www.youtube.com/watch?v=IrSKVPHiF3U&amp;t=6s&#10;- &#10;&#10;Parcerias:&#10;contato@isamaraamancio.com.br&#10;&#10;Instagram: &#10;https://www.instagram.com/isamaraamancio&#10;&#10;Fan page:&#10;https://www.facebook.com/isamaraamancio" id="59" name="Google Shape;59;p13" title="TEXTURA E SABOR INCRÍVEIS - BOLO DE LIMÃO SEM GELATINA - SUPER FOFO E SUPER FÁCIL - Isamara Amâncio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43775" y="972475"/>
            <a:ext cx="3002150" cy="144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quira meu Plano Anual de CURSOS ONLINE: http://isamaraamanciocursosonline.com.br&#10;&#10;EM 3 MINUTOS VOCÊ FAZ ESSE BOLO DE LARANJA - POUCOS INGREDIENTES - FOFINHO E FÁCIL - Isamara Amâncio&#10;&#10;A minha xícara tem 210 ml.&#10;&#10;INGREDIENTES DA MASSA&#10;- 2 ovos 100 gramas&#10;- 1 xícara (chá) de açúcar 185 gramas&#10;- 3/4 xícara (chá) de óleo 150 ml&#10;- 1 xícara (chá) de suco de laranja 210 ml&#10;- 1/2 colher (sopa) de raspas de laranja&#10;- 2 xícaras (chá) de farinha de trigo 270 gramas&#10;- 1 colher (sopa) de fermento em pó 14 gramas &#10;&#10;INGREDIENTES DA CALDA&#10;- 1 xícara (chá) de suco de laranja (usei laranja Pera)&#10;- 4 colheres (sopa) de açúcar refinado 45 gramas&#10;MODO DE FAZER - Acompanhe o passo a passo no vídeo. Muito Obrigada!&#10;&#10;Confira mais dicas, receitas e CURSOS ONLINE no site: http://www.isamaraamancio.com.br&#10;&#10;&#10;Contato para parcerias:&#10;contato@isamaraamancio.com.br&#10;&#10;Instagram: &#10;https://www.instagram.com/isamaraamancio&#10;&#10;#bolodelaranja #boloisamaraamancio #laranja" id="60" name="Google Shape;60;p13" title="EM 3 MINUTOS VOCÊ FAZ ESSE BOLO DE LARANJA - POUCOS INGREDIENTES - FOFINHO E FÁCIL - Isamara Amâncio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43775" y="2566050"/>
            <a:ext cx="3048000" cy="16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