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68" r:id="rId3"/>
    <p:sldId id="270" r:id="rId4"/>
    <p:sldId id="258" r:id="rId5"/>
    <p:sldId id="269" r:id="rId6"/>
    <p:sldId id="279" r:id="rId7"/>
    <p:sldId id="271" r:id="rId8"/>
    <p:sldId id="272" r:id="rId9"/>
    <p:sldId id="273" r:id="rId10"/>
    <p:sldId id="274" r:id="rId11"/>
    <p:sldId id="278" r:id="rId12"/>
    <p:sldId id="275" r:id="rId13"/>
    <p:sldId id="276" r:id="rId14"/>
    <p:sldId id="267" r:id="rId15"/>
    <p:sldId id="277" r:id="rId16"/>
    <p:sldId id="262" r:id="rId17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0" autoAdjust="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102" y="2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DFAF8-F7BA-48F4-B956-3CC1A9ACF6C9}" type="datetimeFigureOut">
              <a:rPr lang="es-CO" smtClean="0"/>
              <a:t>15/12/2021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9F110-F3B2-4F4E-B872-D426D1629F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50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9F110-F3B2-4F4E-B872-D426D1629FD8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1781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9F110-F3B2-4F4E-B872-D426D1629FD8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828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9F110-F3B2-4F4E-B872-D426D1629FD8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2788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senaprofealbeiro.github.io/Proyecto_Adsi/index.html" TargetMode="External"/><Relationship Id="rId13" Type="http://schemas.openxmlformats.org/officeDocument/2006/relationships/hyperlink" Target="https://github.com/SenaProfeAlbeiro/Proyecto_Adsi/tree/main/app/docs/Proyecto_Formativo/app/Vistas/docs/7mo_Trim" TargetMode="External"/><Relationship Id="rId3" Type="http://schemas.openxmlformats.org/officeDocument/2006/relationships/hyperlink" Target="https://github.com/SenaProfeAlbeiro/Proyecto_Adsi/tree/main/app/docs/Proyecto_Formativo/app/Vistas/docs/1er_Trim" TargetMode="External"/><Relationship Id="rId7" Type="http://schemas.openxmlformats.org/officeDocument/2006/relationships/hyperlink" Target="https://github.com/SenaProfeAlbeiro/Proyecto_Adsi/tree/main/app/docs/Proyecto_Formativo/app/Vistas/docs/4to_Trim" TargetMode="External"/><Relationship Id="rId12" Type="http://schemas.openxmlformats.org/officeDocument/2006/relationships/hyperlink" Target="https://github.com/SenaProfeAlbeiro/Proyecto_Adsi/tree/main/app/docs/Proyecto_Formativo/app/Vistas/docs/6to_Tri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.xml"/><Relationship Id="rId11" Type="http://schemas.openxmlformats.org/officeDocument/2006/relationships/hyperlink" Target="https://github.com/SenaProfeAlbeiro/Proyecto_Adsi/tree/main/app/docs/Proyecto_Formativo/app/Vistas/docs/5to_Trim" TargetMode="External"/><Relationship Id="rId5" Type="http://schemas.openxmlformats.org/officeDocument/2006/relationships/hyperlink" Target="https://github.com/SenaProfeAlbeiro/Proyecto_Adsi/tree/main/app/docs/Proyecto_Formativo/app/Vistas/docs/3er_Trim" TargetMode="External"/><Relationship Id="rId15" Type="http://schemas.openxmlformats.org/officeDocument/2006/relationships/image" Target="../media/image8.png"/><Relationship Id="rId10" Type="http://schemas.openxmlformats.org/officeDocument/2006/relationships/hyperlink" Target="https://github.com/SenaProfeAlbeiro/Proyecto_Adsi/tree/main/app/docs/Proyecto_Formativo" TargetMode="External"/><Relationship Id="rId4" Type="http://schemas.openxmlformats.org/officeDocument/2006/relationships/hyperlink" Target="https://github.com/SenaProfeAlbeiro/Proyecto_Adsi/tree/main/app/docs/Proyecto_Formativo/app/Vistas/docs/2do_Trim" TargetMode="External"/><Relationship Id="rId9" Type="http://schemas.openxmlformats.org/officeDocument/2006/relationships/hyperlink" Target="https://github.com/SenaProfeAlbeiro/Proyecto_Adsi" TargetMode="External"/><Relationship Id="rId14" Type="http://schemas.openxmlformats.org/officeDocument/2006/relationships/hyperlink" Target="https://github.com/SenaProfeAlbeiro/Proyecto_Adsi/tree/main/app/docs/Proyecto_Formativo/app/Vistas/docs/8vo_Tri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naProfeAlbeiro/Proyecto_Adsi/tree/main/app/docs/Proyecto_Formativo/app/Vistas/docs/1er_Tri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slide" Target="slid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image" Target="../media/image8.png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4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399835" y="901908"/>
            <a:ext cx="2756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LOCK INVENTARY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96111" y="3672540"/>
            <a:ext cx="7324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Servicio </a:t>
            </a:r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Nacional de Aprendizaje – </a:t>
            </a:r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SENA, Centro de Electricidad Electrónica y Telecomunicaciones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y Desarrollo de Sistemas de </a:t>
            </a:r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Información, Cuarto Trimestre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Instructor Albeiro Ramos 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Bogotá, </a:t>
            </a:r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18 de marzo de 2021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96111" y="2529766"/>
            <a:ext cx="7324717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JUAN DIEGO CORREDOR LEON</a:t>
            </a:r>
          </a:p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 VALERIA MENDOZA CIPAGAUTA</a:t>
            </a:r>
          </a:p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JOHAN STEVEN RAMIREZ RODRIGUEZ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959" y="796787"/>
            <a:ext cx="1236536" cy="123653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817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Justificación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82868" y="2366751"/>
            <a:ext cx="830812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 propone el desarrollo de un sistema de información web denominado LOCK INVENTARY que sirva como herramienta para el apoyo y seguimiento de los procesos desarrollados en la microempresa ISAPHONE</a:t>
            </a:r>
            <a:r>
              <a:rPr lang="es-CO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Este </a:t>
            </a:r>
            <a:r>
              <a:rPr lang="es-CO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sistema de información pretende solucionar la necesidad que se evidenció en la microempresa por la falta de un sistema de </a:t>
            </a:r>
            <a:r>
              <a:rPr lang="es-CO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información</a:t>
            </a:r>
            <a:r>
              <a:rPr lang="es-CO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s-ES_tradnl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ángulo 8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906" y="3823363"/>
            <a:ext cx="1236536" cy="123653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27261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817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Justificación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82868" y="2048053"/>
            <a:ext cx="83081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El sistema operativo </a:t>
            </a:r>
            <a:r>
              <a:rPr lang="es-CO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LOCK INVENTARY servirá como aporte al sector comercial como una herramienta que ayude a llevar y controlar de la mejor manera los productos que se distribuyan en el establecimiento donde se haga uso de </a:t>
            </a:r>
            <a:r>
              <a:rPr lang="es-CO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este, facilitando y agilizando todos estos procesos y gracias a esto se vera reflejado un mejor rendimiento al interior de la </a:t>
            </a:r>
          </a:p>
          <a:p>
            <a:pPr algn="just"/>
            <a:r>
              <a:rPr lang="es-CO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CO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microempresa.</a:t>
            </a:r>
            <a:endParaRPr lang="es-ES_tradnl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ángulo 8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906" y="3823363"/>
            <a:ext cx="1236536" cy="123653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7871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59215" y="1636109"/>
            <a:ext cx="437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Alcance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540042" y="2692065"/>
            <a:ext cx="5861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 el siguiente apartado se da a saber </a:t>
            </a: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hasta donde se pretende llegar con LOCK INVENTARY, las funcionalidades que tendría el sistema de información y así mismo el tiempo de </a:t>
            </a:r>
            <a:r>
              <a:rPr lang="es-CO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desarrollo.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190" y="3831336"/>
            <a:ext cx="1236536" cy="123653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2483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5413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Alcance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34643" y="1278106"/>
            <a:ext cx="787817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Qué hace el Sistema: </a:t>
            </a:r>
            <a:r>
              <a:rPr lang="es-CO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sistema </a:t>
            </a:r>
            <a:r>
              <a:rPr lang="es-CO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únicamente </a:t>
            </a:r>
            <a:r>
              <a:rPr lang="es-CO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 encarga de almacenar datos y </a:t>
            </a:r>
            <a:r>
              <a:rPr lang="es-CO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será </a:t>
            </a:r>
            <a:r>
              <a:rPr lang="es-CO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una herramienta equitativa de </a:t>
            </a:r>
            <a:r>
              <a:rPr lang="es-CO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apoyo </a:t>
            </a:r>
            <a:r>
              <a:rPr lang="es-CO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organizacional.</a:t>
            </a:r>
            <a:endParaRPr lang="es-CO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  <a:r>
              <a:rPr lang="es-CO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ste sistema lleva el conto de todos los artículos que tenga la microempresa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 almacena de forma ordenada todo el inventario que se necesita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</a:t>
            </a:r>
            <a:r>
              <a:rPr lang="es-CO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ara </a:t>
            </a:r>
            <a:r>
              <a:rPr lang="es-CO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 </a:t>
            </a:r>
            <a:r>
              <a:rPr lang="es-CO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programación </a:t>
            </a:r>
            <a:r>
              <a:rPr lang="es-CO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objetivos se utilizara </a:t>
            </a:r>
            <a:r>
              <a:rPr lang="es-CO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lenguajes de programación como: JavaScript con </a:t>
            </a:r>
            <a:r>
              <a:rPr lang="es-CO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apoyo de </a:t>
            </a:r>
            <a:r>
              <a:rPr lang="es-CO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HTML, CSS, PHP y MySQL.</a:t>
            </a:r>
          </a:p>
          <a:p>
            <a:endParaRPr lang="es-E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Qué </a:t>
            </a:r>
            <a:r>
              <a:rPr lang="es-E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 hace el Sistema</a:t>
            </a:r>
            <a:r>
              <a:rPr lang="es-E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es-CO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s-CO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 tiene acceso a usuarios no pertenecientes a esta microempresa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El </a:t>
            </a:r>
            <a:r>
              <a:rPr lang="es-CO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sistema no </a:t>
            </a:r>
            <a:r>
              <a:rPr lang="es-CO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tendrá </a:t>
            </a:r>
            <a:r>
              <a:rPr lang="es-CO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cabios de </a:t>
            </a:r>
            <a:r>
              <a:rPr lang="es-CO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ningún </a:t>
            </a:r>
            <a:r>
              <a:rPr lang="es-CO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usuario, solo el administrador los </a:t>
            </a:r>
            <a:r>
              <a:rPr lang="es-CO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podrá hacer</a:t>
            </a:r>
            <a:r>
              <a:rPr lang="es-CO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para </a:t>
            </a:r>
            <a:r>
              <a:rPr lang="es-CO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 modificación de </a:t>
            </a:r>
            <a:r>
              <a:rPr lang="es-CO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precios y </a:t>
            </a:r>
            <a:r>
              <a:rPr lang="es-CO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demás 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ángulo 13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/>
          <p:cNvSpPr txBox="1"/>
          <p:nvPr/>
        </p:nvSpPr>
        <p:spPr>
          <a:xfrm>
            <a:off x="7693448" y="4398264"/>
            <a:ext cx="1847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sz="1600" dirty="0"/>
          </a:p>
          <a:p>
            <a:endParaRPr lang="es-CO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179" y="3809162"/>
            <a:ext cx="1236536" cy="123653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649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07405" y="1028701"/>
            <a:ext cx="2681079" cy="3902607"/>
          </a:xfrm>
          <a:prstGeom prst="rect">
            <a:avLst/>
          </a:prstGeom>
          <a:noFill/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s-ES_tradnl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Primer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Presentación Proyecto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Levantamiento de Información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Procesos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Preeliminar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Inventario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Formulación del Proyecto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IEEE-830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Entregables 1er </a:t>
            </a:r>
            <a:r>
              <a:rPr lang="es-ES" sz="1000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Tri</a:t>
            </a:r>
            <a:r>
              <a:rPr lang="es-ES" sz="1000" u="sng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m</a:t>
            </a:r>
            <a:endParaRPr lang="es-ES_tradnl" sz="8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s-ES_tradnl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Segundo Trimestre</a:t>
            </a:r>
            <a:endParaRPr lang="es-ES_tradnl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Casos de Uso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Casos de Uso Extendido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 Entidad Relación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Diccionario de Datos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Cronograma de Actividades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Presupuesto y Personal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Entregables 2do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Trim</a:t>
            </a:r>
            <a:endParaRPr lang="es-E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s-ES_tradnl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Tercer </a:t>
            </a: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 Relacional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Clases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Distribución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WireFrame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Mockups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Entregables 3er </a:t>
            </a:r>
            <a:r>
              <a:rPr lang="es-E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Trim</a:t>
            </a:r>
            <a:endParaRPr lang="es-E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09443" y="303360"/>
            <a:ext cx="4557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Entregables Proyecto Formativo </a:t>
            </a:r>
          </a:p>
          <a:p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 Trimestre</a:t>
            </a:r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07405" y="957918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3344711" y="1028701"/>
            <a:ext cx="2681079" cy="4025717"/>
          </a:xfrm>
          <a:prstGeom prst="rect">
            <a:avLst/>
          </a:prstGeom>
          <a:noFill/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s-ES_tradnl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Cuarto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Inventario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Informe de Costos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 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Datos -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DDL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 de Datos -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DML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7"/>
              </a:rPr>
              <a:t>Entregables 4to </a:t>
            </a:r>
            <a:r>
              <a:rPr lang="es-E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linkClick r:id="rId7"/>
              </a:rPr>
              <a:t>Trim</a:t>
            </a:r>
            <a:endParaRPr lang="es-E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endParaRPr lang="es-E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s-ES_tradnl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Quinto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8"/>
              </a:rPr>
              <a:t>Prototipo No Funciona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9"/>
              </a:rPr>
              <a:t>l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Técnico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Planeación Pruebas Software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10"/>
              </a:rPr>
              <a:t>Local App - S.I.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11"/>
              </a:rPr>
              <a:t>Entregables 5to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11"/>
              </a:rPr>
              <a:t>Trim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endParaRPr lang="es-ES_tradnl" sz="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s-ES_tradnl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Sexto Trimestre</a:t>
            </a:r>
            <a:endParaRPr lang="es-ES_tradnl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 de Instalación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 de Respaldo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 de Migración Datos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de Usuario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de Operación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Documentación Pruebas Software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Despliegue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S.I</a:t>
            </a:r>
            <a:r>
              <a:rPr lang="es-E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1er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12"/>
              </a:rPr>
              <a:t>Entregables 6to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12"/>
              </a:rPr>
              <a:t>Trim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082018" y="1028701"/>
            <a:ext cx="2681079" cy="2868478"/>
          </a:xfrm>
          <a:prstGeom prst="rect">
            <a:avLst/>
          </a:prstGeom>
          <a:noFill/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s-ES_tradnl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Séptimo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Informe de Distribución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Cuadro Comparativo Proveedores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Contratos de </a:t>
            </a:r>
            <a:r>
              <a:rPr lang="es-E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Despliegue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S.I. </a:t>
            </a:r>
            <a:r>
              <a:rPr lang="es-E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2do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13"/>
              </a:rPr>
              <a:t>Entregables 7mo </a:t>
            </a:r>
            <a:r>
              <a:rPr lang="es-E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hlinkClick r:id="rId13"/>
              </a:rPr>
              <a:t>Trim</a:t>
            </a:r>
            <a:endParaRPr lang="es-E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58750"/>
            <a:endParaRPr lang="es-E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58750"/>
            <a:endParaRPr lang="es-ES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s-ES_tradnl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Octavo </a:t>
            </a: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Cronograma de Actividades Final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de Usuario Final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de Operación Final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 de Calidad Software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Despliegue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S.I. Final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14"/>
              </a:rPr>
              <a:t>Entregables 8vo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14"/>
              </a:rPr>
              <a:t>Trim</a:t>
            </a:r>
            <a:endParaRPr lang="es-ES_tradnl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endParaRPr lang="es-E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190" y="3831336"/>
            <a:ext cx="1236536" cy="123653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4793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514071" y="1680420"/>
            <a:ext cx="2274082" cy="1311128"/>
          </a:xfrm>
          <a:prstGeom prst="rect">
            <a:avLst/>
          </a:prstGeom>
          <a:noFill/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s-ES_tradnl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Primer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Presentación Proyecto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Levantamiento de Información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Procesos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Preeliminar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Inventario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Formulación del Proyecto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u="sng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Entregables </a:t>
            </a:r>
            <a:r>
              <a:rPr lang="es-ES" sz="10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1er </a:t>
            </a:r>
            <a:r>
              <a:rPr lang="es-ES" sz="1000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Trim</a:t>
            </a:r>
            <a:endParaRPr lang="es-ES_tradnl" sz="8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853005" y="357306"/>
            <a:ext cx="3596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Entregables Proyecto Formativo </a:t>
            </a:r>
          </a:p>
          <a:p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 Trimestre</a:t>
            </a:r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944445" y="10061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4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190" y="3831336"/>
            <a:ext cx="1236536" cy="123653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13899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hlinkClick r:id="rId2" action="ppaction://hlinksldjump"/>
          </p:cNvPr>
          <p:cNvSpPr/>
          <p:nvPr/>
        </p:nvSpPr>
        <p:spPr>
          <a:xfrm>
            <a:off x="3993158" y="1065401"/>
            <a:ext cx="1174459" cy="117445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71491" y="1217209"/>
            <a:ext cx="280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Introducción</a:t>
            </a:r>
            <a:endParaRPr lang="es-E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71491" y="2109434"/>
            <a:ext cx="374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lang="es-CO" sz="1600" dirty="0" smtClean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En</a:t>
            </a:r>
            <a:r>
              <a:rPr lang="es-CO" sz="1600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 </a:t>
            </a:r>
            <a:r>
              <a:rPr lang="es-CO" sz="1600" dirty="0" smtClean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el siguiente </a:t>
            </a:r>
            <a:r>
              <a:rPr lang="es-CO" sz="1600" dirty="0" smtClean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documento </a:t>
            </a:r>
            <a:r>
              <a:rPr lang="es-CO" sz="1600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tiene como objetivo presentar la problemática por la cual se creó LOCK INVENTARY. En su contenido se </a:t>
            </a:r>
            <a:r>
              <a:rPr lang="es-CO" sz="1600" dirty="0" smtClean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podrá </a:t>
            </a:r>
            <a:r>
              <a:rPr lang="es-CO" sz="1600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conocer los objetivos, justificación y alcance que tendrá el sistema de información</a:t>
            </a:r>
            <a:endParaRPr kumimoji="0" lang="es-ES" sz="1600" i="0" u="none" strike="noStrike" cap="none" spc="0" normalizeH="0" baseline="0" dirty="0">
              <a:ln>
                <a:noFill/>
              </a:ln>
              <a:solidFill>
                <a:srgbClr val="404040"/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7548833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09" y="0"/>
            <a:ext cx="3963491" cy="51435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190" y="3831336"/>
            <a:ext cx="1236536" cy="1236536"/>
          </a:xfrm>
          <a:prstGeom prst="ellipse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7560962" y="3755708"/>
            <a:ext cx="1304866" cy="13877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484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1190968" y="1079758"/>
            <a:ext cx="3456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 smtClean="0">
                <a:solidFill>
                  <a:srgbClr val="FFFFFF"/>
                </a:solidFill>
              </a:rPr>
              <a:t>CONTENIDO</a:t>
            </a:r>
            <a:endParaRPr lang="es-ES" sz="4800" b="1" dirty="0">
              <a:solidFill>
                <a:srgbClr val="FFFFFF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518139" y="2133271"/>
            <a:ext cx="3456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FFFF"/>
                </a:solidFill>
                <a:hlinkClick r:id="rId2" action="ppaction://hlinksldjump"/>
              </a:rPr>
              <a:t>Problema</a:t>
            </a:r>
            <a:endParaRPr lang="es-ES" b="1" dirty="0" smtClean="0">
              <a:solidFill>
                <a:srgbClr val="FFFFFF"/>
              </a:solidFill>
            </a:endParaRPr>
          </a:p>
          <a:p>
            <a:r>
              <a:rPr lang="es-ES" b="1" dirty="0" smtClean="0">
                <a:solidFill>
                  <a:srgbClr val="FFFFFF"/>
                </a:solidFill>
                <a:hlinkClick r:id="rId3" action="ppaction://hlinksldjump"/>
              </a:rPr>
              <a:t>Objetivos</a:t>
            </a:r>
            <a:endParaRPr lang="es-ES" b="1" dirty="0" smtClean="0">
              <a:solidFill>
                <a:srgbClr val="FFFFFF"/>
              </a:solidFill>
            </a:endParaRPr>
          </a:p>
          <a:p>
            <a:r>
              <a:rPr lang="es-ES" b="1" dirty="0" smtClean="0">
                <a:solidFill>
                  <a:srgbClr val="FFFFFF"/>
                </a:solidFill>
                <a:hlinkClick r:id="rId4" action="ppaction://hlinksldjump"/>
              </a:rPr>
              <a:t>Justificación</a:t>
            </a:r>
            <a:endParaRPr lang="es-ES" b="1" dirty="0" smtClean="0">
              <a:solidFill>
                <a:srgbClr val="FFFFFF"/>
              </a:solidFill>
            </a:endParaRPr>
          </a:p>
          <a:p>
            <a:r>
              <a:rPr lang="es-ES" b="1" smtClean="0">
                <a:solidFill>
                  <a:srgbClr val="FFFFFF"/>
                </a:solidFill>
                <a:hlinkClick r:id="rId5" action="ppaction://hlinksldjump"/>
              </a:rPr>
              <a:t>Alcance</a:t>
            </a:r>
            <a:endParaRPr lang="es-ES" b="1" dirty="0" smtClean="0">
              <a:solidFill>
                <a:srgbClr val="FFFFFF"/>
              </a:solidFill>
            </a:endParaRPr>
          </a:p>
          <a:p>
            <a:r>
              <a:rPr lang="es-ES" b="1" dirty="0" smtClean="0">
                <a:solidFill>
                  <a:srgbClr val="FFFFFF"/>
                </a:solidFill>
                <a:hlinkClick r:id="rId6" action="ppaction://hlinksldjump"/>
              </a:rPr>
              <a:t>Entregables Trimestre</a:t>
            </a:r>
            <a:endParaRPr lang="es-ES" b="1" dirty="0">
              <a:solidFill>
                <a:srgbClr val="FFFFFF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278552" y="1981190"/>
            <a:ext cx="718487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497" y="1527295"/>
            <a:ext cx="22764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1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92771" y="1638552"/>
            <a:ext cx="2975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Problema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059805" y="2692065"/>
            <a:ext cx="54609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</a:t>
            </a:r>
            <a:r>
              <a:rPr lang="es-CO" dirty="0" smtClean="0"/>
              <a:t>e </a:t>
            </a:r>
            <a:r>
              <a:rPr lang="es-CO" dirty="0"/>
              <a:t>crea la necesidad de llevar un control del inventario </a:t>
            </a:r>
            <a:r>
              <a:rPr lang="es-CO" dirty="0" smtClean="0"/>
              <a:t>en ISAPHONE para </a:t>
            </a:r>
            <a:r>
              <a:rPr lang="es-CO" dirty="0"/>
              <a:t>así saber que productos hay en existencias y también poder hacer solicitud de los productos faltantes en el momento adecuado. </a:t>
            </a:r>
          </a:p>
          <a:p>
            <a:r>
              <a:rPr lang="es-CO" dirty="0"/>
              <a:t> </a:t>
            </a:r>
          </a:p>
          <a:p>
            <a:r>
              <a:rPr lang="es-CO" dirty="0"/>
              <a:t/>
            </a:r>
            <a:br>
              <a:rPr lang="es-CO" dirty="0"/>
            </a:b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190" y="3831336"/>
            <a:ext cx="1236536" cy="123653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Problema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21381" y="2022225"/>
            <a:ext cx="87380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ISAPHONE es una microempresa ubicada en Manhattan- Calle 9 bis No 19A - 38, que se encarga de la venta de accesorios de teléfonos móviles y de diferentes componentes para las </a:t>
            </a:r>
            <a:r>
              <a:rPr lang="es-CO" sz="1600" dirty="0" smtClean="0"/>
              <a:t>computadoras. </a:t>
            </a:r>
            <a:r>
              <a:rPr lang="es-CO" sz="1600" dirty="0"/>
              <a:t>Para los procesos de venta de productos, la recepción de mercancía y realización de inventario, la microempresa no cuenta con una plataforma que organice y almacene la información y esto genera que no se pueda controlar de forma adecuada los procesos. </a:t>
            </a:r>
            <a:endParaRPr lang="es-ES_tradnl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ángulo 5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190" y="3831336"/>
            <a:ext cx="1236536" cy="123653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16301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Problema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82868" y="2060727"/>
            <a:ext cx="83081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Además, la falta de uso de un sistema que pueda brindar la información de los </a:t>
            </a:r>
            <a:r>
              <a:rPr lang="es-CO" sz="1600" dirty="0" smtClean="0"/>
              <a:t>artículos </a:t>
            </a:r>
            <a:r>
              <a:rPr lang="es-CO" sz="1600" dirty="0"/>
              <a:t>esta generando un retraso en sus procesos de </a:t>
            </a:r>
            <a:r>
              <a:rPr lang="es-CO" sz="1600" dirty="0" smtClean="0"/>
              <a:t>compra y venta de </a:t>
            </a:r>
            <a:r>
              <a:rPr lang="es-CO" sz="1600" dirty="0"/>
              <a:t>productos. La gran variedad y la cantidad de mercancía que se maneja en el establecimiento no se encuentra totalmente organizada y en algunas ocasiones no es de fácil acceso para el vendedor.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ES_tradnl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ángulo 5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190" y="3831336"/>
            <a:ext cx="1236536" cy="123653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77602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92771" y="1638552"/>
            <a:ext cx="2975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190" y="3831336"/>
            <a:ext cx="1236536" cy="1236536"/>
          </a:xfrm>
          <a:prstGeom prst="ellipse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577953" y="3181326"/>
            <a:ext cx="6374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 continuación se </a:t>
            </a:r>
            <a:r>
              <a:rPr lang="es-CO" dirty="0" smtClean="0"/>
              <a:t>presentaran </a:t>
            </a:r>
            <a:r>
              <a:rPr lang="es-CO" dirty="0"/>
              <a:t>los objetivos planteados por </a:t>
            </a:r>
            <a:endParaRPr lang="es-CO" dirty="0" smtClean="0"/>
          </a:p>
          <a:p>
            <a:r>
              <a:rPr lang="es-CO" dirty="0" smtClean="0"/>
              <a:t>LOCK INVENTARY que </a:t>
            </a:r>
            <a:r>
              <a:rPr lang="es-CO" dirty="0"/>
              <a:t>buscan poder suplir la necesidad por la que </a:t>
            </a:r>
            <a:endParaRPr lang="es-CO" dirty="0" smtClean="0"/>
          </a:p>
          <a:p>
            <a:r>
              <a:rPr lang="es-CO" dirty="0" smtClean="0"/>
              <a:t>fue </a:t>
            </a:r>
            <a:r>
              <a:rPr lang="es-CO" dirty="0"/>
              <a:t>creado el sistema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66752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Objetivos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82867" y="1232954"/>
            <a:ext cx="834747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GENERAL</a:t>
            </a:r>
          </a:p>
          <a:p>
            <a:pPr lvl="1"/>
            <a:endParaRPr lang="es-ES_tradnl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CO" sz="1600" dirty="0"/>
              <a:t>Desarrollar un sistema de información LOCK INVENTORY que sirva como apoyo y seguimiento de los procesos de ventas e inventario de la empresa ISAPHONE</a:t>
            </a:r>
          </a:p>
          <a:p>
            <a:r>
              <a:rPr lang="es-CO" dirty="0"/>
              <a:t/>
            </a:r>
            <a:br>
              <a:rPr lang="es-CO" dirty="0"/>
            </a:br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82867" y="2393064"/>
            <a:ext cx="83474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ESPECÍFICOS</a:t>
            </a:r>
          </a:p>
          <a:p>
            <a:pPr marL="342900" indent="-342900">
              <a:buFont typeface="+mj-lt"/>
              <a:buAutoNum type="arabicPeriod"/>
            </a:pPr>
            <a:endParaRPr lang="es-ES_tradnl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CO" sz="1600" dirty="0"/>
              <a:t>Llevar control de las ventas que genere gráficos y balances </a:t>
            </a:r>
            <a:r>
              <a:rPr lang="es-CO" sz="1600" dirty="0" smtClean="0"/>
              <a:t>diarios de la empresa </a:t>
            </a:r>
            <a:r>
              <a:rPr lang="es-CO" sz="1600" dirty="0"/>
              <a:t>ISAPHONE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CO" sz="1600" dirty="0"/>
              <a:t>Tener un inventario que se actualice constantemente de los productos que se distribuyen en la </a:t>
            </a:r>
            <a:r>
              <a:rPr lang="es-CO" sz="1600" dirty="0" smtClean="0"/>
              <a:t>microempresa </a:t>
            </a:r>
            <a:r>
              <a:rPr lang="es-CO" sz="1600" dirty="0"/>
              <a:t>ISAPHONE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CO" sz="1600" dirty="0"/>
              <a:t>Mejorar la atención al cliente, teniendo en el sistema de información precios y cantidad de producto existente actualizado y de fácil acceso para el vendedor</a:t>
            </a:r>
            <a:r>
              <a:rPr lang="es-CO" sz="1600" dirty="0" smtClean="0"/>
              <a:t>.</a:t>
            </a:r>
            <a:endParaRPr lang="es-CO" sz="1600" dirty="0"/>
          </a:p>
        </p:txBody>
      </p:sp>
      <p:sp>
        <p:nvSpPr>
          <p:cNvPr id="8" name="Rectángulo 7"/>
          <p:cNvSpPr/>
          <p:nvPr/>
        </p:nvSpPr>
        <p:spPr>
          <a:xfrm>
            <a:off x="465890" y="15337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465890" y="2732289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3917482"/>
            <a:ext cx="1156766" cy="115039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17568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92771" y="1638552"/>
            <a:ext cx="3702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857676" y="2692065"/>
            <a:ext cx="6006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 este apartado se 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expondrá el porque se crea LOCK INVENTARY y como se plantea dar solución a las problemáticas expuestas en los procesos que se desean mejorar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190" y="3831336"/>
            <a:ext cx="1236536" cy="123653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76086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626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879</Words>
  <Application>Microsoft Office PowerPoint</Application>
  <PresentationFormat>Presentación en pantalla (16:9)</PresentationFormat>
  <Paragraphs>134</Paragraphs>
  <Slides>16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Calibir</vt:lpstr>
      <vt:lpstr>Calibri</vt:lpstr>
      <vt:lpstr>Helvetica Neue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User</cp:lastModifiedBy>
  <cp:revision>146</cp:revision>
  <dcterms:created xsi:type="dcterms:W3CDTF">2019-11-27T03:16:21Z</dcterms:created>
  <dcterms:modified xsi:type="dcterms:W3CDTF">2021-12-15T22:50:50Z</dcterms:modified>
</cp:coreProperties>
</file>