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708" r:id="rId3"/>
  </p:sldMasterIdLst>
  <p:notesMasterIdLst>
    <p:notesMasterId r:id="rId101"/>
  </p:notesMasterIdLst>
  <p:handoutMasterIdLst>
    <p:handoutMasterId r:id="rId102"/>
  </p:handoutMasterIdLst>
  <p:sldIdLst>
    <p:sldId id="537" r:id="rId4"/>
    <p:sldId id="380" r:id="rId5"/>
    <p:sldId id="330" r:id="rId6"/>
    <p:sldId id="335" r:id="rId7"/>
    <p:sldId id="332" r:id="rId8"/>
    <p:sldId id="258" r:id="rId9"/>
    <p:sldId id="259" r:id="rId10"/>
    <p:sldId id="336" r:id="rId11"/>
    <p:sldId id="468" r:id="rId12"/>
    <p:sldId id="538" r:id="rId13"/>
    <p:sldId id="431" r:id="rId14"/>
    <p:sldId id="432" r:id="rId15"/>
    <p:sldId id="433" r:id="rId16"/>
    <p:sldId id="434" r:id="rId17"/>
    <p:sldId id="435" r:id="rId18"/>
    <p:sldId id="539" r:id="rId19"/>
    <p:sldId id="266" r:id="rId20"/>
    <p:sldId id="304" r:id="rId21"/>
    <p:sldId id="339" r:id="rId22"/>
    <p:sldId id="267" r:id="rId23"/>
    <p:sldId id="449" r:id="rId24"/>
    <p:sldId id="450" r:id="rId25"/>
    <p:sldId id="273" r:id="rId26"/>
    <p:sldId id="340" r:id="rId27"/>
    <p:sldId id="341" r:id="rId28"/>
    <p:sldId id="275" r:id="rId29"/>
    <p:sldId id="447" r:id="rId30"/>
    <p:sldId id="448" r:id="rId31"/>
    <p:sldId id="277" r:id="rId32"/>
    <p:sldId id="278" r:id="rId33"/>
    <p:sldId id="279" r:id="rId34"/>
    <p:sldId id="280" r:id="rId35"/>
    <p:sldId id="541" r:id="rId36"/>
    <p:sldId id="542" r:id="rId37"/>
    <p:sldId id="281" r:id="rId38"/>
    <p:sldId id="282" r:id="rId39"/>
    <p:sldId id="469" r:id="rId40"/>
    <p:sldId id="544" r:id="rId41"/>
    <p:sldId id="503" r:id="rId42"/>
    <p:sldId id="309" r:id="rId43"/>
    <p:sldId id="540" r:id="rId44"/>
    <p:sldId id="343" r:id="rId45"/>
    <p:sldId id="442" r:id="rId46"/>
    <p:sldId id="345" r:id="rId47"/>
    <p:sldId id="347" r:id="rId48"/>
    <p:sldId id="348" r:id="rId49"/>
    <p:sldId id="491" r:id="rId50"/>
    <p:sldId id="492" r:id="rId51"/>
    <p:sldId id="493" r:id="rId52"/>
    <p:sldId id="494" r:id="rId53"/>
    <p:sldId id="495" r:id="rId54"/>
    <p:sldId id="496" r:id="rId55"/>
    <p:sldId id="545" r:id="rId56"/>
    <p:sldId id="351" r:id="rId57"/>
    <p:sldId id="378" r:id="rId58"/>
    <p:sldId id="352" r:id="rId59"/>
    <p:sldId id="353" r:id="rId60"/>
    <p:sldId id="354" r:id="rId61"/>
    <p:sldId id="360" r:id="rId62"/>
    <p:sldId id="546" r:id="rId63"/>
    <p:sldId id="365" r:id="rId64"/>
    <p:sldId id="471" r:id="rId65"/>
    <p:sldId id="473" r:id="rId66"/>
    <p:sldId id="505" r:id="rId67"/>
    <p:sldId id="506" r:id="rId68"/>
    <p:sldId id="507" r:id="rId69"/>
    <p:sldId id="508" r:id="rId70"/>
    <p:sldId id="509" r:id="rId71"/>
    <p:sldId id="510" r:id="rId72"/>
    <p:sldId id="511" r:id="rId73"/>
    <p:sldId id="512" r:id="rId74"/>
    <p:sldId id="513" r:id="rId75"/>
    <p:sldId id="514" r:id="rId76"/>
    <p:sldId id="515" r:id="rId77"/>
    <p:sldId id="516" r:id="rId78"/>
    <p:sldId id="547" r:id="rId79"/>
    <p:sldId id="519" r:id="rId80"/>
    <p:sldId id="520" r:id="rId81"/>
    <p:sldId id="521" r:id="rId82"/>
    <p:sldId id="522" r:id="rId83"/>
    <p:sldId id="523" r:id="rId84"/>
    <p:sldId id="524" r:id="rId85"/>
    <p:sldId id="548" r:id="rId86"/>
    <p:sldId id="552" r:id="rId87"/>
    <p:sldId id="550" r:id="rId88"/>
    <p:sldId id="551" r:id="rId89"/>
    <p:sldId id="549" r:id="rId90"/>
    <p:sldId id="526" r:id="rId91"/>
    <p:sldId id="527" r:id="rId92"/>
    <p:sldId id="528" r:id="rId93"/>
    <p:sldId id="529" r:id="rId94"/>
    <p:sldId id="530" r:id="rId95"/>
    <p:sldId id="536" r:id="rId96"/>
    <p:sldId id="532" r:id="rId97"/>
    <p:sldId id="533" r:id="rId98"/>
    <p:sldId id="534" r:id="rId99"/>
    <p:sldId id="535" r:id="rId10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33"/>
    <a:srgbClr val="CC0000"/>
    <a:srgbClr val="FFFF00"/>
    <a:srgbClr val="D60093"/>
    <a:srgbClr val="33CC33"/>
    <a:srgbClr val="008000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677" autoAdjust="0"/>
  </p:normalViewPr>
  <p:slideViewPr>
    <p:cSldViewPr snapToGrid="0">
      <p:cViewPr varScale="1">
        <p:scale>
          <a:sx n="43" d="100"/>
          <a:sy n="43" d="100"/>
        </p:scale>
        <p:origin x="20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E5E9CBE9-E4BF-4330-80C7-3BE7EA1F52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defTabSz="946150">
              <a:defRPr sz="1200" i="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F9B32618-632F-49C6-B400-F709603FAF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5" y="0"/>
            <a:ext cx="31638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 i="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2F4F00BA-A304-4AE8-BC62-7BCF612D794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638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defTabSz="946150">
              <a:defRPr sz="1200" i="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400783E0-DFE0-4299-A78E-EBDA59D3F4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5" y="9129713"/>
            <a:ext cx="31638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 i="0"/>
            </a:lvl1pPr>
          </a:lstStyle>
          <a:p>
            <a:fld id="{72F91A05-E133-4C80-96FF-E60029C43F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7D04459-CD0F-4800-BC58-08491CF9D8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2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2E7CDB0-AA7B-4048-BFB7-FE38E02BDC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8B34FE1D-0D68-4755-99AA-5DB0A924042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387D0DD-9F39-45A5-B4EF-30F020AC19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DE444A6-1BA4-4404-8A13-60EBE7DF10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2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4D3BCF3-2155-409F-AD6F-9FB200940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i="0">
                <a:latin typeface="Times New Roman" panose="02020603050405020304" pitchFamily="18" charset="0"/>
              </a:defRPr>
            </a:lvl1pPr>
          </a:lstStyle>
          <a:p>
            <a:fld id="{A355C3A2-2E78-46FD-9A61-6002C2BFB7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9B44893-30C4-49ED-8F26-909E44D4C1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DFCAEEBE-8C55-4C5F-915C-7E53BA33B9CC}" type="slidenum">
              <a:rPr lang="en-US" altLang="en-US" sz="1200" i="0">
                <a:latin typeface="Times New Roman" panose="02020603050405020304" pitchFamily="18" charset="0"/>
              </a:rPr>
              <a:pPr/>
              <a:t>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1711ABA9-CCEE-4CDF-95EF-16C9A413D4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2B242F01-69C5-4836-9DF3-BD97FB731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CB9E0486-510E-4D18-B92F-824E6445DF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77C0EC7-201D-4440-81B6-9B349A22D0EE}" type="slidenum">
              <a:rPr lang="en-US" altLang="en-US" sz="1200" i="0">
                <a:latin typeface="Times New Roman" panose="02020603050405020304" pitchFamily="18" charset="0"/>
              </a:rPr>
              <a:pPr/>
              <a:t>11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1EB464E3-B1B0-405F-96B0-56A5DD584F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2A3CD24A-4BDD-4008-A94B-5440D942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2E50E736-B09D-42E0-A7FA-F5B0D7D4A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BFE0D51-74C6-4A00-8F67-E7EF94EC16CE}" type="slidenum">
              <a:rPr lang="en-US" altLang="en-US" sz="1200" i="0">
                <a:latin typeface="Times New Roman" panose="02020603050405020304" pitchFamily="18" charset="0"/>
              </a:rPr>
              <a:pPr/>
              <a:t>12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B3CA23BA-4E29-42EC-BBE4-F7BCBFBB8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F0B0DC30-1DBA-4BAF-9BF9-AC7E709BF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C37BFF01-E65F-4E98-BE7D-7FFA73A89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D1B74AEA-69FA-48AE-8D64-9D8FE47FDF12}" type="slidenum">
              <a:rPr lang="en-US" altLang="en-US" sz="1200" i="0">
                <a:latin typeface="Times New Roman" panose="02020603050405020304" pitchFamily="18" charset="0"/>
              </a:rPr>
              <a:pPr/>
              <a:t>13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C027472A-E158-4874-81D4-D5DC817E6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4C3A65E0-E54C-4875-9A1C-6AF6D4821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1595D337-AC18-4DF1-89AA-363B9DBB0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F030AD22-C485-4ECB-BA41-F3BD43693953}" type="slidenum">
              <a:rPr lang="en-US" altLang="en-US" sz="1200" i="0">
                <a:latin typeface="Times New Roman" panose="02020603050405020304" pitchFamily="18" charset="0"/>
              </a:rPr>
              <a:pPr/>
              <a:t>14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C1FC3667-2E5E-40D3-8F65-C938EF21C5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E98919D5-541E-4B2E-BE9D-9487DC808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5325B367-718D-4A2A-8E7B-F0B1CD729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BB86865D-F079-48A3-A0F5-E887551B7C69}" type="slidenum">
              <a:rPr lang="en-US" altLang="en-US" sz="1200" i="0">
                <a:latin typeface="Times New Roman" panose="02020603050405020304" pitchFamily="18" charset="0"/>
              </a:rPr>
              <a:pPr/>
              <a:t>15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3A196542-2D5C-47B7-A4C9-034034649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2D1356A0-F901-4132-8099-C4D69E854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https://www.youtube.com/watch?v=OWoCYP4eCcs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3239A14A-5D1F-4AF0-8F60-5339E5AE4A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BA12B1BE-8C86-4ACC-BD81-6A99F1AB6C47}" type="slidenum">
              <a:rPr lang="en-US" altLang="en-US" sz="1200" i="0">
                <a:latin typeface="Times New Roman" panose="02020603050405020304" pitchFamily="18" charset="0"/>
              </a:rPr>
              <a:pPr/>
              <a:t>16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D9FFEABA-7DC0-4DD2-84B2-4387A66E6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5E4FEA35-5D93-4CAB-A381-9B2D7C463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D826FF9A-F562-4D0F-8243-ED3D76E98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DF3A96F7-AA9E-41CC-A135-977E58623293}" type="slidenum">
              <a:rPr lang="en-US" altLang="en-US" sz="1200" i="0">
                <a:latin typeface="Times New Roman" panose="02020603050405020304" pitchFamily="18" charset="0"/>
              </a:rPr>
              <a:pPr/>
              <a:t>17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35E80A66-D1BC-4F7D-8166-5D4C0B65E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91F01EC4-265E-48AD-AA38-C40FBEAF1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E87BF078-2ED7-4E46-9945-262CA3356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66976D04-8CD8-4015-9D17-441CE78B00F5}" type="slidenum">
              <a:rPr lang="en-US" altLang="en-US" sz="1200" i="0">
                <a:latin typeface="Times New Roman" panose="02020603050405020304" pitchFamily="18" charset="0"/>
              </a:rPr>
              <a:pPr/>
              <a:t>18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7A4A6BF-8DB1-4E4B-9DEA-5840E7BB82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33094D02-7C77-4ED7-965C-003872756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F98AF437-27EA-478F-964A-8D9C71FD0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73563D4-9B6C-452C-8716-F4162F291510}" type="slidenum">
              <a:rPr lang="en-US" altLang="en-US" sz="1200" i="0">
                <a:latin typeface="Times New Roman" panose="02020603050405020304" pitchFamily="18" charset="0"/>
              </a:rPr>
              <a:pPr/>
              <a:t>19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1F9ECB1C-5914-4B08-8107-2700186B2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43B66C6D-403C-4190-B2D2-4BF511FB4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43B9FEA5-5652-496A-AC1C-AC218F88FF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3E0C07C-7B8A-4CC6-A979-B017CADBC9C3}" type="slidenum">
              <a:rPr lang="en-US" altLang="en-US" sz="1200" i="0">
                <a:latin typeface="Times New Roman" panose="02020603050405020304" pitchFamily="18" charset="0"/>
              </a:rPr>
              <a:pPr/>
              <a:t>20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72420328-2FBC-43D1-9D68-AEA8883A7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43B0243E-A44A-43FD-BDB8-5C6B60CDC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D9C726D4-312A-4FC0-812A-67277DF31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AD92B8D-FFFF-47FE-B894-984AAFCF1C4C}" type="slidenum">
              <a:rPr lang="en-US" altLang="en-US" sz="1200" i="0">
                <a:latin typeface="Times New Roman" panose="02020603050405020304" pitchFamily="18" charset="0"/>
              </a:rPr>
              <a:pPr/>
              <a:t>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339EC077-7B00-4F51-A9D5-C73CACCD9E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97AE9D33-F0DF-4881-B938-027EFF8F6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A74C4FE7-5779-49F4-A805-6296AB3D1D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D8E2CCE4-4C2B-4EB6-A97E-03A047D8536A}" type="slidenum">
              <a:rPr lang="en-US" altLang="en-US" sz="1200" i="0">
                <a:latin typeface="Times New Roman" panose="02020603050405020304" pitchFamily="18" charset="0"/>
              </a:rPr>
              <a:pPr/>
              <a:t>21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C190B1AF-0392-4974-B516-55A91AFAE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3BE5E0DE-DA18-45C1-BA90-D5D71B7B6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F1C44282-1A29-4206-906B-9A18F1202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F555E96-EFC2-4ABE-92FF-230937F76AAF}" type="slidenum">
              <a:rPr lang="en-US" altLang="en-US" sz="1200" i="0">
                <a:latin typeface="Times New Roman" panose="02020603050405020304" pitchFamily="18" charset="0"/>
              </a:rPr>
              <a:pPr/>
              <a:t>22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E5485076-65C3-47EE-BCBB-B094A7BA4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17ED2303-E2C6-42FA-8709-D1A23BA67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4E8BBDFA-759B-4ED1-B128-7023C14AA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FC3B8EC7-CC09-414B-9F39-B892533069DC}" type="slidenum">
              <a:rPr lang="en-US" altLang="en-US" sz="1200" i="0">
                <a:latin typeface="Times New Roman" panose="02020603050405020304" pitchFamily="18" charset="0"/>
              </a:rPr>
              <a:pPr/>
              <a:t>23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63C77EEF-D582-4166-BAA9-4E612C198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7F8B59F5-5B96-4B8F-B40C-AB6FB1FF8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80E98A71-433D-48A9-B62B-D3365394F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05DC04FB-BEEA-4B3B-9A7B-49CC6C5D10E7}" type="slidenum">
              <a:rPr lang="en-US" altLang="en-US" sz="1200" i="0">
                <a:latin typeface="Times New Roman" panose="02020603050405020304" pitchFamily="18" charset="0"/>
              </a:rPr>
              <a:pPr/>
              <a:t>24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E977B5B-CD47-4D1D-9DF8-EB85295C3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09221904-8BF9-4654-BAFD-F71EB502C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6D6F61B7-4D22-4A7D-BC1F-16486D746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FEC6E0A6-C2EE-4541-A4CA-473193D1218A}" type="slidenum">
              <a:rPr lang="en-US" altLang="en-US" sz="1200" i="0">
                <a:latin typeface="Times New Roman" panose="02020603050405020304" pitchFamily="18" charset="0"/>
              </a:rPr>
              <a:pPr/>
              <a:t>25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EACB1356-E40B-4B45-8234-A026858FFD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FE060F16-DE3B-4C03-9B19-1135230B7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8E841350-331B-4AD9-AA2E-320E364D5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8D5D2931-0E6F-4393-8F44-35320298AEC8}" type="slidenum">
              <a:rPr lang="en-US" altLang="en-US" sz="1200" i="0">
                <a:latin typeface="Times New Roman" panose="02020603050405020304" pitchFamily="18" charset="0"/>
              </a:rPr>
              <a:pPr/>
              <a:t>26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5ABC8798-C512-43BB-9D49-ADD06F125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DBFB6F15-CDD9-4436-812E-578026467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B33CAE69-0F4C-4062-8D9D-E14E5BF12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0C4BE5A9-1EE2-47D4-B104-D02C382A4244}" type="slidenum">
              <a:rPr lang="en-US" altLang="en-US" sz="1200" i="0">
                <a:latin typeface="Times New Roman" panose="02020603050405020304" pitchFamily="18" charset="0"/>
              </a:rPr>
              <a:pPr/>
              <a:t>27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917A7DB1-216B-447F-804E-63694BF2D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772ADD6C-8EF5-44C0-B103-555AC8E94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A5D4B699-EFAC-41C5-A4E7-AB7F338500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BC314598-1F95-485C-893D-6410DFEFD2C2}" type="slidenum">
              <a:rPr lang="en-US" altLang="en-US" sz="1200" i="0">
                <a:latin typeface="Times New Roman" panose="02020603050405020304" pitchFamily="18" charset="0"/>
              </a:rPr>
              <a:pPr/>
              <a:t>28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F8DE883A-18B4-430B-A6ED-35CF97AC1A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80A0CB43-E1DF-4ACE-8EFF-EA90CF273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E8A60121-CBBC-4913-9EC5-0F4624A98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3B6727E2-B6D8-4E1F-B5F1-408347D326FE}" type="slidenum">
              <a:rPr lang="en-US" altLang="en-US" sz="1200" i="0">
                <a:latin typeface="Times New Roman" panose="02020603050405020304" pitchFamily="18" charset="0"/>
              </a:rPr>
              <a:pPr/>
              <a:t>29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A99F4593-64B3-4F34-B764-E3D40DF795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7CAE9C36-B145-4296-99FE-DBC5D035E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D978F0D4-5495-49A5-A9F8-DD8DC00E1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7E495B5A-ACED-4451-BA21-DFBC256E48FF}" type="slidenum">
              <a:rPr lang="en-US" altLang="en-US" sz="1200" i="0">
                <a:latin typeface="Times New Roman" panose="02020603050405020304" pitchFamily="18" charset="0"/>
              </a:rPr>
              <a:pPr/>
              <a:t>30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49063DF-E517-472F-AAD7-27F3DAA7C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50C2E4F7-F77E-4627-B5BB-4A01819AF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0C9CFEEF-74D5-410F-BBE6-973CE4A04D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D8E6524-806C-4F13-A820-103FD2337E9E}" type="slidenum">
              <a:rPr lang="en-US" altLang="en-US" sz="1200" i="0">
                <a:latin typeface="Times New Roman" panose="02020603050405020304" pitchFamily="18" charset="0"/>
              </a:rPr>
              <a:pPr/>
              <a:t>4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F8C15F9-B89B-4902-A3CE-BD738F1E1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A181F2D9-91F3-4BDB-BFD3-6502391BC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113DBC95-4022-4B2A-9EE2-9C1449547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3235A58E-19D8-4F65-80F8-2B09EAC099C4}" type="slidenum">
              <a:rPr lang="en-US" altLang="en-US" sz="1200" i="0">
                <a:latin typeface="Times New Roman" panose="02020603050405020304" pitchFamily="18" charset="0"/>
              </a:rPr>
              <a:pPr/>
              <a:t>31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04BBC99A-C64C-470E-AFD4-CF00399DF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9C8186E5-62D4-4E42-8B7B-A7FAB85A6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ED8A758D-557C-436F-B618-5A70A5337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881B91F-81CD-45A8-93C1-C91AD84ED5D8}" type="slidenum">
              <a:rPr lang="en-US" altLang="en-US" sz="1200" i="0">
                <a:latin typeface="Times New Roman" panose="02020603050405020304" pitchFamily="18" charset="0"/>
              </a:rPr>
              <a:pPr/>
              <a:t>32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32539B59-5842-4D90-A0DA-2C3625F1C6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26648E3E-3426-44BF-A4E1-6DD0A4008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3F412850-700E-49C6-A05B-48AE59A8F7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B7A77E25-62EB-458D-9B2A-2F0F9773FD76}" type="slidenum">
              <a:rPr lang="en-US" altLang="en-US" sz="1200" i="0">
                <a:latin typeface="Times New Roman" panose="02020603050405020304" pitchFamily="18" charset="0"/>
              </a:rPr>
              <a:pPr/>
              <a:t>33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A93E4CE7-4B0D-4708-A89B-B4E73AFDC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CBEAC317-0493-4E9C-B4BB-29F59FE27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855E38CD-61D3-4B75-8EC8-2748DF3BD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8EDF975-04C9-465C-ADFA-82040CF81254}" type="slidenum">
              <a:rPr lang="en-US" altLang="en-US" sz="1200" i="0">
                <a:latin typeface="Times New Roman" panose="02020603050405020304" pitchFamily="18" charset="0"/>
              </a:rPr>
              <a:pPr/>
              <a:t>34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E3515CB1-DB42-4F99-80C5-1C45C13E0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FFD2B278-2968-4672-BFBF-1524758D4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FF00570B-512C-4451-850D-78DF7E17E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BBA541C-792D-4AD3-9602-B95E355A818E}" type="slidenum">
              <a:rPr lang="en-US" altLang="en-US" sz="1200" i="0">
                <a:latin typeface="Times New Roman" panose="02020603050405020304" pitchFamily="18" charset="0"/>
              </a:rPr>
              <a:pPr/>
              <a:t>35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9A067190-5EED-4043-817C-E6224D02F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AC335BEE-6E65-48E8-8495-C2A5147A2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74E2CDDC-8D61-44BA-A52A-4E1579B4A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4601CD5-AC6D-4190-AD5A-0EBE2A44AB25}" type="slidenum">
              <a:rPr lang="en-US" altLang="en-US" sz="1200" i="0">
                <a:latin typeface="Times New Roman" panose="02020603050405020304" pitchFamily="18" charset="0"/>
              </a:rPr>
              <a:pPr/>
              <a:t>36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EAF5CD4E-8E21-4261-B7BC-7F6CECF1D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CA783571-1B0A-4EE0-8C33-23F8B9ABB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A8385FEB-DA1B-40D8-A75F-F15C67719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0283A5E4-DAC5-48BB-B443-39981D5E0D66}" type="slidenum">
              <a:rPr lang="en-US" altLang="en-US" sz="1200" i="0">
                <a:latin typeface="Times New Roman" panose="02020603050405020304" pitchFamily="18" charset="0"/>
              </a:rPr>
              <a:pPr/>
              <a:t>37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604775DE-FFAD-4422-939F-CA078B4CC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736A83E9-3790-48B7-ACA9-680C53ED5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41B41820-E9AC-4048-9EA2-ED4738E45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6B39E0DA-CF44-4E78-AC82-739746F2C6EE}" type="slidenum">
              <a:rPr lang="en-US" altLang="en-US" sz="1200" i="0">
                <a:latin typeface="Times New Roman" panose="02020603050405020304" pitchFamily="18" charset="0"/>
              </a:rPr>
              <a:pPr/>
              <a:t>40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D2F5E07F-0526-46D9-8C2A-36F5DA19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BB3D9A3A-06DB-49FF-B490-BA46B07D7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43CFB544-D4BA-408B-B41E-CC46029BC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3568342-10DE-452A-9E9E-B71BAE4E60A2}" type="slidenum">
              <a:rPr lang="en-US" altLang="en-US" sz="1200" i="0">
                <a:latin typeface="Times New Roman" panose="02020603050405020304" pitchFamily="18" charset="0"/>
              </a:rPr>
              <a:pPr/>
              <a:t>41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2DDDFD12-8782-49CA-AF53-3997D60EDA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9247C8A5-4F7B-49CA-85F3-5D9397B08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CC8FE425-2AB1-4C71-9B19-DCCBA03C8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BEC31EC1-51E4-43A2-AF51-FA4ACD2DC39A}" type="slidenum">
              <a:rPr lang="en-US" altLang="en-US" sz="1200" i="0">
                <a:latin typeface="Times New Roman" panose="02020603050405020304" pitchFamily="18" charset="0"/>
              </a:rPr>
              <a:pPr/>
              <a:t>42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2542F66D-C9EF-4A0A-ABE2-0326CA679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3DF53193-5303-462F-A49D-45AE9857E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A8178F9-E1DE-4868-9C24-A3A4DC9DD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331A815-888C-43C7-AACE-46D54C555CAF}" type="slidenum">
              <a:rPr lang="en-US" altLang="en-US" sz="1200" i="0">
                <a:latin typeface="Times New Roman" panose="02020603050405020304" pitchFamily="18" charset="0"/>
              </a:rPr>
              <a:pPr/>
              <a:t>5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0E89401-0A0C-4FAE-9FDC-D3A01F5447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7D798BB7-C6F4-4224-A4A7-F97C54845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F0BCF3CB-CCE5-4886-8179-644DD301B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899FAE6-42CB-495F-873C-BDF556B6C941}" type="slidenum">
              <a:rPr lang="en-US" altLang="en-US" sz="1200" i="0">
                <a:latin typeface="Times New Roman" panose="02020603050405020304" pitchFamily="18" charset="0"/>
              </a:rPr>
              <a:pPr/>
              <a:t>43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F23B5B22-0C18-43D2-A7E4-7598A2567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9B69E42E-7A54-4EDA-9834-7AFDC9BD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2FFF3FB9-9177-4EE1-BF37-E33839C79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96E94A7F-297B-482F-85BC-3BED2F7E3FF4}" type="slidenum">
              <a:rPr lang="en-US" altLang="en-US" sz="1200" i="0">
                <a:latin typeface="Times New Roman" panose="02020603050405020304" pitchFamily="18" charset="0"/>
              </a:rPr>
              <a:pPr/>
              <a:t>44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7F106EB8-0583-4D31-860D-F6F47C70E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BB3EE3D0-CF00-4A30-BBF2-C066C0C83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8DC4C300-F855-46CF-8BEC-B0D294C491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3E03555A-72BC-432B-8F56-69457D831202}" type="slidenum">
              <a:rPr lang="en-US" altLang="en-US" sz="1200" i="0">
                <a:latin typeface="Times New Roman" panose="02020603050405020304" pitchFamily="18" charset="0"/>
              </a:rPr>
              <a:pPr/>
              <a:t>45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B09C4DEB-9BBA-4149-AC30-826592DA31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EED2E8B8-9DD8-4656-867A-17F5B5BFB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9C725054-7E8C-4679-8005-907A97B080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10B2CB20-9CFF-4371-8B79-0E1BC8558969}" type="slidenum">
              <a:rPr lang="en-US" altLang="en-US" sz="1200" i="0">
                <a:latin typeface="Times New Roman" panose="02020603050405020304" pitchFamily="18" charset="0"/>
              </a:rPr>
              <a:pPr/>
              <a:t>46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EC723EA8-11A7-483E-9B5F-E495CD350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7F124649-309E-460A-978E-FFEDF1C11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0B5DA4C8-832C-403D-B19C-A301C2E97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84BEEDC-2AA0-47C2-BD77-44401E8CAF80}" type="slidenum">
              <a:rPr lang="en-US" altLang="en-US" sz="1200" i="0">
                <a:latin typeface="Times New Roman" panose="02020603050405020304" pitchFamily="18" charset="0"/>
              </a:rPr>
              <a:pPr/>
              <a:t>47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BDEFBDFB-0098-4FC2-B551-9BAA54D8B8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1F722283-E07E-4E9C-8D80-0963BC80C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8D9CF84D-3936-42E0-94E7-85403C80B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A66B551-DF94-4148-919A-A1B5FDFC8801}" type="slidenum">
              <a:rPr lang="en-US" altLang="en-US" sz="1200" i="0">
                <a:latin typeface="Times New Roman" panose="02020603050405020304" pitchFamily="18" charset="0"/>
              </a:rPr>
              <a:pPr/>
              <a:t>48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5240FBBE-B881-473E-B563-AFB93E3387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F4404287-99FF-4E47-A041-E1FDDE963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07FDD485-855B-4190-B984-3BE7252A76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377C5C30-E236-47D2-A0C7-2E8493850EE9}" type="slidenum">
              <a:rPr lang="en-US" altLang="en-US" sz="1200" i="0">
                <a:latin typeface="Times New Roman" panose="02020603050405020304" pitchFamily="18" charset="0"/>
              </a:rPr>
              <a:pPr/>
              <a:t>49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0516E9B5-C547-4A57-A2AB-604F2401BF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B3039D51-657A-4908-B3AE-F4B1497ED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01679DC1-6C62-4E09-B28A-3EC47286D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5B93D86-D26C-45B9-9E91-BCA474F1DF9B}" type="slidenum">
              <a:rPr lang="en-US" altLang="en-US" sz="1200" i="0">
                <a:latin typeface="Times New Roman" panose="02020603050405020304" pitchFamily="18" charset="0"/>
              </a:rPr>
              <a:pPr/>
              <a:t>50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7F165948-013F-45A5-979D-E2B755EDD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73BD3C9E-23E6-4B87-A2FB-1623E3E0F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415881E0-CAB1-4C2D-9BB7-84102237C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7D3E2E4F-E4FE-41A5-833B-366EAB799D9B}" type="slidenum">
              <a:rPr lang="en-US" altLang="en-US" sz="1200" i="0">
                <a:latin typeface="Times New Roman" panose="02020603050405020304" pitchFamily="18" charset="0"/>
              </a:rPr>
              <a:pPr/>
              <a:t>51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D711C32D-ADD9-4DC2-A0C1-37A958D70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97DB1D98-A09A-4F83-A3C8-4EEC60319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FCE6319D-E0A2-4ABF-A01E-1AD697E89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BFAD585A-70D6-420D-8AD3-9C0323F869E9}" type="slidenum">
              <a:rPr lang="en-US" altLang="en-US" sz="1200" i="0">
                <a:latin typeface="Times New Roman" panose="02020603050405020304" pitchFamily="18" charset="0"/>
              </a:rPr>
              <a:pPr/>
              <a:t>52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42DF5825-DD73-4C82-8761-5B0EE9DFF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3867F024-155B-4190-9926-C9ECC141E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C97449B4-189B-48ED-AB31-43EBD3243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053A00D1-E542-454F-B309-490E17C02030}" type="slidenum">
              <a:rPr lang="en-US" altLang="en-US" sz="1200" i="0">
                <a:latin typeface="Times New Roman" panose="02020603050405020304" pitchFamily="18" charset="0"/>
              </a:rPr>
              <a:pPr/>
              <a:t>6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04347C9A-DC02-463A-ACED-5B2766522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D9866915-74B9-4FA8-A9F2-58BB0E9AE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DE607FE7-BD8D-4FF1-B414-46C36DDDE7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3B1CA8B-675A-4895-9B7A-3F9EFABA4772}" type="slidenum">
              <a:rPr lang="en-US" altLang="en-US" sz="1200" i="0">
                <a:latin typeface="Times New Roman" panose="02020603050405020304" pitchFamily="18" charset="0"/>
              </a:rPr>
              <a:pPr/>
              <a:t>53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D2228CFF-DF02-4F6C-9753-3E4C51C416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5C1FAE-8FDF-4698-97EF-A78CAE275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0C0B4556-E97F-4262-8FDE-9A0CCD2CD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AAFA60F-FD16-476D-9642-6DD739426F24}" type="slidenum">
              <a:rPr lang="en-US" altLang="en-US" sz="1200" i="0">
                <a:latin typeface="Times New Roman" panose="02020603050405020304" pitchFamily="18" charset="0"/>
              </a:rPr>
              <a:pPr/>
              <a:t>54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25C0093D-7426-4FF3-92F5-EA6D9D06F3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54904617-B211-41CA-80F3-8AE8AD72F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1D92DB86-4825-4D78-8682-1E0F8DC57A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5C5525C-23AB-4878-9697-270C9B9B5B0B}" type="slidenum">
              <a:rPr lang="en-US" altLang="en-US" sz="1200" i="0">
                <a:latin typeface="Times New Roman" panose="02020603050405020304" pitchFamily="18" charset="0"/>
              </a:rPr>
              <a:pPr/>
              <a:t>55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C86EA29D-14CD-4604-AABE-504CEA670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EB211D28-998F-4E8F-B1FF-B31D7B87D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D05A3819-F73F-4B45-8A12-2E14B3705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1D4A196D-D781-4031-A9A0-6B169D39C6D9}" type="slidenum">
              <a:rPr lang="en-US" altLang="en-US" sz="1200" i="0">
                <a:latin typeface="Times New Roman" panose="02020603050405020304" pitchFamily="18" charset="0"/>
              </a:rPr>
              <a:pPr/>
              <a:t>56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B0C8BE16-B76C-44AC-8A12-4CFE66F191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EC8D7C14-CD11-4263-8AED-05E4BA0BA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152E97F0-8B80-4D9E-8429-00B583F06A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FC4490E-BE73-406E-9FBB-AB686748F244}" type="slidenum">
              <a:rPr lang="en-US" altLang="en-US" sz="1200" i="0">
                <a:latin typeface="Times New Roman" panose="02020603050405020304" pitchFamily="18" charset="0"/>
              </a:rPr>
              <a:pPr/>
              <a:t>57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54C5A5E7-0DE9-4C94-8772-0506C3E3D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2F3BC142-03D7-4942-80FC-B4845E44C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ED654F1D-955C-4663-B6F2-2DC2411AB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33E55CE2-1618-4F2F-A96D-5EB852ED2F3B}" type="slidenum">
              <a:rPr lang="en-US" altLang="en-US" sz="1200" i="0">
                <a:latin typeface="Times New Roman" panose="02020603050405020304" pitchFamily="18" charset="0"/>
              </a:rPr>
              <a:pPr/>
              <a:t>58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3EF92FC4-23C2-44D4-A72A-2166293CD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0DDBB829-67BC-4914-891B-3C0282029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436CB3A0-F00B-4548-B685-07352CFDD7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6502700F-E3AD-4CF6-BDFC-A3F9FBA6EE93}" type="slidenum">
              <a:rPr lang="en-US" altLang="en-US" sz="1200" i="0">
                <a:latin typeface="Times New Roman" panose="02020603050405020304" pitchFamily="18" charset="0"/>
              </a:rPr>
              <a:pPr/>
              <a:t>59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FDD26987-98C2-4F33-8C36-BBCC78850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E97A8EF2-3359-44D1-B25E-0F5F583BF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4D326B20-F8FA-4180-8F01-B4C302D77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B5B8E51-89BF-4F77-B6EE-08C97701E258}" type="slidenum">
              <a:rPr lang="en-US" altLang="en-US" sz="1200" i="0">
                <a:latin typeface="Times New Roman" panose="02020603050405020304" pitchFamily="18" charset="0"/>
              </a:rPr>
              <a:pPr/>
              <a:t>60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6E072E80-1617-4697-9E0A-3DDB3B39B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8ACA1C5-4652-4ADB-8722-5BD69BCD0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4DD1D060-54F0-4AA7-90BF-49ECC7E8F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7447BBB-D6C8-44B0-B108-18280657E296}" type="slidenum">
              <a:rPr lang="en-US" altLang="en-US" sz="1200" i="0">
                <a:latin typeface="Times New Roman" panose="02020603050405020304" pitchFamily="18" charset="0"/>
              </a:rPr>
              <a:pPr/>
              <a:t>61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8E570D94-C0CA-442D-8B4E-2BD65BC497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C67E3BB5-CA67-4DAC-994F-2CEA8FCB0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D34FC01F-506B-46DD-A39A-1948486CA0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71F0ADF-12C3-4338-9267-903F78273CB2}" type="slidenum">
              <a:rPr lang="en-US" altLang="en-US" sz="1200" i="0">
                <a:latin typeface="Times New Roman" panose="02020603050405020304" pitchFamily="18" charset="0"/>
              </a:rPr>
              <a:pPr/>
              <a:t>62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B26FAFFB-BB01-4387-9DF7-43BB2B4F9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CA456211-CEA8-412D-BD60-196DB44CC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FB498EAE-D9B4-4B52-957C-D8FFD9B05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887987F-96BC-4FD0-B6FD-377772D1864A}" type="slidenum">
              <a:rPr lang="en-US" altLang="en-US" sz="1200" i="0">
                <a:latin typeface="Times New Roman" panose="02020603050405020304" pitchFamily="18" charset="0"/>
              </a:rPr>
              <a:pPr/>
              <a:t>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D7366F4-0E2F-497F-945E-E2327AE7B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6EA972D4-1DDC-4EC1-A3A6-E9EF7157F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592A6ED3-1C57-4ED9-AAB2-5D81AB2A8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7C939F0E-929E-429C-9653-E967E48B33FE}" type="slidenum">
              <a:rPr lang="en-US" altLang="en-US" sz="1200" i="0">
                <a:latin typeface="Times New Roman" panose="02020603050405020304" pitchFamily="18" charset="0"/>
              </a:rPr>
              <a:pPr/>
              <a:t>63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F27625A6-43A1-481D-93B3-694DB2C40E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5B42FB15-D331-4F21-8CB5-6C9E9A353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FDD4A6F0-0131-4762-A875-BB2201FC4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13DC8B24-0A02-42E0-8765-E5C8FC367400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64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1A1615B9-81C6-4A4B-ACA8-450CD140B4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F13DF4C7-DC7B-4463-BE7B-07E1706A9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15586399-C9E6-4218-A788-9D8C1CFDA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2A25105-5BB0-416D-8E4E-EF639993E193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65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8C581ACB-DE09-4409-922D-871C50E4A6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F9253796-80D1-434D-9613-A6959B209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2814A925-7DA5-40FF-B7D9-7B98D5D5F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DCE956DF-5E42-48AF-881F-0F678555399E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66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39E2BDFB-1416-4917-A9BB-5026855C16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E14952FF-3154-4AD1-A494-588ECC7C0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BC9E296A-6717-4EA4-B752-ED3449747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394DFE5-7B37-4D86-9AD3-C4113C039DD9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67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F9F35EB5-D610-4E3F-83A1-83A452969A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D72FC23B-32A2-406E-A2A8-C674375BF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E0A7BB94-5F1E-4C8F-80DA-7B3E87A2C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92C1908C-0115-4924-B488-F98D09CDD2E7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68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358B7E47-F644-49A7-8ABD-9F3F08FC38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2DF968BA-FA00-4705-BEF3-F358F7ECA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661E7F1D-85A6-4358-91CD-8454894111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D603DBD2-5B57-4E03-ADB1-BDC518F1BC3A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69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6BF8C6C6-5240-4F41-AADF-649BAB716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C8518773-5E61-4418-ABEC-11576DD86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4DEE249C-16C2-4A78-9D49-CCB2D6C0B8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EBC20B0-D90E-4226-952C-F26CC5A1FF6D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70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125F92D0-9B3A-46BC-B81F-6B2C381736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249D80C7-FE65-4F05-A845-C3F308E4C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1BAF1678-3418-4D10-9B9B-6A8171E46F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E168C22-ECBE-4FB1-8C9E-B559C11EA7C4}" type="slidenum">
              <a:rPr lang="en-US" altLang="en-US" sz="1200" i="0">
                <a:latin typeface="Times New Roman" panose="02020603050405020304" pitchFamily="18" charset="0"/>
              </a:rPr>
              <a:pPr/>
              <a:t>76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ADD54A2-B1E4-493B-AAA9-ECE5E9692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31E5F1EC-375A-477D-AE1C-15BA12321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700E64C2-9589-4FDA-A2E9-2839A3434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299CB90-B848-47D6-9EF0-45B10CBAEB12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77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6E08634E-0365-4EF3-B607-666538748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39465D77-95EC-4A9D-A5E4-24EBB3747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D89B797C-86C7-4C21-A938-FB3A57222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C03543D-6DA9-4698-806E-C0635AF51CA8}" type="slidenum">
              <a:rPr lang="en-US" altLang="en-US" sz="1200" i="0">
                <a:latin typeface="Times New Roman" panose="02020603050405020304" pitchFamily="18" charset="0"/>
              </a:rPr>
              <a:pPr/>
              <a:t>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A26BA13-0BAE-49D4-80A4-70C844B34F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0B9E73F9-36CB-4AB3-B21F-421E9A86D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397F515A-95D3-4881-B54E-29DE463ED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FB72336-B4BB-46C7-9B06-1D88C537FDA4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78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187D0380-203A-49AF-8CF2-5C67C9525B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70444523-0860-404A-9A2E-9184AEF5E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8A2033E0-E6A0-4FB1-8CB3-929738E1B2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B1248719-0D7F-475F-840C-B9348B1749A8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79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C55D057F-8EB7-4F4B-A947-75EE0C9C4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79FADDE7-D9CD-4396-871C-2DB056636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B3163CF4-AE73-47DC-81E3-1FAAA1A85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DC992222-078B-4EE4-AFAB-0F5C987FE4D5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80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5A1D7C58-7A95-4D5D-8A69-722B47D833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2F0C20FA-0743-4ED4-AA9B-596822579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C2103B25-25D8-4847-A513-019145E9C4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D20FD33D-5BF2-41CE-A318-F1D7DC9E4EF7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81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FA369E1A-75EB-4626-92DD-0140A8C921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6524C898-61F9-41DF-B6B6-77FCADD84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B7BCA942-B6E0-4827-BAF2-B9915D7BFC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90FF9522-4F4D-484D-8125-3E4FF2876BC2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82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70AF0F1B-DD82-4CDE-9030-43B81EBF7C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320769FB-EFEC-46F3-A968-95BCFB337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8C0419F7-771D-4585-93C7-DD83A5DADD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8A92C70-297A-489B-934D-F0BB2819F69C}" type="slidenum">
              <a:rPr lang="en-US" altLang="en-US" sz="1200" i="0">
                <a:latin typeface="Times New Roman" panose="02020603050405020304" pitchFamily="18" charset="0"/>
              </a:rPr>
              <a:pPr/>
              <a:t>83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F6507278-303D-4F54-B496-DD00976AAA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66ACD82-1066-46BE-A1AB-A4DED1003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A814CAFF-B1EA-4D39-932A-CA7C2B590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383989F-CB0B-4504-8AC2-A85378109866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84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10EE60F1-A4D6-4854-B15B-DBBC17CED2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F1C27A9A-0CF9-4BFF-9D49-44FEE49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01131CDB-FDB0-4A8E-BB61-30E1A0FBD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D49571BC-B542-4F9A-B90B-40F13FBA7070}" type="slidenum">
              <a:rPr lang="en-US" altLang="en-US" sz="1200" i="0">
                <a:latin typeface="Times New Roman" panose="02020603050405020304" pitchFamily="18" charset="0"/>
              </a:rPr>
              <a:pPr/>
              <a:t>87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F685059-D4CE-45A5-AC62-24D323714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5CD28796-A6E8-4C44-BE33-486EFAE56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514DE762-AE2B-4462-9CF0-FC7B9A581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D4AC61CC-7EC0-4A81-A7D4-A727205C5E42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96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E9A4513F-6157-466D-97A3-0E593625D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61829ED3-3BC0-45DD-8077-00F3DF250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9ADFBD3A-00C4-4408-87A5-6F1D9F5F9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F98E248B-C542-4A90-91AA-C79266A7E303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97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8DAF2B3C-A8A7-4C2D-A378-67C2AE33D3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7D06D7F3-888E-436A-A19F-E2A0DAE8F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F65517C3-33F6-4CDE-9EC0-D7A06B164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0E9F8AF2-9B22-4FEF-B1AB-ACDD9653F90E}" type="slidenum">
              <a:rPr lang="en-US" altLang="en-US" sz="1200" i="0">
                <a:latin typeface="Times New Roman" panose="02020603050405020304" pitchFamily="18" charset="0"/>
              </a:rPr>
              <a:pPr/>
              <a:t>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625EB140-B370-42C5-A2FD-F14CD6821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7F34AD81-3C37-42A9-B828-8262A2D58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B4643BA-0F1F-4F83-8852-5B76E674F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715ADCA-9592-4F8A-BA77-CE757DEA6326}" type="slidenum">
              <a:rPr lang="en-US" altLang="en-US" sz="1200" i="0">
                <a:latin typeface="Times New Roman" panose="02020603050405020304" pitchFamily="18" charset="0"/>
              </a:rPr>
              <a:pPr/>
              <a:t>10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8713BAB1-4702-4A09-A4D0-A778F4B26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F450C41-18FC-4214-9EF5-04BD0E202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87CD5C-EB50-49ED-B243-907E6584D1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497685-AF4C-4FAC-9737-0F74DFD12E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ABF704-3C3B-4A84-ACCB-BEC85B8646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30174131-6EA9-4EF8-BB11-F7D004E542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18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6398EE-59AB-4688-806B-95684D5A84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61CB89-32B0-4BEA-BE8D-6A72485FD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4DE80D-02EF-4BFA-BA8D-1C15D279A8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53177927-DE47-4864-83B5-A62E7B0C83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46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C3C5E5-82BA-4478-9F20-F73294292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E49B06-5E2D-4953-9EAF-83D4DF1A6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021A6A-094A-4A4F-B35F-6B58D39FB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3414A816-7F68-4F44-A0DA-3CE2F7ABA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7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45E04A-B45D-459C-8566-7A3748D86D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fld id="{77CCDE1E-8BE4-4E53-BA4D-4FEB99878E15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34DB3D-2D17-4C33-9C84-6AD7BAA5DB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6333FE-370A-4829-BEF8-69DFEECCB4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2-</a:t>
            </a:r>
            <a:fld id="{6EABE344-4514-420B-81BE-6B88D1DA2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317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CCBAFD-E0AE-48E9-A4AA-6795FA07B8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fld id="{51528FA7-A8C7-45E5-9BD5-980084915A86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658C56-8030-4790-B813-752641A08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822053-9E9C-4E0B-A1E0-33A79E57EC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2-</a:t>
            </a:r>
            <a:fld id="{6AEFE790-90ED-4EF1-A9CC-E6C8D54746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821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227681-C5C4-43D9-A230-7625A58464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fld id="{23ED9552-0274-419F-867C-0CDF1B9B44B6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191AD1-D54E-4791-A01F-66AC1E5CD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490600-D113-4776-AA98-CBC66DCDD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2-</a:t>
            </a:r>
            <a:fld id="{FBF77FC9-99AB-4979-97AE-E5691190F7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3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18EF7-C675-4064-9379-AB96500FF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fld id="{D6AC03C5-209E-4E03-A348-1D0D48770CDA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DE079-0838-48E8-A6C9-68DC2C1CC7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35963-63CF-4CAA-B7AB-B712CA25E5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2-</a:t>
            </a:r>
            <a:fld id="{F7FC488E-060C-4588-A629-E9B316FFD5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966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81EC05-BBE8-4BC2-99EB-D6291AFBC5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fld id="{D3A577C1-58D1-4EB2-9A60-326C0B8DA377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411A86-8A9D-4B13-AAA2-C2CDD56E04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58A0EF6-23FC-4AD2-ADC4-5AA01207B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2-</a:t>
            </a:r>
            <a:fld id="{F32DA17C-52B2-4219-B1E4-4C5FC11AB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062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37C95C5-DA95-46FE-9A80-00B553E923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fld id="{0DA694B8-9656-44CA-BA68-A4BED1D4E664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07B844-98C2-4316-AE9C-16CA64509E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616D3F-12DA-4F0E-94FD-AE3DCD84E7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2-</a:t>
            </a:r>
            <a:fld id="{4B54B42F-7A01-48BE-90D6-250140D58B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367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9D038-DEA6-4032-AD37-D2D913E6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fld id="{A7CE5008-F378-44A2-903F-7FA8CEF63FAC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49315-27DE-4034-9128-65FF39A9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C050-0FDC-49A5-B0F8-6D2EF691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1-</a:t>
            </a:r>
            <a:fld id="{235EF286-7486-4E1C-8822-D743452857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367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A1D28-E585-4893-B9C1-9F010154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fld id="{EF2FA804-79F2-4E55-89B8-578DF8E7FCF3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D1D7D-F407-4489-890C-39FAB02F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F2C27-EAF8-4043-A4FB-31A6FC56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1-</a:t>
            </a:r>
            <a:fld id="{8A6853C0-F3DD-4DB2-A406-EB93BFEAB1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01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D025BF-ACDF-4A96-B735-EB2BE10E95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537DF3-FC22-4C0D-A86C-BE1F673B32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C1724F-C0A5-403A-82AA-9B07270835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18C59095-C1B1-4202-88A2-069F4E092E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994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5F84-9160-4057-A66C-5C12D7EFDA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fld id="{AA7F10AB-4B18-4D2B-A9F8-6D8947E0265A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90CC0-D145-41EF-A196-377986C618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C0D1-E259-4345-BE65-26576FCC7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2-</a:t>
            </a:r>
            <a:fld id="{6AA0BDD4-73BC-4ED9-AC96-D38E7577B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585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50B3A-84B9-41D4-A20D-B71C46A9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fld id="{7F2AAA7B-F6AD-4650-82EF-123312B5FD7C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861F-2750-4BF5-A426-BD2A76D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97087-251C-4FEB-87DF-58F3C752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1-</a:t>
            </a:r>
            <a:fld id="{12A6D528-68F3-4515-B20A-1566D28E77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397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9490-B58E-404A-8218-79256951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fld id="{D9D21D57-1CB1-4514-9DDF-461EFA19D02E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66FA-B026-4CCC-98C2-BD853BDC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3204-CBBF-45A2-B5E9-5B3B236F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1-</a:t>
            </a:r>
            <a:fld id="{BC56683D-8471-4268-996E-D295EFA9EC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718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E9C1DC-1E05-46FF-9DCC-389448F2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fld id="{1B6537BD-F6A5-4CDF-8AAE-A7AAC7E73A56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3AB8F0-B7CD-4D5F-AD86-5794B156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D03726-A3A6-4215-83BA-9FA01F80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/>
              <a:t>1</a:t>
            </a:r>
            <a:fld id="{A57CA5C5-035A-4ED1-B44B-6FFFAC085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7178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095D-AEA6-4468-B794-79CF4A7D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DEFE7AE9-F2AC-4668-A544-9D795EAC1805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7EB7-CB04-498F-8BFC-2B91D5C3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FEBE-DD42-44E8-BC8A-4682B476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C0FDFC2E-108E-4DBD-AADE-E0CC8370BF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534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DDD9-FA11-46EA-93AE-6238C95C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7A2FE2C4-0220-4993-A1F3-F973E3537931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81ED3-02AD-431B-80C2-2925207C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3C7A-E9B2-4790-A972-EE99258C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37D5E343-D4E2-4370-B0AD-40CE1068D1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683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241A-9398-4DDF-8D09-37311090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77C59423-B18D-42CC-8A97-FB835A048494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A1207-06A2-4CFF-A2FB-36EE58CC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C8A3-1535-4241-9A15-5793ADE1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F9F5E752-A248-48D9-8C05-4B69EA727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20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A7715-EC02-4D92-89E0-58A28ED7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4AE580D9-7B19-4166-B67C-895312E7786A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D13A-AE00-4C00-8B0D-9E5F4310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083EF-EA35-4C7F-890E-85ED833E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FBC86BA7-81B0-4D14-AF5E-5E08D6CC6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554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A31D-673D-4D49-9967-F221CF65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E6B85F75-304E-4ED4-BA57-E59100A43ACF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7F5E8-A80F-43E9-9BED-D5ADB972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7822B-EBAB-421F-A319-0C722555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5E1FE952-9096-4009-A798-A4FEEDAD5B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437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7F83D-5BF1-4FD7-BD69-918971E1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7C28EF1E-6DC4-48C9-B7A7-CCFA764812B5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C615B-1CC0-4F9E-BFAD-FC52BA33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722CC-3B13-410D-B435-76DDDA51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78606C46-FB52-4B89-AD5C-BCA69155EE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65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5DF421-EFEE-4D8D-BD36-B34E2E9363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F0A042-C654-412A-A259-E4BFF644D1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4D5F52-4EF8-485E-A81D-7B3BBC40A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8F41959F-A64D-456A-B5BD-01D6B14607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92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9E35-B466-41C2-ABF6-3730F0D4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F71E3FF9-7951-4CC2-BE46-1DEB63B3B409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5F5FB-26F0-4A8E-B93E-101CB950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2A102-F45B-4397-8630-D1D72DEF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62FECBEF-FD10-4935-972B-40C520C6CA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851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ECCA-C48E-4FDC-8F9C-5B8FBB06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99F9F7F1-A9FF-4CBC-9991-7CA133671170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57266-375E-41B3-AA8C-ACC61298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8AD2B-4C11-4804-B5A6-A14B99AE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C9D0C445-6314-444D-94DE-7CD696FC5B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634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27C5-E83F-413F-870F-322BEC6C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91E066FA-31F0-40BD-BD0E-DA8311DC5305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7480E-3464-451F-8C3E-AF34FE1C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E7887-029C-49C8-BEF0-F5BBBAF4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1A113272-6361-4E7B-9CA2-9C52237B84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0905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F5EF0-36DE-4F14-BF6E-15F503B3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7C25EABE-36A7-4CBC-A112-8940DCC3988D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94256-74C2-412E-B1A4-842D5973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7CC78-A529-4A19-8BE2-E5189503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D375BE4C-4DFE-4543-9687-17F8A2EB53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8854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396BF-3BCA-4A2E-8F8F-4B8614DB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D7063EA5-45A8-4AF8-A622-0E2E4ECF2D5C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D722-47E1-474F-896A-C359AAF9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53CC0-54E7-4AA6-A9D3-B5818088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/>
            </a:lvl1pPr>
          </a:lstStyle>
          <a:p>
            <a:fld id="{C3FBA84B-9624-40CB-A518-CC8A9C745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20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39CE8-92B5-4A10-9AAD-967E8981C0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630CD-C2FB-46DC-BC8E-9521F9B42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D7799A-F0A3-4B30-BB6E-EF0A05556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A2644A9C-5009-406B-B9BC-A2033DC69A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37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6F8A07-C9A0-4DB2-B029-F0BD3EFF27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1C179D2-E3D6-4D6E-BB83-ACEB5A3AF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0BEC8C-8DBD-447C-A342-9D73DED25D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6A258AA8-651F-443F-BBF2-E63D5841B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68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B745276-5E86-4D56-BEEA-19A05BF275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D97F85-BE1D-4A42-B004-02BEB01C9C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EE89BE-1FC7-4763-A44D-85F04940E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EBFC0475-635D-4D96-85E4-B65E88C1F4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45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B036D9-6F3A-4D3C-99A4-807B17AAA2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957D94-A4AA-493B-A128-2C9C22AFBD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8A710B-9EAE-4E93-B451-2E6AB5DFA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32BF51BF-BEBE-4637-AA7F-E7F3CE40CB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4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F8337B-C9F6-451A-8697-05BD002E31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C427B-56BF-486A-9DED-3CA70FD4C7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13BD84-DFAC-457C-9C5D-C523636238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1C49C48B-F3FF-4F8B-9C35-17BC8C8AE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20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C8E27A-2E38-476A-AFC7-03569B283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577CE-9891-4ACC-9DD4-97E3194C88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43EF3-B7A1-4338-8A97-F01AD7E53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FC93CD8B-FADE-4861-A3C2-4610E9EC1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8940880-7197-45D1-B24A-46B2174CE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8AEAF80-13AC-450D-9F45-C1BACE8B9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FEA2A1-6D5A-4FA4-92A8-E28AA15EB5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9EC1395-6C44-4393-ABDD-E3FBE3069F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2125" y="64865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5046B8B-6B8C-47A6-ADD9-509EFF6EBA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81975" y="6486525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5-</a:t>
            </a:r>
            <a:fld id="{D9B2AD9F-01F7-4F76-8DF4-97B7246C8C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D90C74B-FD97-40BD-A805-5B203F7B3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A2BB31A-A7F0-4129-9D2A-FC854221C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8785B9-9985-41E8-A5DD-AEDF01152B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F1D3F2C8-1C4B-4F5F-B2E6-30F5F0DFACB7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195589" name="Rectangle 5">
            <a:extLst>
              <a:ext uri="{FF2B5EF4-FFF2-40B4-BE49-F238E27FC236}">
                <a16:creationId xmlns:a16="http://schemas.microsoft.com/office/drawing/2014/main" id="{6D950654-B869-4836-81C2-5DC353B6CE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rgbClr val="000000"/>
                </a:solidFill>
                <a:latin typeface="Tahoma" pitchFamily="34" charset="0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>
            <a:extLst>
              <a:ext uri="{FF2B5EF4-FFF2-40B4-BE49-F238E27FC236}">
                <a16:creationId xmlns:a16="http://schemas.microsoft.com/office/drawing/2014/main" id="{582C372C-A678-4801-BF09-2F4C10BE1B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altLang="en-US"/>
              <a:t>2-</a:t>
            </a:r>
            <a:fld id="{241C795C-020A-4E92-A803-0CDDC91BFD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>
            <a:extLst>
              <a:ext uri="{FF2B5EF4-FFF2-40B4-BE49-F238E27FC236}">
                <a16:creationId xmlns:a16="http://schemas.microsoft.com/office/drawing/2014/main" id="{020AEAB0-A815-4753-91F6-139B0225D9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6627" name="Text Placeholder 2">
            <a:extLst>
              <a:ext uri="{FF2B5EF4-FFF2-40B4-BE49-F238E27FC236}">
                <a16:creationId xmlns:a16="http://schemas.microsoft.com/office/drawing/2014/main" id="{789D981A-8450-4B53-9644-839D9B4E60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03FD-6C5C-474C-A252-505C950DD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E4C3878-31FC-46D3-8CAE-94B36F8510E0}" type="datetime1">
              <a:rPr lang="en-US" altLang="en-US"/>
              <a:pPr/>
              <a:t>11/23/2020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EDE3-7D40-48DD-8578-F54577F20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i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31F4-2A98-4A87-A3CC-FA93CC90F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C49276C-CCC7-46C8-8E1C-3C1E4DDD15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gif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0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0.png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9.png"/><Relationship Id="rId4" Type="http://schemas.openxmlformats.org/officeDocument/2006/relationships/image" Target="../media/image4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>
            <a:extLst>
              <a:ext uri="{FF2B5EF4-FFF2-40B4-BE49-F238E27FC236}">
                <a16:creationId xmlns:a16="http://schemas.microsoft.com/office/drawing/2014/main" id="{D5781146-EEB1-4FB9-ACAC-B5BE55EEC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Chapter 5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Link Layer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822859C8-79F3-454C-B997-C16D06B2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28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6</a:t>
            </a:r>
            <a:r>
              <a:rPr lang="en-US" sz="2000" baseline="30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th</a:t>
            </a: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 edition 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Jim Kurose, Keith Ross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Addison-Wesley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March 2012</a:t>
            </a:r>
          </a:p>
        </p:txBody>
      </p:sp>
      <p:sp>
        <p:nvSpPr>
          <p:cNvPr id="8199" name="Text Box 6">
            <a:extLst>
              <a:ext uri="{FF2B5EF4-FFF2-40B4-BE49-F238E27FC236}">
                <a16:creationId xmlns:a16="http://schemas.microsoft.com/office/drawing/2014/main" id="{9DDD6A90-3E40-4451-AD6A-B3319E107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3268663"/>
            <a:ext cx="53784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0">
                <a:latin typeface="Arial" panose="020B0604020202020204" pitchFamily="34" charset="0"/>
                <a:cs typeface="Arial" panose="020B0604020202020204" pitchFamily="34" charset="0"/>
              </a:rPr>
              <a:t>A note on the use of these ppt slides:</a:t>
            </a:r>
          </a:p>
          <a:p>
            <a:r>
              <a:rPr lang="en-US" altLang="en-US" sz="1200" i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ja-JP" altLang="en-US" sz="1200" i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200" i="0">
                <a:latin typeface="Arial" panose="020B0604020202020204" pitchFamily="34" charset="0"/>
                <a:cs typeface="Arial" panose="020B0604020202020204" pitchFamily="34" charset="0"/>
              </a:rPr>
              <a:t>re making these slides freely available to all (faculty, students, readers). They</a:t>
            </a:r>
            <a:r>
              <a:rPr lang="ja-JP" altLang="en-US" sz="1200" i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200" i="0">
                <a:latin typeface="Arial" panose="020B0604020202020204" pitchFamily="34" charset="0"/>
                <a:cs typeface="Arial" panose="020B0604020202020204" pitchFamily="34" charset="0"/>
              </a:rPr>
              <a:t>re in PowerPoint form so you see the animations; and can add, modify, and delete slides  (including this one) and slide content to suit your needs. They obviously represent a lot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0" name="Text Box 7">
            <a:extLst>
              <a:ext uri="{FF2B5EF4-FFF2-40B4-BE49-F238E27FC236}">
                <a16:creationId xmlns:a16="http://schemas.microsoft.com/office/drawing/2014/main" id="{BBDFB410-B324-4772-88C4-52BE04D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i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1200" i="0">
                <a:latin typeface="Arial" panose="020B0604020202020204" pitchFamily="34" charset="0"/>
                <a:cs typeface="Arial" panose="020B0604020202020204" pitchFamily="34" charset="0"/>
              </a:rPr>
              <a:t>If you use these slides (e.g., in a class) that you mention their source (after all, we</a:t>
            </a:r>
            <a:r>
              <a:rPr lang="ja-JP" altLang="en-US" sz="1200" i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200" i="0">
                <a:latin typeface="Arial" panose="020B0604020202020204" pitchFamily="34" charset="0"/>
                <a:cs typeface="Arial" panose="020B0604020202020204" pitchFamily="34" charset="0"/>
              </a:rPr>
              <a:t>d like people to use our book!)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1200" i="0">
                <a:latin typeface="Arial" panose="020B0604020202020204" pitchFamily="34" charset="0"/>
                <a:cs typeface="Arial" panose="020B060402020202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200" i="0">
                <a:latin typeface="Arial" panose="020B0604020202020204" pitchFamily="34" charset="0"/>
                <a:cs typeface="Arial" panose="020B0604020202020204" pitchFamily="34" charset="0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i="0">
                <a:latin typeface="Arial" panose="020B0604020202020204" pitchFamily="34" charset="0"/>
                <a:cs typeface="Arial" panose="020B0604020202020204" pitchFamily="34" charset="0"/>
              </a:rPr>
              <a:t>     All 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i="0">
                <a:latin typeface="Arial" panose="020B0604020202020204" pitchFamily="34" charset="0"/>
                <a:cs typeface="Arial" panose="020B0604020202020204" pitchFamily="34" charset="0"/>
              </a:rPr>
              <a:t>     J.F Kurose and K.W. Ross, All Rights Reserved</a:t>
            </a:r>
          </a:p>
        </p:txBody>
      </p:sp>
      <p:pic>
        <p:nvPicPr>
          <p:cNvPr id="8201" name="Picture 8">
            <a:extLst>
              <a:ext uri="{FF2B5EF4-FFF2-40B4-BE49-F238E27FC236}">
                <a16:creationId xmlns:a16="http://schemas.microsoft.com/office/drawing/2014/main" id="{4FC57E64-64C8-4229-BB5B-50CE9B1AE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0966" name="Picture 9" descr="underline_base">
            <a:extLst>
              <a:ext uri="{FF2B5EF4-FFF2-40B4-BE49-F238E27FC236}">
                <a16:creationId xmlns:a16="http://schemas.microsoft.com/office/drawing/2014/main" id="{99212120-BF61-4DD3-961B-75D30FFCCF1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2736850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" descr="6e_cover.jpg">
            <a:extLst>
              <a:ext uri="{FF2B5EF4-FFF2-40B4-BE49-F238E27FC236}">
                <a16:creationId xmlns:a16="http://schemas.microsoft.com/office/drawing/2014/main" id="{4DD4DD58-B95A-44ED-AF98-1756E2FF2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TextBox 2">
            <a:extLst>
              <a:ext uri="{FF2B5EF4-FFF2-40B4-BE49-F238E27FC236}">
                <a16:creationId xmlns:a16="http://schemas.microsoft.com/office/drawing/2014/main" id="{B35D69D1-C5F0-40E1-A569-6EE5FA91E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DAD20AD-860F-4098-9694-AB5DCE65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Tahoma" charset="0"/>
              </a:rPr>
              <a:t>Link Layer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DD95F39-EB4C-4E07-9321-88D64B6A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Tahoma" panose="020B0604030504040204" pitchFamily="34" charset="0"/>
              </a:rPr>
              <a:t>5-</a:t>
            </a:r>
            <a:fld id="{FD7F26D5-E65D-4829-A672-F74BEBD6B50B}" type="slidenum">
              <a:rPr lang="en-US" altLang="en-US" sz="1200" i="0">
                <a:latin typeface="Tahoma" panose="020B0604030504040204" pitchFamily="34" charset="0"/>
              </a:rPr>
              <a:pPr/>
              <a:t>1</a:t>
            </a:fld>
            <a:endParaRPr lang="en-US" altLang="en-US" sz="1200" i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>
            <a:extLst>
              <a:ext uri="{FF2B5EF4-FFF2-40B4-BE49-F238E27FC236}">
                <a16:creationId xmlns:a16="http://schemas.microsoft.com/office/drawing/2014/main" id="{691E742D-3D0C-4CC6-B4E4-5C7F4466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5" name="Slide Number Placeholder 6">
            <a:extLst>
              <a:ext uri="{FF2B5EF4-FFF2-40B4-BE49-F238E27FC236}">
                <a16:creationId xmlns:a16="http://schemas.microsoft.com/office/drawing/2014/main" id="{BE0743F5-7117-4234-9444-3F7EA5F6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E74CC94C-B8FC-4D10-B083-C01F95D6FA37}" type="slidenum">
              <a:rPr lang="en-US" altLang="en-US" sz="1200" i="0">
                <a:latin typeface="Arial" panose="020B0604020202020204" pitchFamily="34" charset="0"/>
              </a:rPr>
              <a:pPr/>
              <a:t>10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58371" name="Picture 5" descr="underline_base">
            <a:extLst>
              <a:ext uri="{FF2B5EF4-FFF2-40B4-BE49-F238E27FC236}">
                <a16:creationId xmlns:a16="http://schemas.microsoft.com/office/drawing/2014/main" id="{237C2474-C085-4AD0-BAC3-8EBCE8EE129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78B82E37-CA24-4D78-8573-ED91460CA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Link layer, </a:t>
            </a:r>
            <a:r>
              <a:rPr lang="en-US" sz="4000">
                <a:ea typeface="ＭＳ Ｐゴシック" charset="0"/>
                <a:cs typeface="+mj-cs"/>
              </a:rPr>
              <a:t>LAN</a:t>
            </a:r>
            <a:r>
              <a:rPr lang="en-US">
                <a:ea typeface="ＭＳ Ｐゴシック" charset="0"/>
                <a:cs typeface="+mj-cs"/>
              </a:rPr>
              <a:t>s: outline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25A20CEE-7C2D-4F38-AC88-AA6754EBBA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5.2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5.3</a:t>
            </a:r>
            <a:r>
              <a:rPr lang="en-US" dirty="0">
                <a:ea typeface="ＭＳ Ｐゴシック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5.4</a:t>
            </a:r>
            <a:r>
              <a:rPr lang="en-US" dirty="0">
                <a:ea typeface="ＭＳ Ｐゴシック" charset="0"/>
                <a:cs typeface="+mn-cs"/>
              </a:rPr>
              <a:t> 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VLANS</a:t>
            </a: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DDD31FEE-9097-42CB-866A-6FAA1C8EDF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5.5</a:t>
            </a:r>
            <a:r>
              <a:rPr lang="en-US" dirty="0">
                <a:ea typeface="ＭＳ Ｐゴシック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5.6</a:t>
            </a:r>
            <a:r>
              <a:rPr lang="en-US" dirty="0">
                <a:ea typeface="ＭＳ Ｐゴシック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5.7</a:t>
            </a:r>
            <a:r>
              <a:rPr lang="en-US" dirty="0">
                <a:ea typeface="ＭＳ Ｐゴシック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26957630-E4C6-47F4-8920-9E51B3EA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183BF87E-7273-4128-844A-D6E5274B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9976C9F8-07BD-463D-AB40-312477FFCE02}" type="slidenum">
              <a:rPr lang="en-US" altLang="en-US" sz="1200" i="0">
                <a:latin typeface="Arial" panose="020B0604020202020204" pitchFamily="34" charset="0"/>
              </a:rPr>
              <a:pPr/>
              <a:t>11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0BBD742C-9162-496D-9F97-6574CEC9C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Error detection</a:t>
            </a:r>
          </a:p>
        </p:txBody>
      </p:sp>
      <p:pic>
        <p:nvPicPr>
          <p:cNvPr id="60420" name="Picture 3" descr="521 Error Detection">
            <a:extLst>
              <a:ext uri="{FF2B5EF4-FFF2-40B4-BE49-F238E27FC236}">
                <a16:creationId xmlns:a16="http://schemas.microsoft.com/office/drawing/2014/main" id="{91808B56-9B81-4F94-A0E9-30055BE2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>
            <a:extLst>
              <a:ext uri="{FF2B5EF4-FFF2-40B4-BE49-F238E27FC236}">
                <a16:creationId xmlns:a16="http://schemas.microsoft.com/office/drawing/2014/main" id="{79BD9B70-8429-4337-AE48-F47FAC590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>
                <a:latin typeface="Arial" charset="0"/>
              </a:rPr>
              <a:t>EDC= Error Detection and Correction bits (redundancy)</a:t>
            </a:r>
          </a:p>
          <a:p>
            <a:pPr>
              <a:defRPr/>
            </a:pPr>
            <a:r>
              <a:rPr lang="en-US" sz="2000" i="0">
                <a:latin typeface="Arial" charset="0"/>
              </a:rPr>
              <a:t>D    = Data protected by error checking, may include header fields </a:t>
            </a:r>
            <a:br>
              <a:rPr lang="en-US" sz="2000" i="0">
                <a:latin typeface="Arial" charset="0"/>
              </a:rPr>
            </a:br>
            <a:endParaRPr lang="en-US" sz="2000" i="0">
              <a:latin typeface="Arial" charset="0"/>
            </a:endParaRPr>
          </a:p>
          <a:p>
            <a:pPr>
              <a:buFontTx/>
              <a:buChar char="•"/>
              <a:defRPr/>
            </a:pPr>
            <a:r>
              <a:rPr lang="en-US" sz="2000" i="0">
                <a:latin typeface="Arial" charset="0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>
                <a:latin typeface="Arial" charset="0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>
                <a:latin typeface="Arial" charset="0"/>
              </a:rPr>
              <a:t> larger EDC field yields better detection and correction</a:t>
            </a:r>
          </a:p>
        </p:txBody>
      </p:sp>
      <p:sp>
        <p:nvSpPr>
          <p:cNvPr id="11271" name="Rectangle 6">
            <a:extLst>
              <a:ext uri="{FF2B5EF4-FFF2-40B4-BE49-F238E27FC236}">
                <a16:creationId xmlns:a16="http://schemas.microsoft.com/office/drawing/2014/main" id="{20EC725E-3FC6-4F6C-8AC1-A575EC573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1272" name="Text Box 5">
            <a:extLst>
              <a:ext uri="{FF2B5EF4-FFF2-40B4-BE49-F238E27FC236}">
                <a16:creationId xmlns:a16="http://schemas.microsoft.com/office/drawing/2014/main" id="{D40C6C95-B0C0-4214-B2B6-1CC64101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Arial" charset="0"/>
              </a:rPr>
              <a:t>otherwise</a:t>
            </a:r>
          </a:p>
        </p:txBody>
      </p:sp>
      <p:pic>
        <p:nvPicPr>
          <p:cNvPr id="60424" name="Picture 7" descr="underline_base">
            <a:extLst>
              <a:ext uri="{FF2B5EF4-FFF2-40B4-BE49-F238E27FC236}">
                <a16:creationId xmlns:a16="http://schemas.microsoft.com/office/drawing/2014/main" id="{B1AE9186-A4B6-453E-A9B9-B9E7EB6370F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556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3AE3F4B5-3EF7-4C2C-B312-37C8C603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A551E0E5-989F-43C2-BCC0-354DE696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A0813A2D-402C-4522-A431-BFE7C883EAA7}" type="slidenum">
              <a:rPr lang="en-US" altLang="en-US" sz="1200" i="0">
                <a:latin typeface="Arial" panose="020B0604020202020204" pitchFamily="34" charset="0"/>
              </a:rPr>
              <a:pPr/>
              <a:t>12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62467" name="Picture 11" descr="underline_base">
            <a:extLst>
              <a:ext uri="{FF2B5EF4-FFF2-40B4-BE49-F238E27FC236}">
                <a16:creationId xmlns:a16="http://schemas.microsoft.com/office/drawing/2014/main" id="{7CED0738-B144-43E2-8BA5-F6AAEEDD8F2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366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>
            <a:extLst>
              <a:ext uri="{FF2B5EF4-FFF2-40B4-BE49-F238E27FC236}">
                <a16:creationId xmlns:a16="http://schemas.microsoft.com/office/drawing/2014/main" id="{92BACAF9-3269-495A-BDDF-B78034046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Parity checking</a:t>
            </a:r>
          </a:p>
        </p:txBody>
      </p:sp>
      <p:pic>
        <p:nvPicPr>
          <p:cNvPr id="62469" name="Picture 3" descr="522 Single Bit Parity">
            <a:extLst>
              <a:ext uri="{FF2B5EF4-FFF2-40B4-BE49-F238E27FC236}">
                <a16:creationId xmlns:a16="http://schemas.microsoft.com/office/drawing/2014/main" id="{A253D370-F567-4F80-9A90-E94D7CB0C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>
            <a:extLst>
              <a:ext uri="{FF2B5EF4-FFF2-40B4-BE49-F238E27FC236}">
                <a16:creationId xmlns:a16="http://schemas.microsoft.com/office/drawing/2014/main" id="{A11EE7FF-E3DF-4B86-B707-E058D9309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416050"/>
            <a:ext cx="2819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  <a:latin typeface="Arial" charset="0"/>
              </a:rPr>
              <a:t>single bit parity:</a:t>
            </a:r>
            <a:r>
              <a:rPr lang="en-US" sz="2400" b="1">
                <a:solidFill>
                  <a:srgbClr val="CC0000"/>
                </a:solidFill>
                <a:latin typeface="Arial" charset="0"/>
              </a:rPr>
              <a:t> </a:t>
            </a:r>
          </a:p>
          <a:p>
            <a:pPr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Arial" charset="0"/>
              </a:rPr>
              <a:t>d</a:t>
            </a:r>
            <a:r>
              <a:rPr lang="en-US" sz="2000" i="0">
                <a:latin typeface="Arial" charset="0"/>
              </a:rPr>
              <a:t>etect single bit errors</a:t>
            </a:r>
          </a:p>
        </p:txBody>
      </p:sp>
      <p:pic>
        <p:nvPicPr>
          <p:cNvPr id="62471" name="Picture 5" descr="523 Double Bit Parity">
            <a:extLst>
              <a:ext uri="{FF2B5EF4-FFF2-40B4-BE49-F238E27FC236}">
                <a16:creationId xmlns:a16="http://schemas.microsoft.com/office/drawing/2014/main" id="{15A4E232-19D6-4667-BD8C-A5FD438D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>
            <a:extLst>
              <a:ext uri="{FF2B5EF4-FFF2-40B4-BE49-F238E27FC236}">
                <a16:creationId xmlns:a16="http://schemas.microsoft.com/office/drawing/2014/main" id="{37CF931D-DBAF-49F4-9AE4-9EFE23DC7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1409700"/>
            <a:ext cx="4235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  <a:latin typeface="Arial" charset="0"/>
              </a:rPr>
              <a:t>two-dimensional bit parity:</a:t>
            </a:r>
          </a:p>
          <a:p>
            <a:pPr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Arial" charset="0"/>
              </a:rPr>
              <a:t> detect and correct single bit errors</a:t>
            </a:r>
          </a:p>
        </p:txBody>
      </p:sp>
      <p:sp>
        <p:nvSpPr>
          <p:cNvPr id="12298" name="Oval 7">
            <a:extLst>
              <a:ext uri="{FF2B5EF4-FFF2-40B4-BE49-F238E27FC236}">
                <a16:creationId xmlns:a16="http://schemas.microsoft.com/office/drawing/2014/main" id="{8F7BBD5F-72CA-42F7-8823-ECA532F92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charset="0"/>
              <a:ea typeface="ＭＳ Ｐゴシック" charset="0"/>
            </a:endParaRPr>
          </a:p>
        </p:txBody>
      </p:sp>
      <p:sp>
        <p:nvSpPr>
          <p:cNvPr id="12299" name="Oval 9">
            <a:extLst>
              <a:ext uri="{FF2B5EF4-FFF2-40B4-BE49-F238E27FC236}">
                <a16:creationId xmlns:a16="http://schemas.microsoft.com/office/drawing/2014/main" id="{C8858FAB-0038-4959-8918-7E72A0FE3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2475" name="TextBox 1">
            <a:extLst>
              <a:ext uri="{FF2B5EF4-FFF2-40B4-BE49-F238E27FC236}">
                <a16:creationId xmlns:a16="http://schemas.microsoft.com/office/drawing/2014/main" id="{BA499332-F2BF-4738-A583-3565D2B64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476" name="TextBox 13">
            <a:extLst>
              <a:ext uri="{FF2B5EF4-FFF2-40B4-BE49-F238E27FC236}">
                <a16:creationId xmlns:a16="http://schemas.microsoft.com/office/drawing/2014/main" id="{AEA999AD-0F1F-4E16-BDB0-977FE02A2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>
            <a:extLst>
              <a:ext uri="{FF2B5EF4-FFF2-40B4-BE49-F238E27FC236}">
                <a16:creationId xmlns:a16="http://schemas.microsoft.com/office/drawing/2014/main" id="{E7B3ECBA-C117-49E5-B8D2-29B20C9F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13315" name="Slide Number Placeholder 6">
            <a:extLst>
              <a:ext uri="{FF2B5EF4-FFF2-40B4-BE49-F238E27FC236}">
                <a16:creationId xmlns:a16="http://schemas.microsoft.com/office/drawing/2014/main" id="{9BCDBD8B-982D-4048-9279-211F00B9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C1F8CEB1-E50A-49E2-ACFB-B2FAC187EAB8}" type="slidenum">
              <a:rPr lang="en-US" altLang="en-US" sz="1200" i="0">
                <a:latin typeface="Arial" panose="020B0604020202020204" pitchFamily="34" charset="0"/>
              </a:rPr>
              <a:pPr/>
              <a:t>13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EEEBE1F-8ED3-4243-9F18-9DF9FA02B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 </a:t>
            </a:r>
            <a:r>
              <a:rPr lang="en-US" sz="3600">
                <a:ea typeface="ＭＳ Ｐゴシック" charset="0"/>
                <a:cs typeface="+mj-cs"/>
              </a:rPr>
              <a:t>(review)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AF649E8C-8DC8-4A5E-8D5D-E947E7F9082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2519363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75000"/>
              </a:lnSpc>
            </a:pPr>
            <a:r>
              <a:rPr lang="en-US" altLang="en-US" sz="2400"/>
              <a:t>treat segment contents as sequence of 16-bit integers</a:t>
            </a:r>
          </a:p>
          <a:p>
            <a:pPr>
              <a:lnSpc>
                <a:spcPct val="75000"/>
              </a:lnSpc>
            </a:pPr>
            <a:r>
              <a:rPr lang="en-US" altLang="en-US" sz="2400"/>
              <a:t>checksum: addition (1</a:t>
            </a:r>
            <a:r>
              <a:rPr lang="ja-JP" altLang="en-US" sz="2400"/>
              <a:t>’</a:t>
            </a:r>
            <a:r>
              <a:rPr lang="en-US" altLang="ja-JP" sz="2400"/>
              <a:t>s complement sum) of segment contents</a:t>
            </a:r>
          </a:p>
          <a:p>
            <a:pPr>
              <a:lnSpc>
                <a:spcPct val="75000"/>
              </a:lnSpc>
            </a:pPr>
            <a:r>
              <a:rPr lang="en-US" altLang="en-US" sz="2400"/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75000"/>
              </a:lnSpc>
            </a:pPr>
            <a:endParaRPr lang="en-US" altLang="en-US"/>
          </a:p>
        </p:txBody>
      </p:sp>
      <p:sp>
        <p:nvSpPr>
          <p:cNvPr id="13318" name="Rectangle 4">
            <a:extLst>
              <a:ext uri="{FF2B5EF4-FFF2-40B4-BE49-F238E27FC236}">
                <a16:creationId xmlns:a16="http://schemas.microsoft.com/office/drawing/2014/main" id="{6E5EDB12-794E-46EE-A60E-DAB06418C40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receiver: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compute checksum of received segment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check if computed checksum equals checksum field value: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NO - error detected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YES - no error detected. </a:t>
            </a:r>
            <a:r>
              <a:rPr lang="en-US" i="1" dirty="0">
                <a:ea typeface="ＭＳ Ｐゴシック" charset="0"/>
              </a:rPr>
              <a:t>But maybe errors nonetheless?</a:t>
            </a:r>
            <a:r>
              <a:rPr lang="en-US" dirty="0">
                <a:ea typeface="ＭＳ Ｐゴシック" charset="0"/>
              </a:rPr>
              <a:t> 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13319" name="Rectangle 5">
            <a:extLst>
              <a:ext uri="{FF2B5EF4-FFF2-40B4-BE49-F238E27FC236}">
                <a16:creationId xmlns:a16="http://schemas.microsoft.com/office/drawing/2014/main" id="{41086B1A-C36F-4D03-BCBB-D45E07859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CC0000"/>
                </a:solidFill>
                <a:latin typeface="Gill Sans MT" panose="020B0502020104020203" pitchFamily="34" charset="0"/>
              </a:rPr>
              <a:t>goal:</a:t>
            </a:r>
            <a:r>
              <a:rPr lang="en-US" altLang="en-US" i="0">
                <a:latin typeface="Gill Sans MT" panose="020B0502020104020203" pitchFamily="34" charset="0"/>
              </a:rPr>
              <a:t> detect </a:t>
            </a:r>
            <a:r>
              <a:rPr lang="ja-JP" altLang="en-US" i="0">
                <a:latin typeface="Gill Sans MT" panose="020B0502020104020203" pitchFamily="34" charset="0"/>
              </a:rPr>
              <a:t>“</a:t>
            </a:r>
            <a:r>
              <a:rPr lang="en-US" altLang="ja-JP" i="0">
                <a:latin typeface="Gill Sans MT" panose="020B0502020104020203" pitchFamily="34" charset="0"/>
              </a:rPr>
              <a:t>errors</a:t>
            </a:r>
            <a:r>
              <a:rPr lang="ja-JP" altLang="en-US" i="0">
                <a:latin typeface="Gill Sans MT" panose="020B0502020104020203" pitchFamily="34" charset="0"/>
              </a:rPr>
              <a:t>”</a:t>
            </a:r>
            <a:r>
              <a:rPr lang="en-US" altLang="ja-JP" i="0">
                <a:latin typeface="Gill Sans MT" panose="020B0502020104020203" pitchFamily="34" charset="0"/>
              </a:rPr>
              <a:t> (e.g., flipped bits) in transmitted packet (note: used at transport layer</a:t>
            </a:r>
            <a:r>
              <a:rPr lang="en-US" altLang="ja-JP">
                <a:latin typeface="Gill Sans MT" panose="020B0502020104020203" pitchFamily="34" charset="0"/>
              </a:rPr>
              <a:t> only</a:t>
            </a:r>
            <a:r>
              <a:rPr lang="en-US" altLang="ja-JP" i="0">
                <a:latin typeface="Gill Sans MT" panose="020B0502020104020203" pitchFamily="34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en-US" i="0">
              <a:latin typeface="Gill Sans MT" panose="020B0502020104020203" pitchFamily="34" charset="0"/>
            </a:endParaRPr>
          </a:p>
        </p:txBody>
      </p:sp>
      <p:pic>
        <p:nvPicPr>
          <p:cNvPr id="64519" name="Picture 8" descr="underline_base">
            <a:extLst>
              <a:ext uri="{FF2B5EF4-FFF2-40B4-BE49-F238E27FC236}">
                <a16:creationId xmlns:a16="http://schemas.microsoft.com/office/drawing/2014/main" id="{08D46D0E-A49F-46CE-B5F2-740956D598D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8D7EB9C0-62EE-4352-BD7C-AB3EB87B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E621686A-5666-4D8C-91A7-CA6487A0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18B33963-0EF5-48F4-BFF7-ACD2B90CEC57}" type="slidenum">
              <a:rPr lang="en-US" altLang="en-US" sz="1200" i="0">
                <a:latin typeface="Arial" panose="020B0604020202020204" pitchFamily="34" charset="0"/>
              </a:rPr>
              <a:pPr/>
              <a:t>14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66563" name="Picture 5" descr="underline_base">
            <a:extLst>
              <a:ext uri="{FF2B5EF4-FFF2-40B4-BE49-F238E27FC236}">
                <a16:creationId xmlns:a16="http://schemas.microsoft.com/office/drawing/2014/main" id="{040112AE-B0B5-4752-95DF-5C4A88AFC1B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9223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>
            <a:extLst>
              <a:ext uri="{FF2B5EF4-FFF2-40B4-BE49-F238E27FC236}">
                <a16:creationId xmlns:a16="http://schemas.microsoft.com/office/drawing/2014/main" id="{83D04610-EE00-412B-B4D7-65B985FED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Cyclic redundancy check</a:t>
            </a:r>
            <a:endParaRPr lang="en-US" sz="4800">
              <a:ea typeface="ＭＳ Ｐゴシック" charset="0"/>
              <a:cs typeface="+mj-cs"/>
            </a:endParaRP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0810B115-82C7-4751-9B02-D6342D3AD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7688" y="1319213"/>
            <a:ext cx="7772400" cy="3360737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more powerful error-detection coding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view data bits, </a:t>
            </a: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D</a:t>
            </a:r>
            <a:r>
              <a:rPr lang="en-US" sz="2400">
                <a:ea typeface="ＭＳ Ｐゴシック" charset="0"/>
                <a:cs typeface="+mn-cs"/>
              </a:rPr>
              <a:t>, as a binary number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choose r+1 bit pattern (generator), </a:t>
            </a: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G</a:t>
            </a:r>
            <a:r>
              <a:rPr lang="en-US" sz="2400"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goal: choose r CRC bits, </a:t>
            </a: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R</a:t>
            </a:r>
            <a:r>
              <a:rPr lang="en-US" sz="2400">
                <a:ea typeface="ＭＳ Ｐゴシック" charset="0"/>
                <a:cs typeface="+mn-cs"/>
              </a:rPr>
              <a:t>, such that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 &lt;D,R&gt; exactly divisible by G (modulo 2)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receiver knows G, divides &lt;D,R&gt; by G.  If non-zero remainder: error detected!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can detect all burst errors less than r+1 bits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widely used in practice (Ethernet, 802.11 WiFi, ATM)</a:t>
            </a:r>
          </a:p>
        </p:txBody>
      </p:sp>
      <p:pic>
        <p:nvPicPr>
          <p:cNvPr id="66566" name="Picture 4" descr="524 CRC code">
            <a:extLst>
              <a:ext uri="{FF2B5EF4-FFF2-40B4-BE49-F238E27FC236}">
                <a16:creationId xmlns:a16="http://schemas.microsoft.com/office/drawing/2014/main" id="{E19B7131-E35A-4811-8756-E6BA07456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743450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C5FCD17E-DA84-4023-8098-63F42CBA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03022F12-6F65-4598-8BC2-9EA2F35D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7AF5AF3B-37BA-473D-9A2A-37DE5CA2A8DE}" type="slidenum">
              <a:rPr lang="en-US" altLang="en-US" sz="1200" i="0">
                <a:latin typeface="Arial" panose="020B0604020202020204" pitchFamily="34" charset="0"/>
              </a:rPr>
              <a:pPr/>
              <a:t>15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BCA408C9-FF13-4767-99BD-D392D5155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CRC example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15366" name="Rectangle 4">
            <a:extLst>
              <a:ext uri="{FF2B5EF4-FFF2-40B4-BE49-F238E27FC236}">
                <a16:creationId xmlns:a16="http://schemas.microsoft.com/office/drawing/2014/main" id="{918FF027-ECB1-49BF-8504-868D9F87E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025" y="1447800"/>
            <a:ext cx="3711575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>
                <a:solidFill>
                  <a:srgbClr val="000099"/>
                </a:solidFill>
                <a:ea typeface="ＭＳ Ｐゴシック" charset="0"/>
                <a:cs typeface="+mn-cs"/>
              </a:rPr>
              <a:t>want:</a:t>
            </a:r>
            <a:endParaRPr lang="en-US" sz="3200">
              <a:solidFill>
                <a:srgbClr val="000099"/>
              </a:solidFill>
              <a:ea typeface="ＭＳ Ｐゴシック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>
                <a:ea typeface="ＭＳ Ｐゴシック" charset="0"/>
              </a:rPr>
              <a:t>D</a:t>
            </a:r>
            <a:r>
              <a:rPr lang="en-US" sz="2800" baseline="26000">
                <a:ea typeface="ＭＳ Ｐゴシック" charset="0"/>
              </a:rPr>
              <a:t>.</a:t>
            </a:r>
            <a:r>
              <a:rPr lang="en-US" sz="2800">
                <a:ea typeface="ＭＳ Ｐゴシック" charset="0"/>
              </a:rPr>
              <a:t>2</a:t>
            </a:r>
            <a:r>
              <a:rPr lang="en-US" sz="2800" baseline="30000">
                <a:ea typeface="ＭＳ Ｐゴシック" charset="0"/>
              </a:rPr>
              <a:t>r</a:t>
            </a:r>
            <a:r>
              <a:rPr lang="en-US" sz="2800">
                <a:ea typeface="ＭＳ Ｐゴシック" charset="0"/>
              </a:rPr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equivalently:</a:t>
            </a:r>
            <a:endParaRPr lang="en-US" sz="3200">
              <a:solidFill>
                <a:srgbClr val="000099"/>
              </a:solidFill>
              <a:ea typeface="ＭＳ Ｐゴシック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>
                <a:ea typeface="ＭＳ Ｐゴシック" charset="0"/>
              </a:rPr>
              <a:t>D</a:t>
            </a:r>
            <a:r>
              <a:rPr lang="en-US" sz="2800" baseline="26000">
                <a:ea typeface="ＭＳ Ｐゴシック" charset="0"/>
              </a:rPr>
              <a:t>.</a:t>
            </a:r>
            <a:r>
              <a:rPr lang="en-US" sz="2800">
                <a:ea typeface="ＭＳ Ｐゴシック" charset="0"/>
              </a:rPr>
              <a:t>2</a:t>
            </a:r>
            <a:r>
              <a:rPr lang="en-US" sz="2800" baseline="30000">
                <a:ea typeface="ＭＳ Ｐゴシック" charset="0"/>
              </a:rPr>
              <a:t>r</a:t>
            </a:r>
            <a:r>
              <a:rPr lang="en-US" sz="2800">
                <a:ea typeface="ＭＳ Ｐゴシック" charset="0"/>
              </a:rPr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equivalently:</a:t>
            </a:r>
            <a:r>
              <a:rPr lang="en-US">
                <a:ea typeface="ＭＳ Ｐゴシック" charset="0"/>
                <a:cs typeface="+mn-cs"/>
              </a:rPr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   if we divide D</a:t>
            </a:r>
            <a:r>
              <a:rPr lang="en-US" baseline="26000">
                <a:ea typeface="ＭＳ Ｐゴシック" charset="0"/>
                <a:cs typeface="+mn-cs"/>
              </a:rPr>
              <a:t>.</a:t>
            </a:r>
            <a:r>
              <a:rPr lang="en-US">
                <a:ea typeface="ＭＳ Ｐゴシック" charset="0"/>
                <a:cs typeface="+mn-cs"/>
              </a:rPr>
              <a:t>2</a:t>
            </a:r>
            <a:r>
              <a:rPr lang="en-US" baseline="30000">
                <a:ea typeface="ＭＳ Ｐゴシック" charset="0"/>
                <a:cs typeface="+mn-cs"/>
              </a:rPr>
              <a:t>r</a:t>
            </a:r>
            <a:r>
              <a:rPr lang="en-US">
                <a:ea typeface="ＭＳ Ｐゴシック" charset="0"/>
                <a:cs typeface="+mn-cs"/>
              </a:rPr>
              <a:t> by G, want remainder R to satisfy:</a:t>
            </a:r>
            <a:endParaRPr lang="en-US" sz="3200">
              <a:ea typeface="ＭＳ Ｐゴシック" charset="0"/>
              <a:cs typeface="+mn-cs"/>
            </a:endParaRPr>
          </a:p>
        </p:txBody>
      </p:sp>
      <p:sp>
        <p:nvSpPr>
          <p:cNvPr id="15367" name="Text Box 5">
            <a:extLst>
              <a:ext uri="{FF2B5EF4-FFF2-40B4-BE49-F238E27FC236}">
                <a16:creationId xmlns:a16="http://schemas.microsoft.com/office/drawing/2014/main" id="{0AB36290-11B8-4A24-BCD0-C65C4E23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latin typeface="Arial" charset="0"/>
              </a:rPr>
              <a:t>R</a:t>
            </a:r>
            <a:r>
              <a:rPr lang="en-US">
                <a:latin typeface="Arial" charset="0"/>
              </a:rPr>
              <a:t> = remainder[           ]</a:t>
            </a:r>
          </a:p>
        </p:txBody>
      </p:sp>
      <p:sp>
        <p:nvSpPr>
          <p:cNvPr id="15368" name="Text Box 6">
            <a:extLst>
              <a:ext uri="{FF2B5EF4-FFF2-40B4-BE49-F238E27FC236}">
                <a16:creationId xmlns:a16="http://schemas.microsoft.com/office/drawing/2014/main" id="{4FD093DF-FE96-4420-A683-5170DE9B5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47974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>
                <a:latin typeface="Arial" charset="0"/>
              </a:rPr>
              <a:t>D</a:t>
            </a:r>
            <a:r>
              <a:rPr lang="en-US" sz="2400" baseline="26000">
                <a:latin typeface="Arial" charset="0"/>
              </a:rPr>
              <a:t>.</a:t>
            </a:r>
            <a:r>
              <a:rPr lang="en-US" sz="2400">
                <a:latin typeface="Arial" charset="0"/>
              </a:rPr>
              <a:t>2</a:t>
            </a:r>
            <a:r>
              <a:rPr lang="en-US" sz="2400" baseline="30000">
                <a:latin typeface="Arial" charset="0"/>
              </a:rPr>
              <a:t>r</a:t>
            </a:r>
          </a:p>
          <a:p>
            <a:pPr algn="ctr">
              <a:defRPr/>
            </a:pPr>
            <a:r>
              <a:rPr lang="en-US" sz="2400">
                <a:latin typeface="Arial" charset="0"/>
              </a:rPr>
              <a:t>G</a:t>
            </a:r>
          </a:p>
        </p:txBody>
      </p:sp>
      <p:sp>
        <p:nvSpPr>
          <p:cNvPr id="15369" name="Line 7">
            <a:extLst>
              <a:ext uri="{FF2B5EF4-FFF2-40B4-BE49-F238E27FC236}">
                <a16:creationId xmlns:a16="http://schemas.microsoft.com/office/drawing/2014/main" id="{65DADDE2-487E-416B-92FE-5AF4DC137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70" name="Rectangle 8">
            <a:extLst>
              <a:ext uri="{FF2B5EF4-FFF2-40B4-BE49-F238E27FC236}">
                <a16:creationId xmlns:a16="http://schemas.microsoft.com/office/drawing/2014/main" id="{4535C4A5-2AE5-466B-805D-88F9EA528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46228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68617" name="Picture 9" descr="underline_base">
            <a:extLst>
              <a:ext uri="{FF2B5EF4-FFF2-40B4-BE49-F238E27FC236}">
                <a16:creationId xmlns:a16="http://schemas.microsoft.com/office/drawing/2014/main" id="{636F49B4-3370-400B-A979-269545CC55D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14400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2">
            <a:extLst>
              <a:ext uri="{FF2B5EF4-FFF2-40B4-BE49-F238E27FC236}">
                <a16:creationId xmlns:a16="http://schemas.microsoft.com/office/drawing/2014/main" id="{CBB9ACE2-0118-45B0-B22C-D2E9CC5C7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993775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>
            <a:extLst>
              <a:ext uri="{FF2B5EF4-FFF2-40B4-BE49-F238E27FC236}">
                <a16:creationId xmlns:a16="http://schemas.microsoft.com/office/drawing/2014/main" id="{03325713-BE62-4200-93C3-DC3A7A08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5" name="Slide Number Placeholder 6">
            <a:extLst>
              <a:ext uri="{FF2B5EF4-FFF2-40B4-BE49-F238E27FC236}">
                <a16:creationId xmlns:a16="http://schemas.microsoft.com/office/drawing/2014/main" id="{0617F063-E467-4884-A774-71C4EAD5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690293CC-5A07-4159-B50D-0DC78CD65EBA}" type="slidenum">
              <a:rPr lang="en-US" altLang="en-US" sz="1200" i="0">
                <a:latin typeface="Arial" panose="020B0604020202020204" pitchFamily="34" charset="0"/>
              </a:rPr>
              <a:pPr/>
              <a:t>16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70659" name="Picture 5" descr="underline_base">
            <a:extLst>
              <a:ext uri="{FF2B5EF4-FFF2-40B4-BE49-F238E27FC236}">
                <a16:creationId xmlns:a16="http://schemas.microsoft.com/office/drawing/2014/main" id="{2930D6D0-88DB-4A2A-BF8A-C793A3B977E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5FEEA6A5-0C36-4279-BBDD-990578EB9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Link layer, </a:t>
            </a:r>
            <a:r>
              <a:rPr lang="en-US" sz="4000">
                <a:ea typeface="ＭＳ Ｐゴシック" charset="0"/>
                <a:cs typeface="+mj-cs"/>
              </a:rPr>
              <a:t>LAN</a:t>
            </a:r>
            <a:r>
              <a:rPr lang="en-US">
                <a:ea typeface="ＭＳ Ｐゴシック" charset="0"/>
                <a:cs typeface="+mj-cs"/>
              </a:rPr>
              <a:t>s: outline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D782BEA8-360A-4943-BA7A-FAD107B47A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5.3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5.4</a:t>
            </a:r>
            <a:r>
              <a:rPr lang="en-US" dirty="0">
                <a:ea typeface="ＭＳ Ｐゴシック" charset="0"/>
                <a:cs typeface="+mn-cs"/>
              </a:rPr>
              <a:t> 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VLANS</a:t>
            </a: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D5EF158A-EED3-47FD-9FF7-AE8A8AF74BE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5.5</a:t>
            </a:r>
            <a:r>
              <a:rPr lang="en-US" dirty="0">
                <a:ea typeface="ＭＳ Ｐゴシック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5.6</a:t>
            </a:r>
            <a:r>
              <a:rPr lang="en-US" dirty="0">
                <a:ea typeface="ＭＳ Ｐゴシック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5.7</a:t>
            </a:r>
            <a:r>
              <a:rPr lang="en-US" dirty="0">
                <a:ea typeface="ＭＳ Ｐゴシック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4ADD4D4F-F52C-4877-BBEB-332353F3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BCC29490-1427-4AF2-B7B0-6E857769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62F7F6AA-E815-4718-B875-79D107754700}" type="slidenum">
              <a:rPr lang="en-US" altLang="en-US" sz="1200" i="0">
                <a:latin typeface="Arial" panose="020B0604020202020204" pitchFamily="34" charset="0"/>
              </a:rPr>
              <a:pPr/>
              <a:t>17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72707" name="Picture 712" descr="underline_base">
            <a:extLst>
              <a:ext uri="{FF2B5EF4-FFF2-40B4-BE49-F238E27FC236}">
                <a16:creationId xmlns:a16="http://schemas.microsoft.com/office/drawing/2014/main" id="{75F70AB9-11F2-459A-A7DE-1FE256E5DAE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>
            <a:extLst>
              <a:ext uri="{FF2B5EF4-FFF2-40B4-BE49-F238E27FC236}">
                <a16:creationId xmlns:a16="http://schemas.microsoft.com/office/drawing/2014/main" id="{EF02C683-8596-41B9-8C87-DD2C92F2A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Multiple access links, protocols</a:t>
            </a:r>
            <a:endParaRPr lang="en-US" sz="4800">
              <a:ea typeface="ＭＳ Ｐゴシック" charset="0"/>
              <a:cs typeface="+mj-cs"/>
            </a:endParaRP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207AB1AE-87FE-4F7E-B3B3-6ADBE3E5A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two types of </a:t>
            </a:r>
            <a:r>
              <a:rPr lang="ja-JP" altLang="en-US"/>
              <a:t>“</a:t>
            </a:r>
            <a:r>
              <a:rPr lang="en-US" altLang="ja-JP"/>
              <a:t>links</a:t>
            </a:r>
            <a:r>
              <a:rPr lang="ja-JP" altLang="en-US"/>
              <a:t>”</a:t>
            </a:r>
            <a:r>
              <a:rPr lang="en-US" altLang="ja-JP"/>
              <a:t>:</a:t>
            </a:r>
          </a:p>
          <a:p>
            <a:r>
              <a:rPr lang="en-US" altLang="en-US"/>
              <a:t>point-to-point</a:t>
            </a:r>
          </a:p>
          <a:p>
            <a:pPr lvl="1"/>
            <a:r>
              <a:rPr lang="en-US" altLang="en-US" sz="2000"/>
              <a:t>PPP for dial-up access</a:t>
            </a:r>
          </a:p>
          <a:p>
            <a:pPr lvl="1"/>
            <a:r>
              <a:rPr lang="en-US" altLang="en-US" sz="2000"/>
              <a:t>point-to-point link between Ethernet switch, host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broadcast (shared wire or medium)</a:t>
            </a:r>
          </a:p>
          <a:p>
            <a:pPr lvl="1"/>
            <a:r>
              <a:rPr lang="en-US" altLang="en-US" sz="2000"/>
              <a:t>old-fashioned Ethernet</a:t>
            </a:r>
          </a:p>
          <a:p>
            <a:pPr lvl="1"/>
            <a:r>
              <a:rPr lang="en-US" altLang="en-US" sz="2000"/>
              <a:t>upstream HFC</a:t>
            </a:r>
          </a:p>
          <a:p>
            <a:pPr lvl="1"/>
            <a:r>
              <a:rPr lang="en-US" altLang="en-US" sz="2000"/>
              <a:t>802.11 wireless LAN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7415" name="Text Box 5">
            <a:extLst>
              <a:ext uri="{FF2B5EF4-FFF2-40B4-BE49-F238E27FC236}">
                <a16:creationId xmlns:a16="http://schemas.microsoft.com/office/drawing/2014/main" id="{9189D793-4335-4390-9A3E-9498501CE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>
                <a:latin typeface="Arial" charset="0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>
                <a:latin typeface="Arial" charset="0"/>
              </a:rPr>
              <a:t>cabled Ethernet)</a:t>
            </a:r>
          </a:p>
        </p:txBody>
      </p:sp>
      <p:sp>
        <p:nvSpPr>
          <p:cNvPr id="17416" name="Text Box 6">
            <a:extLst>
              <a:ext uri="{FF2B5EF4-FFF2-40B4-BE49-F238E27FC236}">
                <a16:creationId xmlns:a16="http://schemas.microsoft.com/office/drawing/2014/main" id="{CD020A1E-E46D-4031-8176-BAE2097F0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>
                <a:latin typeface="Arial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>
                <a:latin typeface="Arial" charset="0"/>
              </a:rPr>
              <a:t> (e.g., 802.11 WiFi)</a:t>
            </a:r>
          </a:p>
        </p:txBody>
      </p:sp>
      <p:sp>
        <p:nvSpPr>
          <p:cNvPr id="17417" name="Text Box 7">
            <a:extLst>
              <a:ext uri="{FF2B5EF4-FFF2-40B4-BE49-F238E27FC236}">
                <a16:creationId xmlns:a16="http://schemas.microsoft.com/office/drawing/2014/main" id="{B066D574-C24E-4854-B871-10129B4AA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>
                <a:latin typeface="Arial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>
                <a:latin typeface="Arial" charset="0"/>
              </a:rPr>
              <a:t>(satellite) </a:t>
            </a:r>
          </a:p>
        </p:txBody>
      </p:sp>
      <p:sp>
        <p:nvSpPr>
          <p:cNvPr id="17418" name="Text Box 8">
            <a:extLst>
              <a:ext uri="{FF2B5EF4-FFF2-40B4-BE49-F238E27FC236}">
                <a16:creationId xmlns:a16="http://schemas.microsoft.com/office/drawing/2014/main" id="{61618B93-0E9D-4DD7-9CFF-165EDB36E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>
                <a:latin typeface="Arial" charset="0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>
                <a:latin typeface="Arial" charset="0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>
                <a:latin typeface="Arial" charset="0"/>
              </a:rPr>
              <a:t>(shared air, acoustical)</a:t>
            </a:r>
          </a:p>
        </p:txBody>
      </p:sp>
      <p:sp>
        <p:nvSpPr>
          <p:cNvPr id="17419" name="Line 173">
            <a:extLst>
              <a:ext uri="{FF2B5EF4-FFF2-40B4-BE49-F238E27FC236}">
                <a16:creationId xmlns:a16="http://schemas.microsoft.com/office/drawing/2014/main" id="{35AD2B12-F63A-4EB0-84C4-FBB725D19D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0" name="Line 174">
            <a:extLst>
              <a:ext uri="{FF2B5EF4-FFF2-40B4-BE49-F238E27FC236}">
                <a16:creationId xmlns:a16="http://schemas.microsoft.com/office/drawing/2014/main" id="{E37E8642-21F7-4B95-ABAA-C847B615B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1" name="Line 175">
            <a:extLst>
              <a:ext uri="{FF2B5EF4-FFF2-40B4-BE49-F238E27FC236}">
                <a16:creationId xmlns:a16="http://schemas.microsoft.com/office/drawing/2014/main" id="{AEF83390-5238-4083-9E75-B38156186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2" name="Line 176">
            <a:extLst>
              <a:ext uri="{FF2B5EF4-FFF2-40B4-BE49-F238E27FC236}">
                <a16:creationId xmlns:a16="http://schemas.microsoft.com/office/drawing/2014/main" id="{4EB4E0F7-AC93-4201-B029-23D61F1D99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2718" name="Group 382">
            <a:extLst>
              <a:ext uri="{FF2B5EF4-FFF2-40B4-BE49-F238E27FC236}">
                <a16:creationId xmlns:a16="http://schemas.microsoft.com/office/drawing/2014/main" id="{58E92AC0-D6F3-41B1-9234-722BD1C54830}"/>
              </a:ext>
            </a:extLst>
          </p:cNvPr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72903" name="Freeform 383">
              <a:extLst>
                <a:ext uri="{FF2B5EF4-FFF2-40B4-BE49-F238E27FC236}">
                  <a16:creationId xmlns:a16="http://schemas.microsoft.com/office/drawing/2014/main" id="{47C23A34-22B4-4314-AD05-3BA86AE95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4" name="Line 384">
              <a:extLst>
                <a:ext uri="{FF2B5EF4-FFF2-40B4-BE49-F238E27FC236}">
                  <a16:creationId xmlns:a16="http://schemas.microsoft.com/office/drawing/2014/main" id="{BF5C3B49-BD38-4B0C-88B0-25B1052BE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5" name="Freeform 385">
              <a:extLst>
                <a:ext uri="{FF2B5EF4-FFF2-40B4-BE49-F238E27FC236}">
                  <a16:creationId xmlns:a16="http://schemas.microsoft.com/office/drawing/2014/main" id="{92A68ACB-578B-41B6-8A7A-6F0CD29D8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6" name="Line 386">
              <a:extLst>
                <a:ext uri="{FF2B5EF4-FFF2-40B4-BE49-F238E27FC236}">
                  <a16:creationId xmlns:a16="http://schemas.microsoft.com/office/drawing/2014/main" id="{16DC7BD9-9296-4833-B61B-470B08E67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7" name="Freeform 387">
              <a:extLst>
                <a:ext uri="{FF2B5EF4-FFF2-40B4-BE49-F238E27FC236}">
                  <a16:creationId xmlns:a16="http://schemas.microsoft.com/office/drawing/2014/main" id="{79ED9AD4-E759-41BC-A97E-816719EC4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8" name="Line 388">
              <a:extLst>
                <a:ext uri="{FF2B5EF4-FFF2-40B4-BE49-F238E27FC236}">
                  <a16:creationId xmlns:a16="http://schemas.microsoft.com/office/drawing/2014/main" id="{935D9589-067F-40FC-BEDF-AAD635923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9" name="Freeform 389">
              <a:extLst>
                <a:ext uri="{FF2B5EF4-FFF2-40B4-BE49-F238E27FC236}">
                  <a16:creationId xmlns:a16="http://schemas.microsoft.com/office/drawing/2014/main" id="{9A59F143-27A0-4BAC-BF23-5C1F805E0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0" name="Freeform 390">
              <a:extLst>
                <a:ext uri="{FF2B5EF4-FFF2-40B4-BE49-F238E27FC236}">
                  <a16:creationId xmlns:a16="http://schemas.microsoft.com/office/drawing/2014/main" id="{3E324162-EF16-46BF-AC89-1AD6D3C83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1" name="Rectangle 391">
              <a:extLst>
                <a:ext uri="{FF2B5EF4-FFF2-40B4-BE49-F238E27FC236}">
                  <a16:creationId xmlns:a16="http://schemas.microsoft.com/office/drawing/2014/main" id="{457D077D-369A-4F47-82E0-028263C3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2912" name="Freeform 392">
              <a:extLst>
                <a:ext uri="{FF2B5EF4-FFF2-40B4-BE49-F238E27FC236}">
                  <a16:creationId xmlns:a16="http://schemas.microsoft.com/office/drawing/2014/main" id="{05903030-AB24-44BB-9CD0-A5D6F4B59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3" name="Line 393">
              <a:extLst>
                <a:ext uri="{FF2B5EF4-FFF2-40B4-BE49-F238E27FC236}">
                  <a16:creationId xmlns:a16="http://schemas.microsoft.com/office/drawing/2014/main" id="{6A91F8C7-46BB-443D-B515-0D569FB58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4" name="Line 394">
              <a:extLst>
                <a:ext uri="{FF2B5EF4-FFF2-40B4-BE49-F238E27FC236}">
                  <a16:creationId xmlns:a16="http://schemas.microsoft.com/office/drawing/2014/main" id="{CA38CDCA-37A4-4BAF-8B96-7F305A2FF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5" name="Line 395">
              <a:extLst>
                <a:ext uri="{FF2B5EF4-FFF2-40B4-BE49-F238E27FC236}">
                  <a16:creationId xmlns:a16="http://schemas.microsoft.com/office/drawing/2014/main" id="{A0131A0C-624B-44C2-BB1F-B5399B3AA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6" name="Freeform 396">
              <a:extLst>
                <a:ext uri="{FF2B5EF4-FFF2-40B4-BE49-F238E27FC236}">
                  <a16:creationId xmlns:a16="http://schemas.microsoft.com/office/drawing/2014/main" id="{C1235644-7E98-43F8-97B3-D81DF6034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719" name="Group 398">
            <a:extLst>
              <a:ext uri="{FF2B5EF4-FFF2-40B4-BE49-F238E27FC236}">
                <a16:creationId xmlns:a16="http://schemas.microsoft.com/office/drawing/2014/main" id="{3C278437-DB2C-494E-B97B-688C48E4B178}"/>
              </a:ext>
            </a:extLst>
          </p:cNvPr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72889" name="Freeform 399">
              <a:extLst>
                <a:ext uri="{FF2B5EF4-FFF2-40B4-BE49-F238E27FC236}">
                  <a16:creationId xmlns:a16="http://schemas.microsoft.com/office/drawing/2014/main" id="{BD7D80A0-C586-4B91-A094-CD2D10DCA8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0" name="Line 400">
              <a:extLst>
                <a:ext uri="{FF2B5EF4-FFF2-40B4-BE49-F238E27FC236}">
                  <a16:creationId xmlns:a16="http://schemas.microsoft.com/office/drawing/2014/main" id="{7A9BB2C2-351E-4FBF-BC1C-2D52E8C54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1" name="Freeform 401">
              <a:extLst>
                <a:ext uri="{FF2B5EF4-FFF2-40B4-BE49-F238E27FC236}">
                  <a16:creationId xmlns:a16="http://schemas.microsoft.com/office/drawing/2014/main" id="{8A9D6BE6-2587-42A4-8A74-90FC2CE27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2" name="Line 402">
              <a:extLst>
                <a:ext uri="{FF2B5EF4-FFF2-40B4-BE49-F238E27FC236}">
                  <a16:creationId xmlns:a16="http://schemas.microsoft.com/office/drawing/2014/main" id="{6CF42EB7-E73F-4437-9C83-D987A68C2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3" name="Freeform 403">
              <a:extLst>
                <a:ext uri="{FF2B5EF4-FFF2-40B4-BE49-F238E27FC236}">
                  <a16:creationId xmlns:a16="http://schemas.microsoft.com/office/drawing/2014/main" id="{4D0454EB-3054-4815-BFD2-8AA61CE5B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4" name="Line 404">
              <a:extLst>
                <a:ext uri="{FF2B5EF4-FFF2-40B4-BE49-F238E27FC236}">
                  <a16:creationId xmlns:a16="http://schemas.microsoft.com/office/drawing/2014/main" id="{641DE7EF-E684-4C68-842C-E239C5307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5" name="Freeform 405">
              <a:extLst>
                <a:ext uri="{FF2B5EF4-FFF2-40B4-BE49-F238E27FC236}">
                  <a16:creationId xmlns:a16="http://schemas.microsoft.com/office/drawing/2014/main" id="{358ECF1D-9502-46A0-993D-C2C6E0501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6" name="Freeform 406">
              <a:extLst>
                <a:ext uri="{FF2B5EF4-FFF2-40B4-BE49-F238E27FC236}">
                  <a16:creationId xmlns:a16="http://schemas.microsoft.com/office/drawing/2014/main" id="{89791F06-983A-4994-A78D-B649C9F66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7" name="Rectangle 407">
              <a:extLst>
                <a:ext uri="{FF2B5EF4-FFF2-40B4-BE49-F238E27FC236}">
                  <a16:creationId xmlns:a16="http://schemas.microsoft.com/office/drawing/2014/main" id="{514191A6-93B6-454E-AC8F-CE116A04A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2898" name="Freeform 408">
              <a:extLst>
                <a:ext uri="{FF2B5EF4-FFF2-40B4-BE49-F238E27FC236}">
                  <a16:creationId xmlns:a16="http://schemas.microsoft.com/office/drawing/2014/main" id="{CAC56F1B-9685-4D5E-86CD-611372C18F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9" name="Line 409">
              <a:extLst>
                <a:ext uri="{FF2B5EF4-FFF2-40B4-BE49-F238E27FC236}">
                  <a16:creationId xmlns:a16="http://schemas.microsoft.com/office/drawing/2014/main" id="{8D4804DA-E8C6-40F2-A42C-5CA34856B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0" name="Line 410">
              <a:extLst>
                <a:ext uri="{FF2B5EF4-FFF2-40B4-BE49-F238E27FC236}">
                  <a16:creationId xmlns:a16="http://schemas.microsoft.com/office/drawing/2014/main" id="{B39CA5AF-604A-45C5-B5B7-777F62AA8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1" name="Line 411">
              <a:extLst>
                <a:ext uri="{FF2B5EF4-FFF2-40B4-BE49-F238E27FC236}">
                  <a16:creationId xmlns:a16="http://schemas.microsoft.com/office/drawing/2014/main" id="{41710A61-CDE9-4D67-B461-65138B62A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2" name="Freeform 412">
              <a:extLst>
                <a:ext uri="{FF2B5EF4-FFF2-40B4-BE49-F238E27FC236}">
                  <a16:creationId xmlns:a16="http://schemas.microsoft.com/office/drawing/2014/main" id="{E4BED231-51C0-4518-AC2B-231102F6B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720" name="Group 413">
            <a:extLst>
              <a:ext uri="{FF2B5EF4-FFF2-40B4-BE49-F238E27FC236}">
                <a16:creationId xmlns:a16="http://schemas.microsoft.com/office/drawing/2014/main" id="{6A98A5B6-D5D4-4E20-B492-42C4DCB8755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72875" name="Freeform 414">
              <a:extLst>
                <a:ext uri="{FF2B5EF4-FFF2-40B4-BE49-F238E27FC236}">
                  <a16:creationId xmlns:a16="http://schemas.microsoft.com/office/drawing/2014/main" id="{D4F1E2D7-6C16-4464-A353-C49D55F45E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6" name="Line 415">
              <a:extLst>
                <a:ext uri="{FF2B5EF4-FFF2-40B4-BE49-F238E27FC236}">
                  <a16:creationId xmlns:a16="http://schemas.microsoft.com/office/drawing/2014/main" id="{53B83A29-B901-4F1D-88BF-0F8C2B493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7" name="Freeform 416">
              <a:extLst>
                <a:ext uri="{FF2B5EF4-FFF2-40B4-BE49-F238E27FC236}">
                  <a16:creationId xmlns:a16="http://schemas.microsoft.com/office/drawing/2014/main" id="{85227F24-834A-4B2B-8F4C-E0152B29B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78" name="Line 417">
              <a:extLst>
                <a:ext uri="{FF2B5EF4-FFF2-40B4-BE49-F238E27FC236}">
                  <a16:creationId xmlns:a16="http://schemas.microsoft.com/office/drawing/2014/main" id="{F6A57686-2BCE-4FC1-90A9-38A565767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9" name="Freeform 418">
              <a:extLst>
                <a:ext uri="{FF2B5EF4-FFF2-40B4-BE49-F238E27FC236}">
                  <a16:creationId xmlns:a16="http://schemas.microsoft.com/office/drawing/2014/main" id="{82E0991A-FB35-4B4A-B730-A9F04C14C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0" name="Line 419">
              <a:extLst>
                <a:ext uri="{FF2B5EF4-FFF2-40B4-BE49-F238E27FC236}">
                  <a16:creationId xmlns:a16="http://schemas.microsoft.com/office/drawing/2014/main" id="{D563FC5D-7C21-4B46-85FE-26D8691B4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1" name="Freeform 420">
              <a:extLst>
                <a:ext uri="{FF2B5EF4-FFF2-40B4-BE49-F238E27FC236}">
                  <a16:creationId xmlns:a16="http://schemas.microsoft.com/office/drawing/2014/main" id="{C8AAC0D0-A559-491D-8443-36C97984B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2" name="Freeform 421">
              <a:extLst>
                <a:ext uri="{FF2B5EF4-FFF2-40B4-BE49-F238E27FC236}">
                  <a16:creationId xmlns:a16="http://schemas.microsoft.com/office/drawing/2014/main" id="{79A60354-C55A-461F-BFA8-B49264AAD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3" name="Rectangle 422">
              <a:extLst>
                <a:ext uri="{FF2B5EF4-FFF2-40B4-BE49-F238E27FC236}">
                  <a16:creationId xmlns:a16="http://schemas.microsoft.com/office/drawing/2014/main" id="{9556F9D8-9254-4BD4-8803-E7A245193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2884" name="Freeform 423">
              <a:extLst>
                <a:ext uri="{FF2B5EF4-FFF2-40B4-BE49-F238E27FC236}">
                  <a16:creationId xmlns:a16="http://schemas.microsoft.com/office/drawing/2014/main" id="{F0A1754F-C5A6-49FF-8C1E-A3228A2972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5" name="Line 424">
              <a:extLst>
                <a:ext uri="{FF2B5EF4-FFF2-40B4-BE49-F238E27FC236}">
                  <a16:creationId xmlns:a16="http://schemas.microsoft.com/office/drawing/2014/main" id="{59CC33EE-A5A2-4E7D-8F34-7FF25DC33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6" name="Line 425">
              <a:extLst>
                <a:ext uri="{FF2B5EF4-FFF2-40B4-BE49-F238E27FC236}">
                  <a16:creationId xmlns:a16="http://schemas.microsoft.com/office/drawing/2014/main" id="{2E5DB8AF-E13C-4963-9BBB-49197857F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7" name="Line 426">
              <a:extLst>
                <a:ext uri="{FF2B5EF4-FFF2-40B4-BE49-F238E27FC236}">
                  <a16:creationId xmlns:a16="http://schemas.microsoft.com/office/drawing/2014/main" id="{62E1CFAF-86E5-4387-88FD-467F35697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8" name="Freeform 427">
              <a:extLst>
                <a:ext uri="{FF2B5EF4-FFF2-40B4-BE49-F238E27FC236}">
                  <a16:creationId xmlns:a16="http://schemas.microsoft.com/office/drawing/2014/main" id="{EC447FD0-CD8C-4702-8E6B-393B28A45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2721" name="Picture 429" descr="MMj03957750000[1]">
            <a:extLst>
              <a:ext uri="{FF2B5EF4-FFF2-40B4-BE49-F238E27FC236}">
                <a16:creationId xmlns:a16="http://schemas.microsoft.com/office/drawing/2014/main" id="{1B14AB1F-D398-42F7-9D70-E6C125A0CC8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>
            <a:extLst>
              <a:ext uri="{FF2B5EF4-FFF2-40B4-BE49-F238E27FC236}">
                <a16:creationId xmlns:a16="http://schemas.microsoft.com/office/drawing/2014/main" id="{0AFC8FD6-6071-4336-B4C5-1049C781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>
            <a:extLst>
              <a:ext uri="{FF2B5EF4-FFF2-40B4-BE49-F238E27FC236}">
                <a16:creationId xmlns:a16="http://schemas.microsoft.com/office/drawing/2014/main" id="{72E9D98F-3AE2-4416-9A0C-705C546F4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9" name="Line 435">
            <a:extLst>
              <a:ext uri="{FF2B5EF4-FFF2-40B4-BE49-F238E27FC236}">
                <a16:creationId xmlns:a16="http://schemas.microsoft.com/office/drawing/2014/main" id="{73C931ED-BF54-429C-A0B7-49324D2C2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30" name="Line 436">
            <a:extLst>
              <a:ext uri="{FF2B5EF4-FFF2-40B4-BE49-F238E27FC236}">
                <a16:creationId xmlns:a16="http://schemas.microsoft.com/office/drawing/2014/main" id="{D34B029E-CF0F-41D4-B5DE-D415438E5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2726" name="Group 506">
            <a:extLst>
              <a:ext uri="{FF2B5EF4-FFF2-40B4-BE49-F238E27FC236}">
                <a16:creationId xmlns:a16="http://schemas.microsoft.com/office/drawing/2014/main" id="{5884320E-6973-4115-989E-6195F7A0FC5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>
              <a:extLst>
                <a:ext uri="{FF2B5EF4-FFF2-40B4-BE49-F238E27FC236}">
                  <a16:creationId xmlns:a16="http://schemas.microsoft.com/office/drawing/2014/main" id="{D5FA063F-BE7D-4B11-A81B-3E67643ED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>
              <a:extLst>
                <a:ext uri="{FF2B5EF4-FFF2-40B4-BE49-F238E27FC236}">
                  <a16:creationId xmlns:a16="http://schemas.microsoft.com/office/drawing/2014/main" id="{320A4475-1EA0-44C5-97F9-BAEAA802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727" name="Group 621">
            <a:extLst>
              <a:ext uri="{FF2B5EF4-FFF2-40B4-BE49-F238E27FC236}">
                <a16:creationId xmlns:a16="http://schemas.microsoft.com/office/drawing/2014/main" id="{EF7B89C8-421A-44AD-B4F8-C618DE4C59F1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72842" name="Group 494">
              <a:extLst>
                <a:ext uri="{FF2B5EF4-FFF2-40B4-BE49-F238E27FC236}">
                  <a16:creationId xmlns:a16="http://schemas.microsoft.com/office/drawing/2014/main" id="{A63BC913-049F-4197-84B4-214D36CDA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>
                <a:extLst>
                  <a:ext uri="{FF2B5EF4-FFF2-40B4-BE49-F238E27FC236}">
                    <a16:creationId xmlns:a16="http://schemas.microsoft.com/office/drawing/2014/main" id="{32447C94-9D21-4594-8F41-92FC14821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68" name="Freeform 496">
                <a:extLst>
                  <a:ext uri="{FF2B5EF4-FFF2-40B4-BE49-F238E27FC236}">
                    <a16:creationId xmlns:a16="http://schemas.microsoft.com/office/drawing/2014/main" id="{DD068072-3E4D-4026-BAFD-096F369C0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69" name="Freeform 497">
                <a:extLst>
                  <a:ext uri="{FF2B5EF4-FFF2-40B4-BE49-F238E27FC236}">
                    <a16:creationId xmlns:a16="http://schemas.microsoft.com/office/drawing/2014/main" id="{257D5844-1EEC-4284-898A-D707869E6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70" name="Freeform 498">
                <a:extLst>
                  <a:ext uri="{FF2B5EF4-FFF2-40B4-BE49-F238E27FC236}">
                    <a16:creationId xmlns:a16="http://schemas.microsoft.com/office/drawing/2014/main" id="{D08604C5-54B6-4890-9595-F31C84D1D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71" name="Freeform 499">
                <a:extLst>
                  <a:ext uri="{FF2B5EF4-FFF2-40B4-BE49-F238E27FC236}">
                    <a16:creationId xmlns:a16="http://schemas.microsoft.com/office/drawing/2014/main" id="{20F64042-1514-4ADA-ACE0-89584D97E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72" name="Freeform 500">
                <a:extLst>
                  <a:ext uri="{FF2B5EF4-FFF2-40B4-BE49-F238E27FC236}">
                    <a16:creationId xmlns:a16="http://schemas.microsoft.com/office/drawing/2014/main" id="{AF8611F6-3FDF-4312-8D81-EB7E98D9F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2843" name="Picture 549" descr="laptop_keyboard">
              <a:extLst>
                <a:ext uri="{FF2B5EF4-FFF2-40B4-BE49-F238E27FC236}">
                  <a16:creationId xmlns:a16="http://schemas.microsoft.com/office/drawing/2014/main" id="{2127E11F-65AF-4251-B37D-3FCC43B06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>
              <a:extLst>
                <a:ext uri="{FF2B5EF4-FFF2-40B4-BE49-F238E27FC236}">
                  <a16:creationId xmlns:a16="http://schemas.microsoft.com/office/drawing/2014/main" id="{6494B8DD-D2DB-4389-AFF0-90B007C89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2845" name="Picture 551" descr="screen">
              <a:extLst>
                <a:ext uri="{FF2B5EF4-FFF2-40B4-BE49-F238E27FC236}">
                  <a16:creationId xmlns:a16="http://schemas.microsoft.com/office/drawing/2014/main" id="{6F4DAEB3-59F9-42EC-95E8-D7FE09CBB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>
              <a:extLst>
                <a:ext uri="{FF2B5EF4-FFF2-40B4-BE49-F238E27FC236}">
                  <a16:creationId xmlns:a16="http://schemas.microsoft.com/office/drawing/2014/main" id="{F0829332-BFC1-4B62-8089-8EE395DA8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47" name="Freeform 553">
              <a:extLst>
                <a:ext uri="{FF2B5EF4-FFF2-40B4-BE49-F238E27FC236}">
                  <a16:creationId xmlns:a16="http://schemas.microsoft.com/office/drawing/2014/main" id="{1E405D8D-9B6A-4024-8287-7CF0E574A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48" name="Freeform 554">
              <a:extLst>
                <a:ext uri="{FF2B5EF4-FFF2-40B4-BE49-F238E27FC236}">
                  <a16:creationId xmlns:a16="http://schemas.microsoft.com/office/drawing/2014/main" id="{601F7286-BB79-48EB-AE1D-04BF88CF2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49" name="Freeform 555">
              <a:extLst>
                <a:ext uri="{FF2B5EF4-FFF2-40B4-BE49-F238E27FC236}">
                  <a16:creationId xmlns:a16="http://schemas.microsoft.com/office/drawing/2014/main" id="{F617BB9F-F875-46B0-9A10-4274248E9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0" name="Freeform 556">
              <a:extLst>
                <a:ext uri="{FF2B5EF4-FFF2-40B4-BE49-F238E27FC236}">
                  <a16:creationId xmlns:a16="http://schemas.microsoft.com/office/drawing/2014/main" id="{D18F6CA3-A960-431D-9A15-82FBDE41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1" name="Freeform 557">
              <a:extLst>
                <a:ext uri="{FF2B5EF4-FFF2-40B4-BE49-F238E27FC236}">
                  <a16:creationId xmlns:a16="http://schemas.microsoft.com/office/drawing/2014/main" id="{0071184B-035C-474D-BBC7-76D0F60F5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852" name="Group 558">
              <a:extLst>
                <a:ext uri="{FF2B5EF4-FFF2-40B4-BE49-F238E27FC236}">
                  <a16:creationId xmlns:a16="http://schemas.microsoft.com/office/drawing/2014/main" id="{62CD8407-3202-4530-B7EB-1BE951EE4E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>
                <a:extLst>
                  <a:ext uri="{FF2B5EF4-FFF2-40B4-BE49-F238E27FC236}">
                    <a16:creationId xmlns:a16="http://schemas.microsoft.com/office/drawing/2014/main" id="{18866DC0-6A8E-4673-AF11-3DBB24069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62" name="Freeform 560">
                <a:extLst>
                  <a:ext uri="{FF2B5EF4-FFF2-40B4-BE49-F238E27FC236}">
                    <a16:creationId xmlns:a16="http://schemas.microsoft.com/office/drawing/2014/main" id="{0D1E0075-75DB-4FEA-B21A-615F9886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63" name="Freeform 561">
                <a:extLst>
                  <a:ext uri="{FF2B5EF4-FFF2-40B4-BE49-F238E27FC236}">
                    <a16:creationId xmlns:a16="http://schemas.microsoft.com/office/drawing/2014/main" id="{BF5F9287-001D-4530-8689-DC95838F6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64" name="Freeform 562">
                <a:extLst>
                  <a:ext uri="{FF2B5EF4-FFF2-40B4-BE49-F238E27FC236}">
                    <a16:creationId xmlns:a16="http://schemas.microsoft.com/office/drawing/2014/main" id="{60E3CE0E-76C8-4A63-A57E-19007903D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65" name="Freeform 563">
                <a:extLst>
                  <a:ext uri="{FF2B5EF4-FFF2-40B4-BE49-F238E27FC236}">
                    <a16:creationId xmlns:a16="http://schemas.microsoft.com/office/drawing/2014/main" id="{F084225E-BCA1-4CEA-9691-7E99AE01A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66" name="Freeform 564">
                <a:extLst>
                  <a:ext uri="{FF2B5EF4-FFF2-40B4-BE49-F238E27FC236}">
                    <a16:creationId xmlns:a16="http://schemas.microsoft.com/office/drawing/2014/main" id="{CC3563D8-2DD2-4A94-8D5E-0D8EED042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853" name="Freeform 565">
              <a:extLst>
                <a:ext uri="{FF2B5EF4-FFF2-40B4-BE49-F238E27FC236}">
                  <a16:creationId xmlns:a16="http://schemas.microsoft.com/office/drawing/2014/main" id="{674C1664-1CCB-4E66-9CFC-BA96255F5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4" name="Freeform 566">
              <a:extLst>
                <a:ext uri="{FF2B5EF4-FFF2-40B4-BE49-F238E27FC236}">
                  <a16:creationId xmlns:a16="http://schemas.microsoft.com/office/drawing/2014/main" id="{A5EFF0A1-1ECA-4BA3-B0EF-0568E10AD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5" name="Freeform 567">
              <a:extLst>
                <a:ext uri="{FF2B5EF4-FFF2-40B4-BE49-F238E27FC236}">
                  <a16:creationId xmlns:a16="http://schemas.microsoft.com/office/drawing/2014/main" id="{DAD4164D-9E3E-4A6B-BDEF-8D282107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6" name="Freeform 568">
              <a:extLst>
                <a:ext uri="{FF2B5EF4-FFF2-40B4-BE49-F238E27FC236}">
                  <a16:creationId xmlns:a16="http://schemas.microsoft.com/office/drawing/2014/main" id="{1223D98B-C4DA-4A1D-BE63-2F0A83CBF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7" name="Freeform 569">
              <a:extLst>
                <a:ext uri="{FF2B5EF4-FFF2-40B4-BE49-F238E27FC236}">
                  <a16:creationId xmlns:a16="http://schemas.microsoft.com/office/drawing/2014/main" id="{36D02C2C-F073-40AD-A599-1642BA59B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8" name="Freeform 570">
              <a:extLst>
                <a:ext uri="{FF2B5EF4-FFF2-40B4-BE49-F238E27FC236}">
                  <a16:creationId xmlns:a16="http://schemas.microsoft.com/office/drawing/2014/main" id="{B0391C3D-4538-42C9-9538-6E9AE79402A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9" name="Freeform 589">
              <a:extLst>
                <a:ext uri="{FF2B5EF4-FFF2-40B4-BE49-F238E27FC236}">
                  <a16:creationId xmlns:a16="http://schemas.microsoft.com/office/drawing/2014/main" id="{9A3165AB-83CE-45FC-9EFA-F00006DF8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60" name="Freeform 590">
              <a:extLst>
                <a:ext uri="{FF2B5EF4-FFF2-40B4-BE49-F238E27FC236}">
                  <a16:creationId xmlns:a16="http://schemas.microsoft.com/office/drawing/2014/main" id="{7C78E08A-C6DB-4098-8F00-587B39E75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728" name="Group 632">
            <a:extLst>
              <a:ext uri="{FF2B5EF4-FFF2-40B4-BE49-F238E27FC236}">
                <a16:creationId xmlns:a16="http://schemas.microsoft.com/office/drawing/2014/main" id="{47AD33F0-DCF4-4CCB-B822-6D0760FB0C0B}"/>
              </a:ext>
            </a:extLst>
          </p:cNvPr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72815" name="Group 487">
              <a:extLst>
                <a:ext uri="{FF2B5EF4-FFF2-40B4-BE49-F238E27FC236}">
                  <a16:creationId xmlns:a16="http://schemas.microsoft.com/office/drawing/2014/main" id="{DE1AF0BD-2BC2-4668-BA13-168038BC7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>
                <a:extLst>
                  <a:ext uri="{FF2B5EF4-FFF2-40B4-BE49-F238E27FC236}">
                    <a16:creationId xmlns:a16="http://schemas.microsoft.com/office/drawing/2014/main" id="{C54C716A-993A-4FA4-B309-DD7ECBA98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7" name="Freeform 489">
                <a:extLst>
                  <a:ext uri="{FF2B5EF4-FFF2-40B4-BE49-F238E27FC236}">
                    <a16:creationId xmlns:a16="http://schemas.microsoft.com/office/drawing/2014/main" id="{DEACA004-27C2-4909-8831-E90A250E3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8" name="Freeform 490">
                <a:extLst>
                  <a:ext uri="{FF2B5EF4-FFF2-40B4-BE49-F238E27FC236}">
                    <a16:creationId xmlns:a16="http://schemas.microsoft.com/office/drawing/2014/main" id="{0662FBE8-7C11-4D67-B80C-88AD66B44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9" name="Freeform 491">
                <a:extLst>
                  <a:ext uri="{FF2B5EF4-FFF2-40B4-BE49-F238E27FC236}">
                    <a16:creationId xmlns:a16="http://schemas.microsoft.com/office/drawing/2014/main" id="{72081C5D-2966-42BF-9AB0-D9257425B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40" name="Freeform 492">
                <a:extLst>
                  <a:ext uri="{FF2B5EF4-FFF2-40B4-BE49-F238E27FC236}">
                    <a16:creationId xmlns:a16="http://schemas.microsoft.com/office/drawing/2014/main" id="{4128CE8C-40E8-43F7-BC55-9BEAE29C8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41" name="Freeform 493">
                <a:extLst>
                  <a:ext uri="{FF2B5EF4-FFF2-40B4-BE49-F238E27FC236}">
                    <a16:creationId xmlns:a16="http://schemas.microsoft.com/office/drawing/2014/main" id="{74501FF8-552F-46D4-A327-16EC9EF6E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2816" name="Picture 571" descr="laptop_keyboard">
              <a:extLst>
                <a:ext uri="{FF2B5EF4-FFF2-40B4-BE49-F238E27FC236}">
                  <a16:creationId xmlns:a16="http://schemas.microsoft.com/office/drawing/2014/main" id="{2A1F5CCD-3FF8-4E51-B71E-FD86DF63A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>
              <a:extLst>
                <a:ext uri="{FF2B5EF4-FFF2-40B4-BE49-F238E27FC236}">
                  <a16:creationId xmlns:a16="http://schemas.microsoft.com/office/drawing/2014/main" id="{4BD95F0B-9C61-4189-9365-A72904F75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2818" name="Picture 573" descr="screen">
              <a:extLst>
                <a:ext uri="{FF2B5EF4-FFF2-40B4-BE49-F238E27FC236}">
                  <a16:creationId xmlns:a16="http://schemas.microsoft.com/office/drawing/2014/main" id="{8819C04F-52F7-49D5-8C7E-2A79C190D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>
              <a:extLst>
                <a:ext uri="{FF2B5EF4-FFF2-40B4-BE49-F238E27FC236}">
                  <a16:creationId xmlns:a16="http://schemas.microsoft.com/office/drawing/2014/main" id="{6E28A41F-968A-44A0-9511-8D0299D1C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0" name="Freeform 575">
              <a:extLst>
                <a:ext uri="{FF2B5EF4-FFF2-40B4-BE49-F238E27FC236}">
                  <a16:creationId xmlns:a16="http://schemas.microsoft.com/office/drawing/2014/main" id="{85D818B0-3B8C-40BB-95C6-CEFE0DACD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1" name="Freeform 576">
              <a:extLst>
                <a:ext uri="{FF2B5EF4-FFF2-40B4-BE49-F238E27FC236}">
                  <a16:creationId xmlns:a16="http://schemas.microsoft.com/office/drawing/2014/main" id="{87E66FD3-8A9D-4594-9272-153D4FA99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2" name="Freeform 577">
              <a:extLst>
                <a:ext uri="{FF2B5EF4-FFF2-40B4-BE49-F238E27FC236}">
                  <a16:creationId xmlns:a16="http://schemas.microsoft.com/office/drawing/2014/main" id="{78B2B741-0E07-4668-BF45-4651088F6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3" name="Freeform 578">
              <a:extLst>
                <a:ext uri="{FF2B5EF4-FFF2-40B4-BE49-F238E27FC236}">
                  <a16:creationId xmlns:a16="http://schemas.microsoft.com/office/drawing/2014/main" id="{8E5B3A3C-3670-4053-9ABD-2B0B3B49A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4" name="Freeform 579">
              <a:extLst>
                <a:ext uri="{FF2B5EF4-FFF2-40B4-BE49-F238E27FC236}">
                  <a16:creationId xmlns:a16="http://schemas.microsoft.com/office/drawing/2014/main" id="{E59FDE6B-6306-4011-8FFB-7B4D6C27E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825" name="Group 580">
              <a:extLst>
                <a:ext uri="{FF2B5EF4-FFF2-40B4-BE49-F238E27FC236}">
                  <a16:creationId xmlns:a16="http://schemas.microsoft.com/office/drawing/2014/main" id="{89F85AF7-385D-4432-9372-685BBB08A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>
                <a:extLst>
                  <a:ext uri="{FF2B5EF4-FFF2-40B4-BE49-F238E27FC236}">
                    <a16:creationId xmlns:a16="http://schemas.microsoft.com/office/drawing/2014/main" id="{8D8BADFD-0903-4CD8-9E6A-E9630D5B2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1" name="Freeform 582">
                <a:extLst>
                  <a:ext uri="{FF2B5EF4-FFF2-40B4-BE49-F238E27FC236}">
                    <a16:creationId xmlns:a16="http://schemas.microsoft.com/office/drawing/2014/main" id="{918F8D9E-F578-4B19-A116-D18EC0FCE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2" name="Freeform 583">
                <a:extLst>
                  <a:ext uri="{FF2B5EF4-FFF2-40B4-BE49-F238E27FC236}">
                    <a16:creationId xmlns:a16="http://schemas.microsoft.com/office/drawing/2014/main" id="{5C5A6C50-9B60-43AC-9953-C9AD39766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3" name="Freeform 584">
                <a:extLst>
                  <a:ext uri="{FF2B5EF4-FFF2-40B4-BE49-F238E27FC236}">
                    <a16:creationId xmlns:a16="http://schemas.microsoft.com/office/drawing/2014/main" id="{901168BB-88F4-4567-BD46-E4A9DD699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4" name="Freeform 585">
                <a:extLst>
                  <a:ext uri="{FF2B5EF4-FFF2-40B4-BE49-F238E27FC236}">
                    <a16:creationId xmlns:a16="http://schemas.microsoft.com/office/drawing/2014/main" id="{0F55E2DF-F8CE-4DFC-B769-60E09A568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5" name="Freeform 586">
                <a:extLst>
                  <a:ext uri="{FF2B5EF4-FFF2-40B4-BE49-F238E27FC236}">
                    <a16:creationId xmlns:a16="http://schemas.microsoft.com/office/drawing/2014/main" id="{2C745183-AC5B-42E4-8090-E4F092656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826" name="Freeform 587">
              <a:extLst>
                <a:ext uri="{FF2B5EF4-FFF2-40B4-BE49-F238E27FC236}">
                  <a16:creationId xmlns:a16="http://schemas.microsoft.com/office/drawing/2014/main" id="{ABD9CC48-D333-4142-9FF5-AE97E70A0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7" name="Freeform 588">
              <a:extLst>
                <a:ext uri="{FF2B5EF4-FFF2-40B4-BE49-F238E27FC236}">
                  <a16:creationId xmlns:a16="http://schemas.microsoft.com/office/drawing/2014/main" id="{8FF9B2A2-0EA2-48C7-B570-5D1CA5583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8" name="Freeform 591">
              <a:extLst>
                <a:ext uri="{FF2B5EF4-FFF2-40B4-BE49-F238E27FC236}">
                  <a16:creationId xmlns:a16="http://schemas.microsoft.com/office/drawing/2014/main" id="{297F2FD6-9133-40AC-9838-8625D724C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9" name="Freeform 592">
              <a:extLst>
                <a:ext uri="{FF2B5EF4-FFF2-40B4-BE49-F238E27FC236}">
                  <a16:creationId xmlns:a16="http://schemas.microsoft.com/office/drawing/2014/main" id="{1428B622-37E0-48A4-B2BD-0B182A4F86A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729" name="Group 631">
            <a:extLst>
              <a:ext uri="{FF2B5EF4-FFF2-40B4-BE49-F238E27FC236}">
                <a16:creationId xmlns:a16="http://schemas.microsoft.com/office/drawing/2014/main" id="{ACF06721-B1D2-425F-8BAB-380E639A310D}"/>
              </a:ext>
            </a:extLst>
          </p:cNvPr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72806" name="Group 622">
              <a:extLst>
                <a:ext uri="{FF2B5EF4-FFF2-40B4-BE49-F238E27FC236}">
                  <a16:creationId xmlns:a16="http://schemas.microsoft.com/office/drawing/2014/main" id="{1C254353-3FDD-4B14-B149-03358EDB9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>
                <a:extLst>
                  <a:ext uri="{FF2B5EF4-FFF2-40B4-BE49-F238E27FC236}">
                    <a16:creationId xmlns:a16="http://schemas.microsoft.com/office/drawing/2014/main" id="{88BEC5DA-6FCF-43FF-8319-49652247A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0" name="Freeform 624">
                <a:extLst>
                  <a:ext uri="{FF2B5EF4-FFF2-40B4-BE49-F238E27FC236}">
                    <a16:creationId xmlns:a16="http://schemas.microsoft.com/office/drawing/2014/main" id="{01697C43-28F4-48DC-B2CA-3CCCBBAE6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1" name="Freeform 625">
                <a:extLst>
                  <a:ext uri="{FF2B5EF4-FFF2-40B4-BE49-F238E27FC236}">
                    <a16:creationId xmlns:a16="http://schemas.microsoft.com/office/drawing/2014/main" id="{46488F90-DEAF-4AF4-86B3-92E7259D0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2" name="Freeform 626">
                <a:extLst>
                  <a:ext uri="{FF2B5EF4-FFF2-40B4-BE49-F238E27FC236}">
                    <a16:creationId xmlns:a16="http://schemas.microsoft.com/office/drawing/2014/main" id="{E79B5171-A446-4FE5-8F88-20E304703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3" name="Freeform 627">
                <a:extLst>
                  <a:ext uri="{FF2B5EF4-FFF2-40B4-BE49-F238E27FC236}">
                    <a16:creationId xmlns:a16="http://schemas.microsoft.com/office/drawing/2014/main" id="{235BF187-64DF-4A4E-BBE7-E50753E7E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4" name="Freeform 628">
                <a:extLst>
                  <a:ext uri="{FF2B5EF4-FFF2-40B4-BE49-F238E27FC236}">
                    <a16:creationId xmlns:a16="http://schemas.microsoft.com/office/drawing/2014/main" id="{F9CC9CB0-7BAA-4BC0-AD68-8C0E80E3C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2807" name="Picture 629" descr="access_point_stylized_small">
              <a:extLst>
                <a:ext uri="{FF2B5EF4-FFF2-40B4-BE49-F238E27FC236}">
                  <a16:creationId xmlns:a16="http://schemas.microsoft.com/office/drawing/2014/main" id="{63509DF5-6E48-4064-9DE0-9693ADC9B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>
              <a:extLst>
                <a:ext uri="{FF2B5EF4-FFF2-40B4-BE49-F238E27FC236}">
                  <a16:creationId xmlns:a16="http://schemas.microsoft.com/office/drawing/2014/main" id="{65E2DB18-1801-4540-9CCE-46429087A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>
            <a:extLst>
              <a:ext uri="{FF2B5EF4-FFF2-40B4-BE49-F238E27FC236}">
                <a16:creationId xmlns:a16="http://schemas.microsoft.com/office/drawing/2014/main" id="{019A4D69-CCED-40CA-8990-52D228E0D659}"/>
              </a:ext>
            </a:extLst>
          </p:cNvPr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72775" name="Group 634">
              <a:extLst>
                <a:ext uri="{FF2B5EF4-FFF2-40B4-BE49-F238E27FC236}">
                  <a16:creationId xmlns:a16="http://schemas.microsoft.com/office/drawing/2014/main" id="{E3054B75-3CD0-44DF-AE4F-30F624E0F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>
                <a:extLst>
                  <a:ext uri="{FF2B5EF4-FFF2-40B4-BE49-F238E27FC236}">
                    <a16:creationId xmlns:a16="http://schemas.microsoft.com/office/drawing/2014/main" id="{32FCA414-8FE0-4167-AFF0-EA3523549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1" name="Freeform 636">
                <a:extLst>
                  <a:ext uri="{FF2B5EF4-FFF2-40B4-BE49-F238E27FC236}">
                    <a16:creationId xmlns:a16="http://schemas.microsoft.com/office/drawing/2014/main" id="{F4637FB9-8765-4F50-B374-1F95A89BD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2" name="Freeform 637">
                <a:extLst>
                  <a:ext uri="{FF2B5EF4-FFF2-40B4-BE49-F238E27FC236}">
                    <a16:creationId xmlns:a16="http://schemas.microsoft.com/office/drawing/2014/main" id="{3A3EEC56-D81C-4613-BAD2-495ED98D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3" name="Freeform 638">
                <a:extLst>
                  <a:ext uri="{FF2B5EF4-FFF2-40B4-BE49-F238E27FC236}">
                    <a16:creationId xmlns:a16="http://schemas.microsoft.com/office/drawing/2014/main" id="{4E3FBAC5-7028-45ED-9F95-9149CE40F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4" name="Freeform 639">
                <a:extLst>
                  <a:ext uri="{FF2B5EF4-FFF2-40B4-BE49-F238E27FC236}">
                    <a16:creationId xmlns:a16="http://schemas.microsoft.com/office/drawing/2014/main" id="{940BDFDC-B78B-42E4-96CD-3BB849A00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5" name="Freeform 640">
                <a:extLst>
                  <a:ext uri="{FF2B5EF4-FFF2-40B4-BE49-F238E27FC236}">
                    <a16:creationId xmlns:a16="http://schemas.microsoft.com/office/drawing/2014/main" id="{2ED38A83-5710-4BED-B677-120870C42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2776" name="Picture 641" descr="laptop_keyboard">
              <a:extLst>
                <a:ext uri="{FF2B5EF4-FFF2-40B4-BE49-F238E27FC236}">
                  <a16:creationId xmlns:a16="http://schemas.microsoft.com/office/drawing/2014/main" id="{8349AD16-BA69-421C-ADF5-74B9F89F2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>
              <a:extLst>
                <a:ext uri="{FF2B5EF4-FFF2-40B4-BE49-F238E27FC236}">
                  <a16:creationId xmlns:a16="http://schemas.microsoft.com/office/drawing/2014/main" id="{F2AFAA6E-01EC-48A6-8B06-6261DA587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2778" name="Picture 643" descr="screen">
              <a:extLst>
                <a:ext uri="{FF2B5EF4-FFF2-40B4-BE49-F238E27FC236}">
                  <a16:creationId xmlns:a16="http://schemas.microsoft.com/office/drawing/2014/main" id="{BBE51A45-DA4D-42A8-8568-F49F80714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>
              <a:extLst>
                <a:ext uri="{FF2B5EF4-FFF2-40B4-BE49-F238E27FC236}">
                  <a16:creationId xmlns:a16="http://schemas.microsoft.com/office/drawing/2014/main" id="{28886567-29FB-4685-80F4-8F51DCDD4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0" name="Freeform 645">
              <a:extLst>
                <a:ext uri="{FF2B5EF4-FFF2-40B4-BE49-F238E27FC236}">
                  <a16:creationId xmlns:a16="http://schemas.microsoft.com/office/drawing/2014/main" id="{934E66F9-1A06-4204-AD91-52078F8E6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1" name="Freeform 646">
              <a:extLst>
                <a:ext uri="{FF2B5EF4-FFF2-40B4-BE49-F238E27FC236}">
                  <a16:creationId xmlns:a16="http://schemas.microsoft.com/office/drawing/2014/main" id="{A7F538B7-31E3-40ED-8604-493F024D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2" name="Freeform 647">
              <a:extLst>
                <a:ext uri="{FF2B5EF4-FFF2-40B4-BE49-F238E27FC236}">
                  <a16:creationId xmlns:a16="http://schemas.microsoft.com/office/drawing/2014/main" id="{8D9574C8-A3FF-4044-8A28-D43A897AE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3" name="Freeform 648">
              <a:extLst>
                <a:ext uri="{FF2B5EF4-FFF2-40B4-BE49-F238E27FC236}">
                  <a16:creationId xmlns:a16="http://schemas.microsoft.com/office/drawing/2014/main" id="{658962EA-B8D6-4DCF-B503-7BAB5CFDF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4" name="Freeform 649">
              <a:extLst>
                <a:ext uri="{FF2B5EF4-FFF2-40B4-BE49-F238E27FC236}">
                  <a16:creationId xmlns:a16="http://schemas.microsoft.com/office/drawing/2014/main" id="{C9F8BC77-A189-47E6-AF3D-3CA315C19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785" name="Group 650">
              <a:extLst>
                <a:ext uri="{FF2B5EF4-FFF2-40B4-BE49-F238E27FC236}">
                  <a16:creationId xmlns:a16="http://schemas.microsoft.com/office/drawing/2014/main" id="{008C6E73-6609-4B7D-8227-CA487D0311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>
                <a:extLst>
                  <a:ext uri="{FF2B5EF4-FFF2-40B4-BE49-F238E27FC236}">
                    <a16:creationId xmlns:a16="http://schemas.microsoft.com/office/drawing/2014/main" id="{7AE53693-6490-4202-AE26-EA1899FFC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5" name="Freeform 652">
                <a:extLst>
                  <a:ext uri="{FF2B5EF4-FFF2-40B4-BE49-F238E27FC236}">
                    <a16:creationId xmlns:a16="http://schemas.microsoft.com/office/drawing/2014/main" id="{10190BFC-5F53-4BDF-BFC4-90FB25C83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6" name="Freeform 653">
                <a:extLst>
                  <a:ext uri="{FF2B5EF4-FFF2-40B4-BE49-F238E27FC236}">
                    <a16:creationId xmlns:a16="http://schemas.microsoft.com/office/drawing/2014/main" id="{B8DF6C74-AD71-4084-96F6-607A1A521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7" name="Freeform 654">
                <a:extLst>
                  <a:ext uri="{FF2B5EF4-FFF2-40B4-BE49-F238E27FC236}">
                    <a16:creationId xmlns:a16="http://schemas.microsoft.com/office/drawing/2014/main" id="{AA7E2FE4-F851-4444-B87C-75F8E1E3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8" name="Freeform 655">
                <a:extLst>
                  <a:ext uri="{FF2B5EF4-FFF2-40B4-BE49-F238E27FC236}">
                    <a16:creationId xmlns:a16="http://schemas.microsoft.com/office/drawing/2014/main" id="{A9D7FA58-72B6-4B42-9356-EF2A8663D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9" name="Freeform 656">
                <a:extLst>
                  <a:ext uri="{FF2B5EF4-FFF2-40B4-BE49-F238E27FC236}">
                    <a16:creationId xmlns:a16="http://schemas.microsoft.com/office/drawing/2014/main" id="{B6BF1BEB-F36E-4689-A911-5D93D9A5E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86" name="Freeform 657">
              <a:extLst>
                <a:ext uri="{FF2B5EF4-FFF2-40B4-BE49-F238E27FC236}">
                  <a16:creationId xmlns:a16="http://schemas.microsoft.com/office/drawing/2014/main" id="{41AD309B-C2BD-4A45-A893-9D74A22A5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7" name="Freeform 658">
              <a:extLst>
                <a:ext uri="{FF2B5EF4-FFF2-40B4-BE49-F238E27FC236}">
                  <a16:creationId xmlns:a16="http://schemas.microsoft.com/office/drawing/2014/main" id="{CCDFDA8E-1765-4FCE-BCFE-9BF8E7CD0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8" name="Freeform 659">
              <a:extLst>
                <a:ext uri="{FF2B5EF4-FFF2-40B4-BE49-F238E27FC236}">
                  <a16:creationId xmlns:a16="http://schemas.microsoft.com/office/drawing/2014/main" id="{F1B8F89C-A40B-4C6A-83F7-84BD1B73E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9" name="Freeform 660">
              <a:extLst>
                <a:ext uri="{FF2B5EF4-FFF2-40B4-BE49-F238E27FC236}">
                  <a16:creationId xmlns:a16="http://schemas.microsoft.com/office/drawing/2014/main" id="{47606E91-EDA4-4043-916F-C8354D8CD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0" name="Freeform 661">
              <a:extLst>
                <a:ext uri="{FF2B5EF4-FFF2-40B4-BE49-F238E27FC236}">
                  <a16:creationId xmlns:a16="http://schemas.microsoft.com/office/drawing/2014/main" id="{C4F40A33-E4F9-4979-A6B7-BCEB619C0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1" name="Freeform 662">
              <a:extLst>
                <a:ext uri="{FF2B5EF4-FFF2-40B4-BE49-F238E27FC236}">
                  <a16:creationId xmlns:a16="http://schemas.microsoft.com/office/drawing/2014/main" id="{DDBB66D2-2A12-425E-900B-4506B4A7E6E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2" name="Freeform 663">
              <a:extLst>
                <a:ext uri="{FF2B5EF4-FFF2-40B4-BE49-F238E27FC236}">
                  <a16:creationId xmlns:a16="http://schemas.microsoft.com/office/drawing/2014/main" id="{958F254C-249E-4393-B16C-360FE9602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3" name="Freeform 664">
              <a:extLst>
                <a:ext uri="{FF2B5EF4-FFF2-40B4-BE49-F238E27FC236}">
                  <a16:creationId xmlns:a16="http://schemas.microsoft.com/office/drawing/2014/main" id="{E93A46C4-A694-4C41-B833-7BC4CCBB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731" name="Group 665">
            <a:extLst>
              <a:ext uri="{FF2B5EF4-FFF2-40B4-BE49-F238E27FC236}">
                <a16:creationId xmlns:a16="http://schemas.microsoft.com/office/drawing/2014/main" id="{62E75A18-723F-42BD-84C3-1A511A74EBA6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72744" name="Group 666">
              <a:extLst>
                <a:ext uri="{FF2B5EF4-FFF2-40B4-BE49-F238E27FC236}">
                  <a16:creationId xmlns:a16="http://schemas.microsoft.com/office/drawing/2014/main" id="{A98E3F13-017F-4873-A988-7EAB590C5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>
                <a:extLst>
                  <a:ext uri="{FF2B5EF4-FFF2-40B4-BE49-F238E27FC236}">
                    <a16:creationId xmlns:a16="http://schemas.microsoft.com/office/drawing/2014/main" id="{F36A60ED-68D0-4C34-9AA6-B5DD25179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70" name="Freeform 668">
                <a:extLst>
                  <a:ext uri="{FF2B5EF4-FFF2-40B4-BE49-F238E27FC236}">
                    <a16:creationId xmlns:a16="http://schemas.microsoft.com/office/drawing/2014/main" id="{8CF9FA2E-C03D-45AD-931B-4E3EAA018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71" name="Freeform 669">
                <a:extLst>
                  <a:ext uri="{FF2B5EF4-FFF2-40B4-BE49-F238E27FC236}">
                    <a16:creationId xmlns:a16="http://schemas.microsoft.com/office/drawing/2014/main" id="{B8D34171-F921-47FE-8815-B74C0DD5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72" name="Freeform 670">
                <a:extLst>
                  <a:ext uri="{FF2B5EF4-FFF2-40B4-BE49-F238E27FC236}">
                    <a16:creationId xmlns:a16="http://schemas.microsoft.com/office/drawing/2014/main" id="{5F761948-BCCB-48D0-81F6-EDC4AD781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73" name="Freeform 671">
                <a:extLst>
                  <a:ext uri="{FF2B5EF4-FFF2-40B4-BE49-F238E27FC236}">
                    <a16:creationId xmlns:a16="http://schemas.microsoft.com/office/drawing/2014/main" id="{4084B876-3C26-43F8-AF0D-09E8516C0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74" name="Freeform 672">
                <a:extLst>
                  <a:ext uri="{FF2B5EF4-FFF2-40B4-BE49-F238E27FC236}">
                    <a16:creationId xmlns:a16="http://schemas.microsoft.com/office/drawing/2014/main" id="{DEFBC629-1A20-4BB1-A322-C873D2E99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2745" name="Picture 673" descr="laptop_keyboard">
              <a:extLst>
                <a:ext uri="{FF2B5EF4-FFF2-40B4-BE49-F238E27FC236}">
                  <a16:creationId xmlns:a16="http://schemas.microsoft.com/office/drawing/2014/main" id="{26B1AAD1-A389-42FB-A6DB-6E4CE50FA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>
              <a:extLst>
                <a:ext uri="{FF2B5EF4-FFF2-40B4-BE49-F238E27FC236}">
                  <a16:creationId xmlns:a16="http://schemas.microsoft.com/office/drawing/2014/main" id="{365379AD-0B89-403F-B65B-1DE2C9F52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2747" name="Picture 675" descr="screen">
              <a:extLst>
                <a:ext uri="{FF2B5EF4-FFF2-40B4-BE49-F238E27FC236}">
                  <a16:creationId xmlns:a16="http://schemas.microsoft.com/office/drawing/2014/main" id="{4D293A9E-10C4-4EB6-95CA-34C561282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>
              <a:extLst>
                <a:ext uri="{FF2B5EF4-FFF2-40B4-BE49-F238E27FC236}">
                  <a16:creationId xmlns:a16="http://schemas.microsoft.com/office/drawing/2014/main" id="{E01BD031-7E71-4D8B-AA2B-829C80A97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9" name="Freeform 677">
              <a:extLst>
                <a:ext uri="{FF2B5EF4-FFF2-40B4-BE49-F238E27FC236}">
                  <a16:creationId xmlns:a16="http://schemas.microsoft.com/office/drawing/2014/main" id="{069AE384-73CC-4C2C-8DDA-BF74E0BD7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0" name="Freeform 678">
              <a:extLst>
                <a:ext uri="{FF2B5EF4-FFF2-40B4-BE49-F238E27FC236}">
                  <a16:creationId xmlns:a16="http://schemas.microsoft.com/office/drawing/2014/main" id="{457DDDA3-1121-4B03-ACC6-41D6C2FD2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1" name="Freeform 679">
              <a:extLst>
                <a:ext uri="{FF2B5EF4-FFF2-40B4-BE49-F238E27FC236}">
                  <a16:creationId xmlns:a16="http://schemas.microsoft.com/office/drawing/2014/main" id="{30F53AB2-27BD-4FED-9253-CC7AF7735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2" name="Freeform 680">
              <a:extLst>
                <a:ext uri="{FF2B5EF4-FFF2-40B4-BE49-F238E27FC236}">
                  <a16:creationId xmlns:a16="http://schemas.microsoft.com/office/drawing/2014/main" id="{86DED47D-6F56-4B22-A43D-497EEEC6E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3" name="Freeform 681">
              <a:extLst>
                <a:ext uri="{FF2B5EF4-FFF2-40B4-BE49-F238E27FC236}">
                  <a16:creationId xmlns:a16="http://schemas.microsoft.com/office/drawing/2014/main" id="{0A8FDC02-03A3-44C9-9493-0E4092E7D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754" name="Group 682">
              <a:extLst>
                <a:ext uri="{FF2B5EF4-FFF2-40B4-BE49-F238E27FC236}">
                  <a16:creationId xmlns:a16="http://schemas.microsoft.com/office/drawing/2014/main" id="{77C2C019-5E75-4EB3-A9CB-2AE806D9BD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>
                <a:extLst>
                  <a:ext uri="{FF2B5EF4-FFF2-40B4-BE49-F238E27FC236}">
                    <a16:creationId xmlns:a16="http://schemas.microsoft.com/office/drawing/2014/main" id="{5766FCB3-63E1-40B9-9942-5F1213B96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64" name="Freeform 684">
                <a:extLst>
                  <a:ext uri="{FF2B5EF4-FFF2-40B4-BE49-F238E27FC236}">
                    <a16:creationId xmlns:a16="http://schemas.microsoft.com/office/drawing/2014/main" id="{5F984D07-04B7-44A2-8053-4B85C734A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65" name="Freeform 685">
                <a:extLst>
                  <a:ext uri="{FF2B5EF4-FFF2-40B4-BE49-F238E27FC236}">
                    <a16:creationId xmlns:a16="http://schemas.microsoft.com/office/drawing/2014/main" id="{0931AB74-4490-4D3B-A739-5545494D6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66" name="Freeform 686">
                <a:extLst>
                  <a:ext uri="{FF2B5EF4-FFF2-40B4-BE49-F238E27FC236}">
                    <a16:creationId xmlns:a16="http://schemas.microsoft.com/office/drawing/2014/main" id="{6EA86168-DF64-4C63-905F-4505070A4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67" name="Freeform 687">
                <a:extLst>
                  <a:ext uri="{FF2B5EF4-FFF2-40B4-BE49-F238E27FC236}">
                    <a16:creationId xmlns:a16="http://schemas.microsoft.com/office/drawing/2014/main" id="{85BAF1D4-238E-4BDE-B25D-2BD130506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68" name="Freeform 688">
                <a:extLst>
                  <a:ext uri="{FF2B5EF4-FFF2-40B4-BE49-F238E27FC236}">
                    <a16:creationId xmlns:a16="http://schemas.microsoft.com/office/drawing/2014/main" id="{CAA6CE6D-AB42-4DC6-BAAA-E26980FB2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55" name="Freeform 689">
              <a:extLst>
                <a:ext uri="{FF2B5EF4-FFF2-40B4-BE49-F238E27FC236}">
                  <a16:creationId xmlns:a16="http://schemas.microsoft.com/office/drawing/2014/main" id="{6BC01E6D-F3A1-4F87-A4AD-8D8589AB8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6" name="Freeform 690">
              <a:extLst>
                <a:ext uri="{FF2B5EF4-FFF2-40B4-BE49-F238E27FC236}">
                  <a16:creationId xmlns:a16="http://schemas.microsoft.com/office/drawing/2014/main" id="{81D67AF0-A6D7-4137-96B9-143BF1A5C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7" name="Freeform 691">
              <a:extLst>
                <a:ext uri="{FF2B5EF4-FFF2-40B4-BE49-F238E27FC236}">
                  <a16:creationId xmlns:a16="http://schemas.microsoft.com/office/drawing/2014/main" id="{71174F1E-4916-4275-81D7-034FB542D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8" name="Freeform 692">
              <a:extLst>
                <a:ext uri="{FF2B5EF4-FFF2-40B4-BE49-F238E27FC236}">
                  <a16:creationId xmlns:a16="http://schemas.microsoft.com/office/drawing/2014/main" id="{42A7FDEE-C7B6-4FD1-83E8-C7FCDDE8C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9" name="Freeform 693">
              <a:extLst>
                <a:ext uri="{FF2B5EF4-FFF2-40B4-BE49-F238E27FC236}">
                  <a16:creationId xmlns:a16="http://schemas.microsoft.com/office/drawing/2014/main" id="{D128D6CA-AD62-446C-AE22-FED761FB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0" name="Freeform 694">
              <a:extLst>
                <a:ext uri="{FF2B5EF4-FFF2-40B4-BE49-F238E27FC236}">
                  <a16:creationId xmlns:a16="http://schemas.microsoft.com/office/drawing/2014/main" id="{708E1A67-8B29-48B9-AE39-7C92647B546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1" name="Freeform 695">
              <a:extLst>
                <a:ext uri="{FF2B5EF4-FFF2-40B4-BE49-F238E27FC236}">
                  <a16:creationId xmlns:a16="http://schemas.microsoft.com/office/drawing/2014/main" id="{D7068806-D8CC-49FE-A095-B9DA095B0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2" name="Freeform 696">
              <a:extLst>
                <a:ext uri="{FF2B5EF4-FFF2-40B4-BE49-F238E27FC236}">
                  <a16:creationId xmlns:a16="http://schemas.microsoft.com/office/drawing/2014/main" id="{DFD87F27-A0C4-4A1A-ACB7-DE25B6D9B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732" name="Group 699">
            <a:extLst>
              <a:ext uri="{FF2B5EF4-FFF2-40B4-BE49-F238E27FC236}">
                <a16:creationId xmlns:a16="http://schemas.microsoft.com/office/drawing/2014/main" id="{C34EC0F3-5921-483E-A963-DE274BF43A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>
              <a:extLst>
                <a:ext uri="{FF2B5EF4-FFF2-40B4-BE49-F238E27FC236}">
                  <a16:creationId xmlns:a16="http://schemas.microsoft.com/office/drawing/2014/main" id="{D679C62F-D4E8-49C5-B443-BE9897739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>
              <a:extLst>
                <a:ext uri="{FF2B5EF4-FFF2-40B4-BE49-F238E27FC236}">
                  <a16:creationId xmlns:a16="http://schemas.microsoft.com/office/drawing/2014/main" id="{BC90B53D-8D16-4BA4-9FDA-E8F5B1FC2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733" name="Group 702">
            <a:extLst>
              <a:ext uri="{FF2B5EF4-FFF2-40B4-BE49-F238E27FC236}">
                <a16:creationId xmlns:a16="http://schemas.microsoft.com/office/drawing/2014/main" id="{04DC9E96-E865-48E8-80B6-98441B55C4E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>
              <a:extLst>
                <a:ext uri="{FF2B5EF4-FFF2-40B4-BE49-F238E27FC236}">
                  <a16:creationId xmlns:a16="http://schemas.microsoft.com/office/drawing/2014/main" id="{BF5EED6B-9886-441A-9D41-FB4C4085B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>
              <a:extLst>
                <a:ext uri="{FF2B5EF4-FFF2-40B4-BE49-F238E27FC236}">
                  <a16:creationId xmlns:a16="http://schemas.microsoft.com/office/drawing/2014/main" id="{48513DEA-4B3F-4FF3-AD51-9EC70667B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734" name="Group 705">
            <a:extLst>
              <a:ext uri="{FF2B5EF4-FFF2-40B4-BE49-F238E27FC236}">
                <a16:creationId xmlns:a16="http://schemas.microsoft.com/office/drawing/2014/main" id="{AB342749-7EAB-41D3-ACE8-C40048C4C8D8}"/>
              </a:ext>
            </a:extLst>
          </p:cNvPr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>
              <a:extLst>
                <a:ext uri="{FF2B5EF4-FFF2-40B4-BE49-F238E27FC236}">
                  <a16:creationId xmlns:a16="http://schemas.microsoft.com/office/drawing/2014/main" id="{91FD05E4-9533-4F70-A74A-AC597B4FD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>
              <a:extLst>
                <a:ext uri="{FF2B5EF4-FFF2-40B4-BE49-F238E27FC236}">
                  <a16:creationId xmlns:a16="http://schemas.microsoft.com/office/drawing/2014/main" id="{E8DA32C3-AE01-4AA5-A15F-80244085A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735" name="Group 708">
            <a:extLst>
              <a:ext uri="{FF2B5EF4-FFF2-40B4-BE49-F238E27FC236}">
                <a16:creationId xmlns:a16="http://schemas.microsoft.com/office/drawing/2014/main" id="{15470645-5142-4CDB-BA60-6757B7D0A004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>
              <a:extLst>
                <a:ext uri="{FF2B5EF4-FFF2-40B4-BE49-F238E27FC236}">
                  <a16:creationId xmlns:a16="http://schemas.microsoft.com/office/drawing/2014/main" id="{E6569D4C-C4D1-485F-91FC-64B64F37E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>
              <a:extLst>
                <a:ext uri="{FF2B5EF4-FFF2-40B4-BE49-F238E27FC236}">
                  <a16:creationId xmlns:a16="http://schemas.microsoft.com/office/drawing/2014/main" id="{CB73D904-242A-4939-B394-5BA18F240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54712B51-6453-4E11-9FD7-FFDB685F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A1816959-574A-4607-808A-FC2271D4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4F10E6D5-9597-45C9-B988-270E2E10B8EB}" type="slidenum">
              <a:rPr lang="en-US" altLang="en-US" sz="1200" i="0">
                <a:latin typeface="Arial" panose="020B0604020202020204" pitchFamily="34" charset="0"/>
              </a:rPr>
              <a:pPr/>
              <a:t>18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74755" name="Picture 5" descr="underline_base">
            <a:extLst>
              <a:ext uri="{FF2B5EF4-FFF2-40B4-BE49-F238E27FC236}">
                <a16:creationId xmlns:a16="http://schemas.microsoft.com/office/drawing/2014/main" id="{C2BD3263-03AF-4C95-AD98-59120D37B65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>
            <a:extLst>
              <a:ext uri="{FF2B5EF4-FFF2-40B4-BE49-F238E27FC236}">
                <a16:creationId xmlns:a16="http://schemas.microsoft.com/office/drawing/2014/main" id="{0553EE23-AA6D-4097-BB9F-F287A4879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Multiple access protocols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60853157-1D8C-4954-ADDB-4E2A28B05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single shared broadcast channel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two or more simultaneous transmissions by nodes: interference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collision</a:t>
            </a:r>
            <a:r>
              <a:rPr lang="en-US" dirty="0">
                <a:ea typeface="ＭＳ Ｐゴシック" charset="0"/>
              </a:rPr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  <a:ea typeface="ＭＳ Ｐゴシック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multiple access protocol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distributed algorithm that determines how nodes share channel, i.e., determine when node can transmit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communication about channel sharing must use channel itself!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no out-of-band channel for coordination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59AB38A3-E86A-4020-B781-5345388C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827FCAB4-C902-4823-8CBD-FC8601BC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65021FF0-9208-4A48-8926-D3197CA20CD8}" type="slidenum">
              <a:rPr lang="en-US" altLang="en-US" sz="1200" i="0">
                <a:latin typeface="Arial" panose="020B0604020202020204" pitchFamily="34" charset="0"/>
              </a:rPr>
              <a:pPr/>
              <a:t>19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76803" name="Picture 4" descr="underline_base">
            <a:extLst>
              <a:ext uri="{FF2B5EF4-FFF2-40B4-BE49-F238E27FC236}">
                <a16:creationId xmlns:a16="http://schemas.microsoft.com/office/drawing/2014/main" id="{E1FB6684-5174-430D-B87D-E5800B031BF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>
            <a:extLst>
              <a:ext uri="{FF2B5EF4-FFF2-40B4-BE49-F238E27FC236}">
                <a16:creationId xmlns:a16="http://schemas.microsoft.com/office/drawing/2014/main" id="{82D19F35-E61E-41DE-BDAE-925B8D27A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An ideal multiple access protocol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EEA5D77E-619C-479E-A167-13A810F7F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given:</a:t>
            </a: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>
                <a:ea typeface="ＭＳ Ｐゴシック" charset="0"/>
                <a:cs typeface="+mn-cs"/>
              </a:rPr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>
                <a:ea typeface="ＭＳ Ｐゴシック" charset="0"/>
              </a:rPr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r>
              <a:rPr lang="en-US">
                <a:ea typeface="ＭＳ Ｐゴシック" charset="0"/>
              </a:rPr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r>
              <a:rPr lang="en-US">
                <a:ea typeface="ＭＳ Ｐゴシック" charset="0"/>
              </a:rPr>
              <a:t>3. fully decentralized:</a:t>
            </a:r>
          </a:p>
          <a:p>
            <a:pPr lvl="2">
              <a:defRPr/>
            </a:pPr>
            <a:r>
              <a:rPr lang="en-US" sz="2400">
                <a:ea typeface="ＭＳ Ｐゴシック" charset="0"/>
              </a:rPr>
              <a:t>no special node to coordinate transmissions</a:t>
            </a:r>
          </a:p>
          <a:p>
            <a:pPr lvl="2">
              <a:defRPr/>
            </a:pPr>
            <a:r>
              <a:rPr lang="en-US" sz="2400">
                <a:ea typeface="ＭＳ Ｐゴシック" charset="0"/>
              </a:rPr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>
                <a:ea typeface="ＭＳ Ｐゴシック" charset="0"/>
              </a:rPr>
              <a:t>4. simple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>
            <a:extLst>
              <a:ext uri="{FF2B5EF4-FFF2-40B4-BE49-F238E27FC236}">
                <a16:creationId xmlns:a16="http://schemas.microsoft.com/office/drawing/2014/main" id="{A96292D6-A36D-45F0-BAEF-0B17784D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2051" name="Slide Number Placeholder 6">
            <a:extLst>
              <a:ext uri="{FF2B5EF4-FFF2-40B4-BE49-F238E27FC236}">
                <a16:creationId xmlns:a16="http://schemas.microsoft.com/office/drawing/2014/main" id="{55B622FE-198D-4C34-81E1-B4B8256D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E4FAAC5C-3766-4F2A-A791-17ABC51DD3DD}" type="slidenum">
              <a:rPr lang="en-US" altLang="en-US" sz="1200" i="0">
                <a:latin typeface="Arial" panose="020B0604020202020204" pitchFamily="34" charset="0"/>
              </a:rPr>
              <a:pPr/>
              <a:t>2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41987" name="Picture 5" descr="underline_base">
            <a:extLst>
              <a:ext uri="{FF2B5EF4-FFF2-40B4-BE49-F238E27FC236}">
                <a16:creationId xmlns:a16="http://schemas.microsoft.com/office/drawing/2014/main" id="{478A861D-B6F1-4497-9FED-8BAE486BB93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0398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5A25009B-87E3-49F1-8D07-E95024A9E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5: Link layer</a:t>
            </a: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6DCF4AB9-228E-45BD-B5E7-A5D3A62C39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990033"/>
                </a:solidFill>
                <a:ea typeface="ＭＳ Ｐゴシック" charset="0"/>
                <a:cs typeface="+mn-cs"/>
              </a:rPr>
              <a:t>our goals:</a:t>
            </a:r>
            <a:r>
              <a:rPr lang="en-US" sz="3200" i="1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understand principles behind link layer services: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error detection, correction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sharing a broadcast channel: multiple access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link layer addressing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local area networks: Ethernet, VLANs</a:t>
            </a:r>
            <a:endParaRPr lang="en-US">
              <a:solidFill>
                <a:srgbClr val="000099"/>
              </a:solidFill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instantiation, implementation of various link layer technologies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D0E14751-2316-42AC-8FAC-DF9183A1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158AD460-BDCB-42BF-947F-2608F8C8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E7FA5904-ED2F-40A2-8BB9-C5C2AF5B1186}" type="slidenum">
              <a:rPr lang="en-US" altLang="en-US" sz="1200" i="0">
                <a:latin typeface="Arial" panose="020B0604020202020204" pitchFamily="34" charset="0"/>
              </a:rPr>
              <a:pPr/>
              <a:t>20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78851" name="Picture 6" descr="underline_base">
            <a:extLst>
              <a:ext uri="{FF2B5EF4-FFF2-40B4-BE49-F238E27FC236}">
                <a16:creationId xmlns:a16="http://schemas.microsoft.com/office/drawing/2014/main" id="{DC527F65-C12F-483D-BD27-2A8548B16D8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>
            <a:extLst>
              <a:ext uri="{FF2B5EF4-FFF2-40B4-BE49-F238E27FC236}">
                <a16:creationId xmlns:a16="http://schemas.microsoft.com/office/drawing/2014/main" id="{4B6BFCB1-3AD7-4C3F-91E6-C5998997E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MAC protocols: taxonomy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ACFE6B32-DE52-4876-BD6C-BEC32B01F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three broad classes: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channel partitioning</a:t>
            </a:r>
          </a:p>
          <a:p>
            <a:pPr lvl="1"/>
            <a:r>
              <a:rPr lang="en-US" altLang="en-US" sz="2000"/>
              <a:t>divide channel into smaller </a:t>
            </a:r>
            <a:r>
              <a:rPr lang="ja-JP" altLang="en-US" sz="2000"/>
              <a:t>“</a:t>
            </a:r>
            <a:r>
              <a:rPr lang="en-US" altLang="ja-JP" sz="2000"/>
              <a:t>pieces</a:t>
            </a:r>
            <a:r>
              <a:rPr lang="ja-JP" altLang="en-US" sz="2000"/>
              <a:t>”</a:t>
            </a:r>
            <a:r>
              <a:rPr lang="en-US" altLang="ja-JP" sz="2000"/>
              <a:t> (time slots, frequency, code)</a:t>
            </a:r>
          </a:p>
          <a:p>
            <a:pPr lvl="1"/>
            <a:r>
              <a:rPr lang="en-US" altLang="en-US" sz="2000"/>
              <a:t>allocate piece to node for exclusive use</a:t>
            </a:r>
            <a:endParaRPr lang="en-US" altLang="en-US"/>
          </a:p>
          <a:p>
            <a:r>
              <a:rPr lang="en-US" altLang="en-US" i="1">
                <a:solidFill>
                  <a:srgbClr val="CC0000"/>
                </a:solidFill>
              </a:rPr>
              <a:t>random access</a:t>
            </a:r>
          </a:p>
          <a:p>
            <a:pPr lvl="1"/>
            <a:r>
              <a:rPr lang="en-US" altLang="en-US" sz="2000"/>
              <a:t>channel not divided, allow collisions</a:t>
            </a:r>
          </a:p>
          <a:p>
            <a:pPr lvl="1"/>
            <a:r>
              <a:rPr lang="ja-JP" altLang="en-US" sz="2000"/>
              <a:t>“</a:t>
            </a:r>
            <a:r>
              <a:rPr lang="en-US" altLang="ja-JP" sz="2000"/>
              <a:t>recover</a:t>
            </a:r>
            <a:r>
              <a:rPr lang="ja-JP" altLang="en-US" sz="2000"/>
              <a:t>”</a:t>
            </a:r>
            <a:r>
              <a:rPr lang="en-US" altLang="ja-JP" sz="2000"/>
              <a:t> from collisions</a:t>
            </a:r>
            <a:endParaRPr lang="en-US" altLang="ja-JP"/>
          </a:p>
          <a:p>
            <a:r>
              <a:rPr lang="ja-JP" altLang="en-US" i="1">
                <a:solidFill>
                  <a:srgbClr val="CC0000"/>
                </a:solidFill>
              </a:rPr>
              <a:t>“</a:t>
            </a:r>
            <a:r>
              <a:rPr lang="en-US" altLang="ja-JP" i="1">
                <a:solidFill>
                  <a:srgbClr val="CC0000"/>
                </a:solidFill>
              </a:rPr>
              <a:t>taking turns</a:t>
            </a:r>
            <a:r>
              <a:rPr lang="ja-JP" altLang="en-US" i="1">
                <a:solidFill>
                  <a:srgbClr val="CC0000"/>
                </a:solidFill>
              </a:rPr>
              <a:t>”</a:t>
            </a:r>
            <a:endParaRPr lang="en-US" altLang="ja-JP" i="1">
              <a:solidFill>
                <a:srgbClr val="CC0000"/>
              </a:solidFill>
            </a:endParaRPr>
          </a:p>
          <a:p>
            <a:pPr lvl="1"/>
            <a:r>
              <a:rPr lang="en-US" altLang="en-US" sz="2000"/>
              <a:t>nodes take turns, but nodes with more to send can take longer turns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BCA4DC2F-3CCF-4A5F-99BC-082B987E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901BE110-E79D-4D64-A3D7-F8E9D4AD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F33B8E9B-A39A-4A30-BCD8-723DB0E0D02F}" type="slidenum">
              <a:rPr lang="en-US" altLang="en-US" sz="1200" i="0">
                <a:latin typeface="Arial" panose="020B0604020202020204" pitchFamily="34" charset="0"/>
              </a:rPr>
              <a:pPr/>
              <a:t>21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80899" name="Picture 50" descr="underline_base">
            <a:extLst>
              <a:ext uri="{FF2B5EF4-FFF2-40B4-BE49-F238E27FC236}">
                <a16:creationId xmlns:a16="http://schemas.microsoft.com/office/drawing/2014/main" id="{CC6AEAE0-7192-4C18-B862-1C02145A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>
            <a:extLst>
              <a:ext uri="{FF2B5EF4-FFF2-40B4-BE49-F238E27FC236}">
                <a16:creationId xmlns:a16="http://schemas.microsoft.com/office/drawing/2014/main" id="{34B1D503-5E9A-4A4A-A7FC-A57EF01A1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Channel partitioning MAC protocols: TDMA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606DCF0B-7A80-4881-9410-8BFEE0308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538" y="1379538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TDMA: time division multiple access</a:t>
            </a:r>
            <a:r>
              <a:rPr lang="en-US" sz="3200">
                <a:ea typeface="ＭＳ Ｐゴシック" charset="0"/>
                <a:cs typeface="+mn-cs"/>
              </a:rPr>
              <a:t> 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access to channel in "rounds" 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each station gets fixed length slot (length = pkt trans time) in each round 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unused slots go idle 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example: 6-station LAN, 1,3,4 have pkt, slots 2,5,6 idle </a:t>
            </a:r>
            <a:endParaRPr lang="en-US" sz="3200">
              <a:ea typeface="ＭＳ Ｐゴシック" charset="0"/>
              <a:cs typeface="+mn-cs"/>
            </a:endParaRPr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D9149CEA-4297-49F4-87F9-6B672FEB4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DFF8C6A9-5759-494E-94F3-7996453D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13" name="Rectangle 10">
            <a:extLst>
              <a:ext uri="{FF2B5EF4-FFF2-40B4-BE49-F238E27FC236}">
                <a16:creationId xmlns:a16="http://schemas.microsoft.com/office/drawing/2014/main" id="{F9E3599F-AB41-4CD6-9686-9835BD8CF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14" name="Rectangle 11">
            <a:extLst>
              <a:ext uri="{FF2B5EF4-FFF2-40B4-BE49-F238E27FC236}">
                <a16:creationId xmlns:a16="http://schemas.microsoft.com/office/drawing/2014/main" id="{75084161-3D8D-4B8D-8529-63AF19B8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15" name="Line 13">
            <a:extLst>
              <a:ext uri="{FF2B5EF4-FFF2-40B4-BE49-F238E27FC236}">
                <a16:creationId xmlns:a16="http://schemas.microsoft.com/office/drawing/2014/main" id="{C6E6E8B2-DD97-46D6-AEAA-F8007EB1D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16" name="Line 16">
            <a:extLst>
              <a:ext uri="{FF2B5EF4-FFF2-40B4-BE49-F238E27FC236}">
                <a16:creationId xmlns:a16="http://schemas.microsoft.com/office/drawing/2014/main" id="{233BE936-EDA2-4584-BB84-EA1C963A9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17" name="Text Box 23">
            <a:extLst>
              <a:ext uri="{FF2B5EF4-FFF2-40B4-BE49-F238E27FC236}">
                <a16:creationId xmlns:a16="http://schemas.microsoft.com/office/drawing/2014/main" id="{E7E5FFBA-0D63-4B17-8468-097C7261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18" name="Text Box 24">
            <a:extLst>
              <a:ext uri="{FF2B5EF4-FFF2-40B4-BE49-F238E27FC236}">
                <a16:creationId xmlns:a16="http://schemas.microsoft.com/office/drawing/2014/main" id="{A6A7137C-0D90-4B90-B239-4A12D1763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19" name="Text Box 25">
            <a:extLst>
              <a:ext uri="{FF2B5EF4-FFF2-40B4-BE49-F238E27FC236}">
                <a16:creationId xmlns:a16="http://schemas.microsoft.com/office/drawing/2014/main" id="{90171057-B147-4A5D-AEEA-73C8B14E1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0" name="Rectangle 26">
            <a:extLst>
              <a:ext uri="{FF2B5EF4-FFF2-40B4-BE49-F238E27FC236}">
                <a16:creationId xmlns:a16="http://schemas.microsoft.com/office/drawing/2014/main" id="{D8CD8BDF-05F6-4701-A1E8-9E7B8B27A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21" name="Rectangle 27">
            <a:extLst>
              <a:ext uri="{FF2B5EF4-FFF2-40B4-BE49-F238E27FC236}">
                <a16:creationId xmlns:a16="http://schemas.microsoft.com/office/drawing/2014/main" id="{9E135B22-23F2-4F7F-9679-04BFA1BF8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22" name="Rectangle 28">
            <a:extLst>
              <a:ext uri="{FF2B5EF4-FFF2-40B4-BE49-F238E27FC236}">
                <a16:creationId xmlns:a16="http://schemas.microsoft.com/office/drawing/2014/main" id="{202716D1-0CD2-4DD4-A812-E3342D0CE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23" name="Line 29">
            <a:extLst>
              <a:ext uri="{FF2B5EF4-FFF2-40B4-BE49-F238E27FC236}">
                <a16:creationId xmlns:a16="http://schemas.microsoft.com/office/drawing/2014/main" id="{60946A01-31E8-4058-AFA9-F458C8B5A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24" name="Text Box 30">
            <a:extLst>
              <a:ext uri="{FF2B5EF4-FFF2-40B4-BE49-F238E27FC236}">
                <a16:creationId xmlns:a16="http://schemas.microsoft.com/office/drawing/2014/main" id="{95B9B855-F941-4996-B163-FCD5B7726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25" name="Text Box 31">
            <a:extLst>
              <a:ext uri="{FF2B5EF4-FFF2-40B4-BE49-F238E27FC236}">
                <a16:creationId xmlns:a16="http://schemas.microsoft.com/office/drawing/2014/main" id="{B7443493-FC1E-4B76-B630-EB7FE52F6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26" name="Text Box 32">
            <a:extLst>
              <a:ext uri="{FF2B5EF4-FFF2-40B4-BE49-F238E27FC236}">
                <a16:creationId xmlns:a16="http://schemas.microsoft.com/office/drawing/2014/main" id="{DAAD2024-BCC1-495A-ACDD-702EAA114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7" name="Line 34">
            <a:extLst>
              <a:ext uri="{FF2B5EF4-FFF2-40B4-BE49-F238E27FC236}">
                <a16:creationId xmlns:a16="http://schemas.microsoft.com/office/drawing/2014/main" id="{865D914A-2687-42A1-93D5-5E4B5F967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28" name="Line 35">
            <a:extLst>
              <a:ext uri="{FF2B5EF4-FFF2-40B4-BE49-F238E27FC236}">
                <a16:creationId xmlns:a16="http://schemas.microsoft.com/office/drawing/2014/main" id="{9367C6A5-1D2E-472C-B53A-E96BA2E2B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29" name="Line 36">
            <a:extLst>
              <a:ext uri="{FF2B5EF4-FFF2-40B4-BE49-F238E27FC236}">
                <a16:creationId xmlns:a16="http://schemas.microsoft.com/office/drawing/2014/main" id="{57270469-D5CC-4F08-A519-A28B3BC34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0" name="Line 37">
            <a:extLst>
              <a:ext uri="{FF2B5EF4-FFF2-40B4-BE49-F238E27FC236}">
                <a16:creationId xmlns:a16="http://schemas.microsoft.com/office/drawing/2014/main" id="{6A6B89C2-47FA-4CBD-8E58-144F229C1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1" name="Line 38">
            <a:extLst>
              <a:ext uri="{FF2B5EF4-FFF2-40B4-BE49-F238E27FC236}">
                <a16:creationId xmlns:a16="http://schemas.microsoft.com/office/drawing/2014/main" id="{63847FA8-5C87-4A9D-997F-E0182F474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2" name="Line 39">
            <a:extLst>
              <a:ext uri="{FF2B5EF4-FFF2-40B4-BE49-F238E27FC236}">
                <a16:creationId xmlns:a16="http://schemas.microsoft.com/office/drawing/2014/main" id="{3ACB8AED-6608-4A28-9481-4D7290EFD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3" name="Line 40">
            <a:extLst>
              <a:ext uri="{FF2B5EF4-FFF2-40B4-BE49-F238E27FC236}">
                <a16:creationId xmlns:a16="http://schemas.microsoft.com/office/drawing/2014/main" id="{226FF87F-85AD-47C1-9373-ABA710513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4" name="Line 41">
            <a:extLst>
              <a:ext uri="{FF2B5EF4-FFF2-40B4-BE49-F238E27FC236}">
                <a16:creationId xmlns:a16="http://schemas.microsoft.com/office/drawing/2014/main" id="{E0738BFA-3A4A-4F9D-84D6-D3642CC04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5" name="Line 42">
            <a:extLst>
              <a:ext uri="{FF2B5EF4-FFF2-40B4-BE49-F238E27FC236}">
                <a16:creationId xmlns:a16="http://schemas.microsoft.com/office/drawing/2014/main" id="{378D81FB-4481-49E8-89A3-CBF264A78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6" name="Line 43">
            <a:extLst>
              <a:ext uri="{FF2B5EF4-FFF2-40B4-BE49-F238E27FC236}">
                <a16:creationId xmlns:a16="http://schemas.microsoft.com/office/drawing/2014/main" id="{F8936DAD-4FDC-464D-A509-C6814F67B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7" name="Line 44">
            <a:extLst>
              <a:ext uri="{FF2B5EF4-FFF2-40B4-BE49-F238E27FC236}">
                <a16:creationId xmlns:a16="http://schemas.microsoft.com/office/drawing/2014/main" id="{D0E07858-9C46-4E6A-AC6E-26FE0A022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8" name="Text Box 45">
            <a:extLst>
              <a:ext uri="{FF2B5EF4-FFF2-40B4-BE49-F238E27FC236}">
                <a16:creationId xmlns:a16="http://schemas.microsoft.com/office/drawing/2014/main" id="{A60A0078-7FD4-4D50-9972-92D9A885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4581525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>
                <a:latin typeface="Arial" charset="0"/>
              </a:rPr>
              <a:t>frame</a:t>
            </a:r>
          </a:p>
        </p:txBody>
      </p:sp>
      <p:sp>
        <p:nvSpPr>
          <p:cNvPr id="21539" name="Line 46">
            <a:extLst>
              <a:ext uri="{FF2B5EF4-FFF2-40B4-BE49-F238E27FC236}">
                <a16:creationId xmlns:a16="http://schemas.microsoft.com/office/drawing/2014/main" id="{F377BEE2-FEBC-4919-A809-52A624798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40" name="Line 47">
            <a:extLst>
              <a:ext uri="{FF2B5EF4-FFF2-40B4-BE49-F238E27FC236}">
                <a16:creationId xmlns:a16="http://schemas.microsoft.com/office/drawing/2014/main" id="{8D819240-F877-4152-8D1B-DD217126C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41" name="Line 48">
            <a:extLst>
              <a:ext uri="{FF2B5EF4-FFF2-40B4-BE49-F238E27FC236}">
                <a16:creationId xmlns:a16="http://schemas.microsoft.com/office/drawing/2014/main" id="{9DA670C0-0857-4536-9505-8588E2911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42" name="Line 49">
            <a:extLst>
              <a:ext uri="{FF2B5EF4-FFF2-40B4-BE49-F238E27FC236}">
                <a16:creationId xmlns:a16="http://schemas.microsoft.com/office/drawing/2014/main" id="{C4F0F005-A6D5-4704-AA17-5C88CC466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5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43" name="Text Box 51">
            <a:extLst>
              <a:ext uri="{FF2B5EF4-FFF2-40B4-BE49-F238E27FC236}">
                <a16:creationId xmlns:a16="http://schemas.microsoft.com/office/drawing/2014/main" id="{2F32F02D-C9A1-4415-A794-988CFE835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554538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>
                <a:latin typeface="Arial" charset="0"/>
              </a:rPr>
              <a:t>frame</a:t>
            </a:r>
          </a:p>
        </p:txBody>
      </p:sp>
      <p:sp>
        <p:nvSpPr>
          <p:cNvPr id="21544" name="Line 52">
            <a:extLst>
              <a:ext uri="{FF2B5EF4-FFF2-40B4-BE49-F238E27FC236}">
                <a16:creationId xmlns:a16="http://schemas.microsoft.com/office/drawing/2014/main" id="{985525D4-4970-4BFD-BA84-87C7536E8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45" name="Line 53">
            <a:extLst>
              <a:ext uri="{FF2B5EF4-FFF2-40B4-BE49-F238E27FC236}">
                <a16:creationId xmlns:a16="http://schemas.microsoft.com/office/drawing/2014/main" id="{60126184-9F58-40F3-8F28-81B9140ED8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46" name="Line 55">
            <a:extLst>
              <a:ext uri="{FF2B5EF4-FFF2-40B4-BE49-F238E27FC236}">
                <a16:creationId xmlns:a16="http://schemas.microsoft.com/office/drawing/2014/main" id="{F92EBCEF-45AF-452C-8D28-0D9301D6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DDF9006A-7C15-4DA9-AA63-4C492655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E378F0F4-3A2F-44A9-9BB7-AD0A210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B20537E5-291F-4C89-9A22-8BE29D177255}" type="slidenum">
              <a:rPr lang="en-US" altLang="en-US" sz="1200" i="0">
                <a:latin typeface="Arial" panose="020B0604020202020204" pitchFamily="34" charset="0"/>
              </a:rPr>
              <a:pPr/>
              <a:t>22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6D9E7A4-F089-4561-B3E1-B25CEE16A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FDMA: frequency division multiple access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channel spectrum divided into frequency bands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each station assigned fixed frequency band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unused transmission time in frequency bands go idle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example: 6-station LAN, 1,3,4 have pkt, frequency bands 2,5,6 idle 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D3D83A26-609F-43E5-8904-A128974D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270AD527-B647-4C25-A2F5-690F76621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35" name="Line 6">
            <a:extLst>
              <a:ext uri="{FF2B5EF4-FFF2-40B4-BE49-F238E27FC236}">
                <a16:creationId xmlns:a16="http://schemas.microsoft.com/office/drawing/2014/main" id="{AF14E93F-5C1B-4A34-B7A8-5C27EAF5D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36" name="Line 7">
            <a:extLst>
              <a:ext uri="{FF2B5EF4-FFF2-40B4-BE49-F238E27FC236}">
                <a16:creationId xmlns:a16="http://schemas.microsoft.com/office/drawing/2014/main" id="{FEB62E41-884A-4804-A6A1-7A4C7198D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6B6829E2-3CE6-4A91-86C3-ED0E579E0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CD274E08-C9F8-43CD-BF55-0217DA09E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EB0CF091-D653-4C73-9BBD-0F1DA5D36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5" name="Freeform 12">
            <a:extLst>
              <a:ext uri="{FF2B5EF4-FFF2-40B4-BE49-F238E27FC236}">
                <a16:creationId xmlns:a16="http://schemas.microsoft.com/office/drawing/2014/main" id="{B44009E2-4E30-464E-9DD1-849F424C82AB}"/>
              </a:ext>
            </a:extLst>
          </p:cNvPr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C8CFBEDC-AC3A-4D6A-8E01-7A306A515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42" name="Line 15">
            <a:extLst>
              <a:ext uri="{FF2B5EF4-FFF2-40B4-BE49-F238E27FC236}">
                <a16:creationId xmlns:a16="http://schemas.microsoft.com/office/drawing/2014/main" id="{497C932B-2B14-4127-A1C8-6D08A40A1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8" name="Freeform 16">
            <a:extLst>
              <a:ext uri="{FF2B5EF4-FFF2-40B4-BE49-F238E27FC236}">
                <a16:creationId xmlns:a16="http://schemas.microsoft.com/office/drawing/2014/main" id="{52B6A02F-7973-43DE-8802-9BDD256A6D6A}"/>
              </a:ext>
            </a:extLst>
          </p:cNvPr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959" name="Group 17">
            <a:extLst>
              <a:ext uri="{FF2B5EF4-FFF2-40B4-BE49-F238E27FC236}">
                <a16:creationId xmlns:a16="http://schemas.microsoft.com/office/drawing/2014/main" id="{2551FAB4-EEB5-4342-9285-1C0D95C86B60}"/>
              </a:ext>
            </a:extLst>
          </p:cNvPr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22561" name="Line 18">
              <a:extLst>
                <a:ext uri="{FF2B5EF4-FFF2-40B4-BE49-F238E27FC236}">
                  <a16:creationId xmlns:a16="http://schemas.microsoft.com/office/drawing/2014/main" id="{CE70BCC3-C2A1-46D4-822E-CC4CFCDE5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977" name="Freeform 19">
              <a:extLst>
                <a:ext uri="{FF2B5EF4-FFF2-40B4-BE49-F238E27FC236}">
                  <a16:creationId xmlns:a16="http://schemas.microsoft.com/office/drawing/2014/main" id="{5DAB3739-D836-4FDC-9E95-E173A22F8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5" name="Line 20">
            <a:extLst>
              <a:ext uri="{FF2B5EF4-FFF2-40B4-BE49-F238E27FC236}">
                <a16:creationId xmlns:a16="http://schemas.microsoft.com/office/drawing/2014/main" id="{5EF4748D-2910-4A5E-ADC3-24541EBB8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46" name="Line 21">
            <a:extLst>
              <a:ext uri="{FF2B5EF4-FFF2-40B4-BE49-F238E27FC236}">
                <a16:creationId xmlns:a16="http://schemas.microsoft.com/office/drawing/2014/main" id="{8A777D9A-3F9E-424E-A17F-96DAE47ED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63547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47" name="Text Box 22">
            <a:extLst>
              <a:ext uri="{FF2B5EF4-FFF2-40B4-BE49-F238E27FC236}">
                <a16:creationId xmlns:a16="http://schemas.microsoft.com/office/drawing/2014/main" id="{D1617E3E-3FD8-41DB-A5ED-1C48180135A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423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latin typeface="Arial" charset="0"/>
              </a:rPr>
              <a:t>frequency bands</a:t>
            </a:r>
          </a:p>
        </p:txBody>
      </p:sp>
      <p:sp>
        <p:nvSpPr>
          <p:cNvPr id="22548" name="Text Box 23">
            <a:extLst>
              <a:ext uri="{FF2B5EF4-FFF2-40B4-BE49-F238E27FC236}">
                <a16:creationId xmlns:a16="http://schemas.microsoft.com/office/drawing/2014/main" id="{813818AF-2BFE-4563-B158-9A82C223B40A}"/>
              </a:ext>
            </a:extLst>
          </p:cNvPr>
          <p:cNvSpPr txBox="1">
            <a:spLocks noChangeArrowheads="1"/>
          </p:cNvSpPr>
          <p:nvPr/>
        </p:nvSpPr>
        <p:spPr bwMode="auto">
          <a:xfrm rot="67766">
            <a:off x="7332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latin typeface="Arial" charset="0"/>
              </a:rPr>
              <a:t>time</a:t>
            </a:r>
          </a:p>
        </p:txBody>
      </p:sp>
      <p:sp>
        <p:nvSpPr>
          <p:cNvPr id="82964" name="Freeform 54">
            <a:extLst>
              <a:ext uri="{FF2B5EF4-FFF2-40B4-BE49-F238E27FC236}">
                <a16:creationId xmlns:a16="http://schemas.microsoft.com/office/drawing/2014/main" id="{0EE7BDD0-A2D8-4319-81F7-E3F05984515C}"/>
              </a:ext>
            </a:extLst>
          </p:cNvPr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965" name="Group 56">
            <a:extLst>
              <a:ext uri="{FF2B5EF4-FFF2-40B4-BE49-F238E27FC236}">
                <a16:creationId xmlns:a16="http://schemas.microsoft.com/office/drawing/2014/main" id="{35233351-27A5-43AE-8772-FA0B77DC275B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22557" name="Rectangle 57">
              <a:extLst>
                <a:ext uri="{FF2B5EF4-FFF2-40B4-BE49-F238E27FC236}">
                  <a16:creationId xmlns:a16="http://schemas.microsoft.com/office/drawing/2014/main" id="{235F5ED7-B107-4C62-B334-8DA7085C5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5610" name="Freeform 58">
              <a:extLst>
                <a:ext uri="{FF2B5EF4-FFF2-40B4-BE49-F238E27FC236}">
                  <a16:creationId xmlns:a16="http://schemas.microsoft.com/office/drawing/2014/main" id="{49359872-672C-469C-AAB2-6ABC7221E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Oval 59">
              <a:extLst>
                <a:ext uri="{FF2B5EF4-FFF2-40B4-BE49-F238E27FC236}">
                  <a16:creationId xmlns:a16="http://schemas.microsoft.com/office/drawing/2014/main" id="{E8D7708D-C6E5-4116-B519-B2A0753D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560" name="Line 60">
              <a:extLst>
                <a:ext uri="{FF2B5EF4-FFF2-40B4-BE49-F238E27FC236}">
                  <a16:creationId xmlns:a16="http://schemas.microsoft.com/office/drawing/2014/main" id="{8F4B47EB-AF85-44A9-9AE2-CCFC5EBE2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966" name="Freeform 65">
            <a:extLst>
              <a:ext uri="{FF2B5EF4-FFF2-40B4-BE49-F238E27FC236}">
                <a16:creationId xmlns:a16="http://schemas.microsoft.com/office/drawing/2014/main" id="{084E97C9-73F9-4857-A4CC-F274F127166E}"/>
              </a:ext>
            </a:extLst>
          </p:cNvPr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7" name="Freeform 66">
            <a:extLst>
              <a:ext uri="{FF2B5EF4-FFF2-40B4-BE49-F238E27FC236}">
                <a16:creationId xmlns:a16="http://schemas.microsoft.com/office/drawing/2014/main" id="{836AD673-A222-42E5-BBF7-DCBB18CD83EA}"/>
              </a:ext>
            </a:extLst>
          </p:cNvPr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8" name="Freeform 68">
            <a:extLst>
              <a:ext uri="{FF2B5EF4-FFF2-40B4-BE49-F238E27FC236}">
                <a16:creationId xmlns:a16="http://schemas.microsoft.com/office/drawing/2014/main" id="{1B65ADA2-63A9-421A-BEA0-1D123AD9EE62}"/>
              </a:ext>
            </a:extLst>
          </p:cNvPr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Text Box 69">
            <a:extLst>
              <a:ext uri="{FF2B5EF4-FFF2-40B4-BE49-F238E27FC236}">
                <a16:creationId xmlns:a16="http://schemas.microsoft.com/office/drawing/2014/main" id="{814D0943-80E5-4818-AEDD-3D61AB7F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569912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latin typeface="Arial" charset="0"/>
              </a:rPr>
              <a:t>FDM cable</a:t>
            </a:r>
          </a:p>
        </p:txBody>
      </p:sp>
      <p:pic>
        <p:nvPicPr>
          <p:cNvPr id="82970" name="Picture 73" descr="underline_base">
            <a:extLst>
              <a:ext uri="{FF2B5EF4-FFF2-40B4-BE49-F238E27FC236}">
                <a16:creationId xmlns:a16="http://schemas.microsoft.com/office/drawing/2014/main" id="{EAE5386B-C34E-44F5-9533-69BED0235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>
            <a:extLst>
              <a:ext uri="{FF2B5EF4-FFF2-40B4-BE49-F238E27FC236}">
                <a16:creationId xmlns:a16="http://schemas.microsoft.com/office/drawing/2014/main" id="{5EBA479F-5A6E-40F2-A7DC-3FDB41100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Channel partitioning MAC protocols: FDMA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D768B222-3EE7-4C80-BBFA-8A010EB6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41CCFCA0-E205-4F46-88DA-35265795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E887719E-9A85-4924-ADEF-DAE0BAB8DA18}" type="slidenum">
              <a:rPr lang="en-US" altLang="en-US" sz="1200" i="0">
                <a:latin typeface="Arial" panose="020B0604020202020204" pitchFamily="34" charset="0"/>
              </a:rPr>
              <a:pPr/>
              <a:t>23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CCDA4D7F-B7C4-4FFE-A247-0FE1BAD30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E644F7F3-AA2C-4A87-89BB-AD6757198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/>
              <a:t>when node has packet to send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transmit at full channel data rate R.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no </a:t>
            </a:r>
            <a:r>
              <a:rPr lang="en-US" altLang="en-US" i="1"/>
              <a:t>a priori</a:t>
            </a:r>
            <a:r>
              <a:rPr lang="en-US" altLang="en-US"/>
              <a:t> coordination among nodes</a:t>
            </a:r>
          </a:p>
          <a:p>
            <a:pPr>
              <a:lnSpc>
                <a:spcPct val="75000"/>
              </a:lnSpc>
            </a:pPr>
            <a:r>
              <a:rPr lang="en-US" altLang="en-US"/>
              <a:t>two or more transmitting nodes 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➜</a:t>
            </a:r>
            <a:r>
              <a:rPr lang="en-US" altLang="en-US"/>
              <a:t> </a:t>
            </a:r>
            <a:r>
              <a:rPr lang="ja-JP" altLang="en-US"/>
              <a:t>“</a:t>
            </a:r>
            <a:r>
              <a:rPr lang="en-US" altLang="ja-JP"/>
              <a:t>collision</a:t>
            </a:r>
            <a:r>
              <a:rPr lang="ja-JP" altLang="en-US"/>
              <a:t>”</a:t>
            </a:r>
            <a:r>
              <a:rPr lang="en-US" altLang="ja-JP"/>
              <a:t>,</a:t>
            </a:r>
          </a:p>
          <a:p>
            <a:pPr>
              <a:lnSpc>
                <a:spcPct val="75000"/>
              </a:lnSpc>
            </a:pPr>
            <a:r>
              <a:rPr lang="en-US" altLang="en-US">
                <a:solidFill>
                  <a:srgbClr val="CC0000"/>
                </a:solidFill>
              </a:rPr>
              <a:t>random access MAC protocol</a:t>
            </a:r>
            <a:r>
              <a:rPr lang="en-US" altLang="en-US"/>
              <a:t> specifies: 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how to detect collisions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how to recover from collisions (e.g., via delayed retransmissions)</a:t>
            </a:r>
          </a:p>
          <a:p>
            <a:pPr>
              <a:lnSpc>
                <a:spcPct val="75000"/>
              </a:lnSpc>
            </a:pPr>
            <a:r>
              <a:rPr lang="en-US" altLang="en-US"/>
              <a:t>examples of random access MAC protocols: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slotted ALOHA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ALOHA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CSMA, CSMA/CD, CSMA/CA</a:t>
            </a:r>
          </a:p>
        </p:txBody>
      </p:sp>
      <p:pic>
        <p:nvPicPr>
          <p:cNvPr id="84997" name="Picture 4" descr="underline_base">
            <a:extLst>
              <a:ext uri="{FF2B5EF4-FFF2-40B4-BE49-F238E27FC236}">
                <a16:creationId xmlns:a16="http://schemas.microsoft.com/office/drawing/2014/main" id="{87D06420-0C9C-4C54-A232-D1C1385E69F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>
            <a:extLst>
              <a:ext uri="{FF2B5EF4-FFF2-40B4-BE49-F238E27FC236}">
                <a16:creationId xmlns:a16="http://schemas.microsoft.com/office/drawing/2014/main" id="{32E3DB89-79F9-4A68-A667-DD38D303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24579" name="Slide Number Placeholder 6">
            <a:extLst>
              <a:ext uri="{FF2B5EF4-FFF2-40B4-BE49-F238E27FC236}">
                <a16:creationId xmlns:a16="http://schemas.microsoft.com/office/drawing/2014/main" id="{95672C7F-E658-4979-AD4E-B821774A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90CE4DF2-14D9-4F76-8B74-54E8C40CB09B}" type="slidenum">
              <a:rPr lang="en-US" altLang="en-US" sz="1200" i="0">
                <a:latin typeface="Arial" panose="020B0604020202020204" pitchFamily="34" charset="0"/>
              </a:rPr>
              <a:pPr/>
              <a:t>24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040B2D1E-46CE-480F-BA5A-AB1EB9C01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Slotted </a:t>
            </a:r>
            <a:r>
              <a:rPr lang="en-US" sz="4000">
                <a:ea typeface="ＭＳ Ｐゴシック" charset="0"/>
                <a:cs typeface="+mj-cs"/>
              </a:rPr>
              <a:t>ALOHA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303937CA-FBCF-44D0-A29B-0131122D1B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assumptions: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all frames same size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time divided into equal size slots (time to transmit 1 frame)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nodes start to transmit only slot beginning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nodes are synchronized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if 2 or more nodes transmit in slot, all nodes detect collision</a:t>
            </a:r>
          </a:p>
        </p:txBody>
      </p:sp>
      <p:sp>
        <p:nvSpPr>
          <p:cNvPr id="311300" name="Rectangle 4">
            <a:extLst>
              <a:ext uri="{FF2B5EF4-FFF2-40B4-BE49-F238E27FC236}">
                <a16:creationId xmlns:a16="http://schemas.microsoft.com/office/drawing/2014/main" id="{135B78E7-CB59-461E-90FB-39C1D86FAE8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operation: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>
                <a:ea typeface="ＭＳ Ｐゴシック" charset="0"/>
              </a:rPr>
              <a:t>if no collision:</a:t>
            </a:r>
            <a:r>
              <a:rPr lang="en-US">
                <a:ea typeface="ＭＳ Ｐゴシック" charset="0"/>
              </a:rPr>
              <a:t> node can send new frame in next slot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>
                <a:ea typeface="ＭＳ Ｐゴシック" charset="0"/>
              </a:rPr>
              <a:t>if collision:</a:t>
            </a:r>
            <a:r>
              <a:rPr lang="en-US">
                <a:ea typeface="ＭＳ Ｐゴシック" charset="0"/>
              </a:rPr>
              <a:t> node retransmits frame in each subsequent slot with prob. p until success</a:t>
            </a:r>
          </a:p>
        </p:txBody>
      </p:sp>
      <p:pic>
        <p:nvPicPr>
          <p:cNvPr id="87046" name="Picture 7" descr="underline_base">
            <a:extLst>
              <a:ext uri="{FF2B5EF4-FFF2-40B4-BE49-F238E27FC236}">
                <a16:creationId xmlns:a16="http://schemas.microsoft.com/office/drawing/2014/main" id="{76AF5E28-B72E-475E-B340-25ACE0E3FCC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>
            <a:extLst>
              <a:ext uri="{FF2B5EF4-FFF2-40B4-BE49-F238E27FC236}">
                <a16:creationId xmlns:a16="http://schemas.microsoft.com/office/drawing/2014/main" id="{45F7C22F-23E0-494C-B61B-F36FAC99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25603" name="Slide Number Placeholder 6">
            <a:extLst>
              <a:ext uri="{FF2B5EF4-FFF2-40B4-BE49-F238E27FC236}">
                <a16:creationId xmlns:a16="http://schemas.microsoft.com/office/drawing/2014/main" id="{B9111A89-24F4-4A3D-AC6F-2E5ADFF4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2084B70F-8CA6-4BEF-B13A-72D652FA9284}" type="slidenum">
              <a:rPr lang="en-US" altLang="en-US" sz="1200" i="0">
                <a:latin typeface="Arial" panose="020B0604020202020204" pitchFamily="34" charset="0"/>
              </a:rPr>
              <a:pPr/>
              <a:t>25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B24CC08-C8DF-4923-9382-52BFA100AC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35338"/>
            <a:ext cx="3810000" cy="32035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Pros: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single active node can continuously transmit at full rate of channel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highly decentralized: only slots in nodes need to be in sync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simple</a:t>
            </a:r>
          </a:p>
          <a:p>
            <a:pPr>
              <a:buFont typeface="Wingdings" charset="0"/>
              <a:buChar char="v"/>
              <a:defRPr/>
            </a:pPr>
            <a:endParaRPr lang="en-US" sz="2400">
              <a:ea typeface="ＭＳ Ｐゴシック" charset="0"/>
              <a:cs typeface="+mn-cs"/>
            </a:endParaRP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1812E24C-F396-4314-86E3-693DD63EEE7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Cons: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collisions, wasting slots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idle slots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clock synchronization</a:t>
            </a: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CCEBCE1B-3A0F-453C-A9B9-17BA64AFB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Slotted </a:t>
            </a:r>
            <a:r>
              <a:rPr lang="en-US" sz="4000">
                <a:ea typeface="ＭＳ Ｐゴシック" charset="0"/>
                <a:cs typeface="+mj-cs"/>
              </a:rPr>
              <a:t>ALOHA</a:t>
            </a:r>
          </a:p>
        </p:txBody>
      </p:sp>
      <p:pic>
        <p:nvPicPr>
          <p:cNvPr id="89094" name="Picture 6" descr="underline_base">
            <a:extLst>
              <a:ext uri="{FF2B5EF4-FFF2-40B4-BE49-F238E27FC236}">
                <a16:creationId xmlns:a16="http://schemas.microsoft.com/office/drawing/2014/main" id="{5BC0D258-8C6D-4B04-ABDF-1993ECC53DB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>
            <a:extLst>
              <a:ext uri="{FF2B5EF4-FFF2-40B4-BE49-F238E27FC236}">
                <a16:creationId xmlns:a16="http://schemas.microsoft.com/office/drawing/2014/main" id="{A8CE7787-5185-48B0-BFFB-7A15F6D07B0A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89096" name="Group 9">
              <a:extLst>
                <a:ext uri="{FF2B5EF4-FFF2-40B4-BE49-F238E27FC236}">
                  <a16:creationId xmlns:a16="http://schemas.microsoft.com/office/drawing/2014/main" id="{92152B23-BA15-4429-994A-93C817E22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>
                <a:extLst>
                  <a:ext uri="{FF2B5EF4-FFF2-40B4-BE49-F238E27FC236}">
                    <a16:creationId xmlns:a16="http://schemas.microsoft.com/office/drawing/2014/main" id="{67ACA28A-B49C-4B43-982B-10CA8E9A6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61" name="Text Box 8">
                <a:extLst>
                  <a:ext uri="{FF2B5EF4-FFF2-40B4-BE49-F238E27FC236}">
                    <a16:creationId xmlns:a16="http://schemas.microsoft.com/office/drawing/2014/main" id="{7E480148-64BF-4908-8217-57D37F17AE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7" name="Group 10">
              <a:extLst>
                <a:ext uri="{FF2B5EF4-FFF2-40B4-BE49-F238E27FC236}">
                  <a16:creationId xmlns:a16="http://schemas.microsoft.com/office/drawing/2014/main" id="{A80F0A09-1525-40E0-A33D-4261CAD432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>
                <a:extLst>
                  <a:ext uri="{FF2B5EF4-FFF2-40B4-BE49-F238E27FC236}">
                    <a16:creationId xmlns:a16="http://schemas.microsoft.com/office/drawing/2014/main" id="{13CCC8A8-BD91-4B2E-BBC8-C1FD14912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59" name="Text Box 12">
                <a:extLst>
                  <a:ext uri="{FF2B5EF4-FFF2-40B4-BE49-F238E27FC236}">
                    <a16:creationId xmlns:a16="http://schemas.microsoft.com/office/drawing/2014/main" id="{E4C16452-FD92-429A-8584-909EC4717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8" name="Group 13">
              <a:extLst>
                <a:ext uri="{FF2B5EF4-FFF2-40B4-BE49-F238E27FC236}">
                  <a16:creationId xmlns:a16="http://schemas.microsoft.com/office/drawing/2014/main" id="{07E67CEE-2E1C-459E-8FA6-09A47AD175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>
                <a:extLst>
                  <a:ext uri="{FF2B5EF4-FFF2-40B4-BE49-F238E27FC236}">
                    <a16:creationId xmlns:a16="http://schemas.microsoft.com/office/drawing/2014/main" id="{9B8BF061-4C44-490A-B50F-9B11AAFFB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57" name="Text Box 15">
                <a:extLst>
                  <a:ext uri="{FF2B5EF4-FFF2-40B4-BE49-F238E27FC236}">
                    <a16:creationId xmlns:a16="http://schemas.microsoft.com/office/drawing/2014/main" id="{3601C91C-C93B-4DFE-89A7-AE03D4D75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9" name="Group 16">
              <a:extLst>
                <a:ext uri="{FF2B5EF4-FFF2-40B4-BE49-F238E27FC236}">
                  <a16:creationId xmlns:a16="http://schemas.microsoft.com/office/drawing/2014/main" id="{0C305784-CC5E-45BF-8F6C-02CBEB87C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>
                <a:extLst>
                  <a:ext uri="{FF2B5EF4-FFF2-40B4-BE49-F238E27FC236}">
                    <a16:creationId xmlns:a16="http://schemas.microsoft.com/office/drawing/2014/main" id="{1DACEF40-BF05-4FA1-A397-D9E8C9EE9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55" name="Text Box 18">
                <a:extLst>
                  <a:ext uri="{FF2B5EF4-FFF2-40B4-BE49-F238E27FC236}">
                    <a16:creationId xmlns:a16="http://schemas.microsoft.com/office/drawing/2014/main" id="{024C2B24-5CDF-43AB-BE04-C9E5FF3A5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100" name="Group 24">
              <a:extLst>
                <a:ext uri="{FF2B5EF4-FFF2-40B4-BE49-F238E27FC236}">
                  <a16:creationId xmlns:a16="http://schemas.microsoft.com/office/drawing/2014/main" id="{3ED96F95-6826-46C3-AF45-58AA3AA21F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>
                <a:extLst>
                  <a:ext uri="{FF2B5EF4-FFF2-40B4-BE49-F238E27FC236}">
                    <a16:creationId xmlns:a16="http://schemas.microsoft.com/office/drawing/2014/main" id="{0B42A18F-8514-419B-81C7-F1C6B98F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53" name="Text Box 21">
                <a:extLst>
                  <a:ext uri="{FF2B5EF4-FFF2-40B4-BE49-F238E27FC236}">
                    <a16:creationId xmlns:a16="http://schemas.microsoft.com/office/drawing/2014/main" id="{CB802629-AB7E-4720-80EB-6E303EFB8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1" name="Group 31">
              <a:extLst>
                <a:ext uri="{FF2B5EF4-FFF2-40B4-BE49-F238E27FC236}">
                  <a16:creationId xmlns:a16="http://schemas.microsoft.com/office/drawing/2014/main" id="{3E2C7798-E185-435D-9E4A-2D1B99885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>
                <a:extLst>
                  <a:ext uri="{FF2B5EF4-FFF2-40B4-BE49-F238E27FC236}">
                    <a16:creationId xmlns:a16="http://schemas.microsoft.com/office/drawing/2014/main" id="{5A829CE1-C3BA-42DB-9FEE-9F98EA2CF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51" name="Text Box 23">
                <a:extLst>
                  <a:ext uri="{FF2B5EF4-FFF2-40B4-BE49-F238E27FC236}">
                    <a16:creationId xmlns:a16="http://schemas.microsoft.com/office/drawing/2014/main" id="{93836E68-316A-4382-B7D0-6CAE6E0C7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2" name="Group 25">
              <a:extLst>
                <a:ext uri="{FF2B5EF4-FFF2-40B4-BE49-F238E27FC236}">
                  <a16:creationId xmlns:a16="http://schemas.microsoft.com/office/drawing/2014/main" id="{2EFD4C50-8605-427D-80D4-928596E7C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>
                <a:extLst>
                  <a:ext uri="{FF2B5EF4-FFF2-40B4-BE49-F238E27FC236}">
                    <a16:creationId xmlns:a16="http://schemas.microsoft.com/office/drawing/2014/main" id="{8D289D0B-C2EE-41CF-A843-8FFF80AA9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49" name="Text Box 27">
                <a:extLst>
                  <a:ext uri="{FF2B5EF4-FFF2-40B4-BE49-F238E27FC236}">
                    <a16:creationId xmlns:a16="http://schemas.microsoft.com/office/drawing/2014/main" id="{06916A71-2228-408F-A64D-B42DA928B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3" name="Group 28">
              <a:extLst>
                <a:ext uri="{FF2B5EF4-FFF2-40B4-BE49-F238E27FC236}">
                  <a16:creationId xmlns:a16="http://schemas.microsoft.com/office/drawing/2014/main" id="{771B37A6-DE7F-4CBE-9181-C9417965C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>
                <a:extLst>
                  <a:ext uri="{FF2B5EF4-FFF2-40B4-BE49-F238E27FC236}">
                    <a16:creationId xmlns:a16="http://schemas.microsoft.com/office/drawing/2014/main" id="{D5368F0B-2F00-46B5-B7DE-8AEB26F46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47" name="Text Box 30">
                <a:extLst>
                  <a:ext uri="{FF2B5EF4-FFF2-40B4-BE49-F238E27FC236}">
                    <a16:creationId xmlns:a16="http://schemas.microsoft.com/office/drawing/2014/main" id="{540D006A-14FC-4430-AA19-0ED3D261C0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4" name="Group 32">
              <a:extLst>
                <a:ext uri="{FF2B5EF4-FFF2-40B4-BE49-F238E27FC236}">
                  <a16:creationId xmlns:a16="http://schemas.microsoft.com/office/drawing/2014/main" id="{DCA8EDD7-6A62-428D-8501-8D0A79424D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>
                <a:extLst>
                  <a:ext uri="{FF2B5EF4-FFF2-40B4-BE49-F238E27FC236}">
                    <a16:creationId xmlns:a16="http://schemas.microsoft.com/office/drawing/2014/main" id="{8E0B3225-85FA-4F93-925D-62AC77DF7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45" name="Text Box 34">
                <a:extLst>
                  <a:ext uri="{FF2B5EF4-FFF2-40B4-BE49-F238E27FC236}">
                    <a16:creationId xmlns:a16="http://schemas.microsoft.com/office/drawing/2014/main" id="{86DC676E-D2E5-4068-BD16-D706D4FB4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5" name="Group 35">
              <a:extLst>
                <a:ext uri="{FF2B5EF4-FFF2-40B4-BE49-F238E27FC236}">
                  <a16:creationId xmlns:a16="http://schemas.microsoft.com/office/drawing/2014/main" id="{D7A072AB-DAF2-40FA-B900-B0C010D0F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>
                <a:extLst>
                  <a:ext uri="{FF2B5EF4-FFF2-40B4-BE49-F238E27FC236}">
                    <a16:creationId xmlns:a16="http://schemas.microsoft.com/office/drawing/2014/main" id="{BC47BBE0-5DB8-4C0E-8A4F-E566F7970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43" name="Text Box 37">
                <a:extLst>
                  <a:ext uri="{FF2B5EF4-FFF2-40B4-BE49-F238E27FC236}">
                    <a16:creationId xmlns:a16="http://schemas.microsoft.com/office/drawing/2014/main" id="{B6620AAD-5CB4-4941-B468-647D32873D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25619" name="Text Box 38">
              <a:extLst>
                <a:ext uri="{FF2B5EF4-FFF2-40B4-BE49-F238E27FC236}">
                  <a16:creationId xmlns:a16="http://schemas.microsoft.com/office/drawing/2014/main" id="{D4F7D3E5-CD5D-4E20-BD2D-7C97979BF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>
                  <a:latin typeface="Arial" charset="0"/>
                </a:rPr>
                <a:t>node 1</a:t>
              </a:r>
            </a:p>
          </p:txBody>
        </p:sp>
        <p:sp>
          <p:nvSpPr>
            <p:cNvPr id="25620" name="Text Box 39">
              <a:extLst>
                <a:ext uri="{FF2B5EF4-FFF2-40B4-BE49-F238E27FC236}">
                  <a16:creationId xmlns:a16="http://schemas.microsoft.com/office/drawing/2014/main" id="{7768C979-06E3-41DF-ADF4-F7F74EE9C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>
                  <a:latin typeface="Arial" charset="0"/>
                </a:rPr>
                <a:t>node 2</a:t>
              </a:r>
            </a:p>
          </p:txBody>
        </p:sp>
        <p:sp>
          <p:nvSpPr>
            <p:cNvPr id="25621" name="Text Box 40">
              <a:extLst>
                <a:ext uri="{FF2B5EF4-FFF2-40B4-BE49-F238E27FC236}">
                  <a16:creationId xmlns:a16="http://schemas.microsoft.com/office/drawing/2014/main" id="{F30795A3-6B49-4206-8DEE-DC676F420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>
                  <a:latin typeface="Arial" charset="0"/>
                </a:rPr>
                <a:t>node 3</a:t>
              </a:r>
            </a:p>
          </p:txBody>
        </p:sp>
        <p:sp>
          <p:nvSpPr>
            <p:cNvPr id="25622" name="Line 41">
              <a:extLst>
                <a:ext uri="{FF2B5EF4-FFF2-40B4-BE49-F238E27FC236}">
                  <a16:creationId xmlns:a16="http://schemas.microsoft.com/office/drawing/2014/main" id="{6B32B01A-F5F5-4BC7-9CCD-6FC9B4ABD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3" name="Line 42">
              <a:extLst>
                <a:ext uri="{FF2B5EF4-FFF2-40B4-BE49-F238E27FC236}">
                  <a16:creationId xmlns:a16="http://schemas.microsoft.com/office/drawing/2014/main" id="{39A70FEC-09B8-47A9-ADD0-62F94CC70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4" name="Line 43">
              <a:extLst>
                <a:ext uri="{FF2B5EF4-FFF2-40B4-BE49-F238E27FC236}">
                  <a16:creationId xmlns:a16="http://schemas.microsoft.com/office/drawing/2014/main" id="{88A8D223-80A4-46DD-84CA-6D5C30390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5" name="Line 44">
              <a:extLst>
                <a:ext uri="{FF2B5EF4-FFF2-40B4-BE49-F238E27FC236}">
                  <a16:creationId xmlns:a16="http://schemas.microsoft.com/office/drawing/2014/main" id="{8D8BDFFF-4097-4375-BA1C-1525F2E8E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6" name="Line 45">
              <a:extLst>
                <a:ext uri="{FF2B5EF4-FFF2-40B4-BE49-F238E27FC236}">
                  <a16:creationId xmlns:a16="http://schemas.microsoft.com/office/drawing/2014/main" id="{7A9A39A4-A5CF-4289-9CB6-56808E293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7" name="Line 46">
              <a:extLst>
                <a:ext uri="{FF2B5EF4-FFF2-40B4-BE49-F238E27FC236}">
                  <a16:creationId xmlns:a16="http://schemas.microsoft.com/office/drawing/2014/main" id="{23333DF5-E62E-4C28-B5D1-A9DBB6395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8" name="Line 47">
              <a:extLst>
                <a:ext uri="{FF2B5EF4-FFF2-40B4-BE49-F238E27FC236}">
                  <a16:creationId xmlns:a16="http://schemas.microsoft.com/office/drawing/2014/main" id="{C9F70188-821E-411E-BA3F-5ECB4C916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9" name="Line 48">
              <a:extLst>
                <a:ext uri="{FF2B5EF4-FFF2-40B4-BE49-F238E27FC236}">
                  <a16:creationId xmlns:a16="http://schemas.microsoft.com/office/drawing/2014/main" id="{2BE8DD35-AC0A-4406-8074-12511BAAE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30" name="Line 49">
              <a:extLst>
                <a:ext uri="{FF2B5EF4-FFF2-40B4-BE49-F238E27FC236}">
                  <a16:creationId xmlns:a16="http://schemas.microsoft.com/office/drawing/2014/main" id="{17E53F60-7ACC-44FE-821B-F6F683F43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31" name="Line 50">
              <a:extLst>
                <a:ext uri="{FF2B5EF4-FFF2-40B4-BE49-F238E27FC236}">
                  <a16:creationId xmlns:a16="http://schemas.microsoft.com/office/drawing/2014/main" id="{3FB59DE3-00C1-4AE8-B67A-29224AEBB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32" name="Line 51">
              <a:extLst>
                <a:ext uri="{FF2B5EF4-FFF2-40B4-BE49-F238E27FC236}">
                  <a16:creationId xmlns:a16="http://schemas.microsoft.com/office/drawing/2014/main" id="{FE13CC15-5990-4B05-8786-83793A94A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33" name="Text Box 54">
              <a:extLst>
                <a:ext uri="{FF2B5EF4-FFF2-40B4-BE49-F238E27FC236}">
                  <a16:creationId xmlns:a16="http://schemas.microsoft.com/office/drawing/2014/main" id="{7CA17958-0AB5-4307-BC0A-C17EAFF89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4" name="Text Box 55">
              <a:extLst>
                <a:ext uri="{FF2B5EF4-FFF2-40B4-BE49-F238E27FC236}">
                  <a16:creationId xmlns:a16="http://schemas.microsoft.com/office/drawing/2014/main" id="{BCE77070-0443-430C-98E3-E731B2466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5" name="Text Box 56">
              <a:extLst>
                <a:ext uri="{FF2B5EF4-FFF2-40B4-BE49-F238E27FC236}">
                  <a16:creationId xmlns:a16="http://schemas.microsoft.com/office/drawing/2014/main" id="{815E0200-DE49-4C3C-BE9B-7D91FE9D9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6" name="Text Box 58">
              <a:extLst>
                <a:ext uri="{FF2B5EF4-FFF2-40B4-BE49-F238E27FC236}">
                  <a16:creationId xmlns:a16="http://schemas.microsoft.com/office/drawing/2014/main" id="{5472814F-F953-431E-8742-C45467015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7" name="Text Box 59">
              <a:extLst>
                <a:ext uri="{FF2B5EF4-FFF2-40B4-BE49-F238E27FC236}">
                  <a16:creationId xmlns:a16="http://schemas.microsoft.com/office/drawing/2014/main" id="{D9DEAD47-E957-41F8-AAB5-327F6661B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8" name="Text Box 60">
              <a:extLst>
                <a:ext uri="{FF2B5EF4-FFF2-40B4-BE49-F238E27FC236}">
                  <a16:creationId xmlns:a16="http://schemas.microsoft.com/office/drawing/2014/main" id="{19827D8A-CC97-48B5-A6D5-37D0E8D28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9" name="Text Box 61">
              <a:extLst>
                <a:ext uri="{FF2B5EF4-FFF2-40B4-BE49-F238E27FC236}">
                  <a16:creationId xmlns:a16="http://schemas.microsoft.com/office/drawing/2014/main" id="{947F8E0A-5568-4BA4-97AF-6034EDE8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25640" name="Text Box 62">
              <a:extLst>
                <a:ext uri="{FF2B5EF4-FFF2-40B4-BE49-F238E27FC236}">
                  <a16:creationId xmlns:a16="http://schemas.microsoft.com/office/drawing/2014/main" id="{EBEE5954-1817-46AC-A4DA-46396476B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25641" name="Text Box 63">
              <a:extLst>
                <a:ext uri="{FF2B5EF4-FFF2-40B4-BE49-F238E27FC236}">
                  <a16:creationId xmlns:a16="http://schemas.microsoft.com/office/drawing/2014/main" id="{7D8FFAA2-542D-4855-BB17-325468468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>
            <a:extLst>
              <a:ext uri="{FF2B5EF4-FFF2-40B4-BE49-F238E27FC236}">
                <a16:creationId xmlns:a16="http://schemas.microsoft.com/office/drawing/2014/main" id="{AD1295F6-B0E8-44BE-B2B4-AA8B58F9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26627" name="Slide Number Placeholder 6">
            <a:extLst>
              <a:ext uri="{FF2B5EF4-FFF2-40B4-BE49-F238E27FC236}">
                <a16:creationId xmlns:a16="http://schemas.microsoft.com/office/drawing/2014/main" id="{0BBEC1EC-3C57-444C-92D5-DFE6686F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BF921404-5AD1-4C0D-AA7B-C218054F62E7}" type="slidenum">
              <a:rPr lang="en-US" altLang="en-US" sz="1200" i="0">
                <a:latin typeface="Arial" panose="020B0604020202020204" pitchFamily="34" charset="0"/>
              </a:rPr>
              <a:pPr/>
              <a:t>26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892D9EC-B6C0-4B00-8D5E-A43EA2A39F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3297238"/>
            <a:ext cx="3810000" cy="31289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i="1">
                <a:ea typeface="ＭＳ Ｐゴシック" charset="0"/>
                <a:cs typeface="+mn-cs"/>
              </a:rPr>
              <a:t>suppose:</a:t>
            </a:r>
            <a:r>
              <a:rPr lang="en-US" sz="2400">
                <a:ea typeface="ＭＳ Ｐゴシック" charset="0"/>
                <a:cs typeface="+mn-cs"/>
              </a:rPr>
              <a:t> </a:t>
            </a:r>
            <a:r>
              <a:rPr lang="en-US" sz="2400" i="1">
                <a:ea typeface="ＭＳ Ｐゴシック" charset="0"/>
                <a:cs typeface="+mn-cs"/>
              </a:rPr>
              <a:t>N</a:t>
            </a:r>
            <a:r>
              <a:rPr lang="en-US" sz="2400">
                <a:ea typeface="ＭＳ Ｐゴシック" charset="0"/>
                <a:cs typeface="+mn-cs"/>
              </a:rPr>
              <a:t> nodes with many frames to send, each transmits in slot with probability </a:t>
            </a:r>
            <a:r>
              <a:rPr lang="en-US" sz="2400" i="1">
                <a:ea typeface="ＭＳ Ｐゴシック" charset="0"/>
                <a:cs typeface="+mn-cs"/>
              </a:rPr>
              <a:t>p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prob that given node has success in a slot  = </a:t>
            </a:r>
            <a:r>
              <a:rPr lang="en-US" sz="2400" i="1">
                <a:ea typeface="ＭＳ Ｐゴシック" charset="0"/>
                <a:cs typeface="+mn-cs"/>
              </a:rPr>
              <a:t>p(1-p)</a:t>
            </a:r>
            <a:r>
              <a:rPr lang="en-US" sz="2400" b="1" i="1" baseline="30000">
                <a:ea typeface="ＭＳ Ｐゴシック" charset="0"/>
                <a:cs typeface="+mn-cs"/>
              </a:rPr>
              <a:t>N-1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prob that </a:t>
            </a:r>
            <a:r>
              <a:rPr lang="en-US" sz="2400" i="1">
                <a:ea typeface="ＭＳ Ｐゴシック" charset="0"/>
                <a:cs typeface="+mn-cs"/>
              </a:rPr>
              <a:t>any</a:t>
            </a:r>
            <a:r>
              <a:rPr lang="en-US" sz="2400">
                <a:ea typeface="ＭＳ Ｐゴシック" charset="0"/>
                <a:cs typeface="+mn-cs"/>
              </a:rPr>
              <a:t> node has a success = </a:t>
            </a:r>
            <a:r>
              <a:rPr lang="en-US" sz="2400" i="1">
                <a:ea typeface="ＭＳ Ｐゴシック" charset="0"/>
                <a:cs typeface="+mn-cs"/>
              </a:rPr>
              <a:t>Np(1-p)</a:t>
            </a:r>
            <a:r>
              <a:rPr lang="en-US" sz="2400" b="1" i="1" baseline="30000">
                <a:ea typeface="ＭＳ Ｐゴシック" charset="0"/>
                <a:cs typeface="+mn-cs"/>
              </a:rPr>
              <a:t>N-1</a:t>
            </a:r>
            <a:endParaRPr lang="en-US" sz="2400" i="1">
              <a:ea typeface="ＭＳ Ｐゴシック" charset="0"/>
              <a:cs typeface="+mn-cs"/>
            </a:endParaRP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148A57DE-B48F-426D-9F6C-C385CB76EC6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78400" y="1647825"/>
            <a:ext cx="3810000" cy="32385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max efficiency: find p* that maximizes </a:t>
            </a:r>
            <a:br>
              <a:rPr lang="en-US" sz="2400">
                <a:ea typeface="ＭＳ Ｐゴシック" charset="0"/>
                <a:cs typeface="+mn-cs"/>
              </a:rPr>
            </a:br>
            <a:r>
              <a:rPr lang="en-US" sz="2400">
                <a:ea typeface="ＭＳ Ｐゴシック" charset="0"/>
                <a:cs typeface="+mn-cs"/>
              </a:rPr>
              <a:t>Np(1-p)</a:t>
            </a:r>
            <a:r>
              <a:rPr lang="en-US" sz="2400" b="1" baseline="30000">
                <a:ea typeface="ＭＳ Ｐゴシック" charset="0"/>
                <a:cs typeface="+mn-cs"/>
              </a:rPr>
              <a:t>N-1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for many nodes, take limit of Np*(1-p*)</a:t>
            </a:r>
            <a:r>
              <a:rPr lang="en-US" sz="2400" b="1" baseline="30000">
                <a:ea typeface="ＭＳ Ｐゴシック" charset="0"/>
                <a:cs typeface="+mn-cs"/>
              </a:rPr>
              <a:t>N-1 </a:t>
            </a:r>
            <a:r>
              <a:rPr lang="en-US" sz="2400">
                <a:ea typeface="ＭＳ Ｐゴシック" charset="0"/>
                <a:cs typeface="+mn-cs"/>
              </a:rPr>
              <a:t>as N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    </a:t>
            </a:r>
            <a:r>
              <a:rPr lang="en-US" sz="2400" i="1">
                <a:solidFill>
                  <a:srgbClr val="CC0000"/>
                </a:solidFill>
                <a:ea typeface="ＭＳ Ｐゴシック" charset="0"/>
                <a:cs typeface="+mn-cs"/>
              </a:rPr>
              <a:t>max efficiency = 1/e = .37</a:t>
            </a:r>
            <a:endParaRPr lang="en-US" sz="2400" b="1" i="1" baseline="30000">
              <a:solidFill>
                <a:srgbClr val="CC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6630" name="Text Box 9">
            <a:extLst>
              <a:ext uri="{FF2B5EF4-FFF2-40B4-BE49-F238E27FC236}">
                <a16:creationId xmlns:a16="http://schemas.microsoft.com/office/drawing/2014/main" id="{01C34654-945E-4E2C-AF66-93766A45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1687513"/>
            <a:ext cx="3554412" cy="1414462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>
                <a:solidFill>
                  <a:srgbClr val="CC0000"/>
                </a:solidFill>
                <a:latin typeface="Gill Sans MT" charset="0"/>
              </a:rPr>
              <a:t>efficiency</a:t>
            </a:r>
            <a:r>
              <a:rPr lang="en-US" sz="2400" i="0">
                <a:latin typeface="Gill Sans MT" charset="0"/>
              </a:rPr>
              <a:t>: long-run </a:t>
            </a:r>
            <a:br>
              <a:rPr lang="en-US" sz="2400" i="0">
                <a:latin typeface="Gill Sans MT" charset="0"/>
              </a:rPr>
            </a:br>
            <a:r>
              <a:rPr lang="en-US" sz="2400" i="0">
                <a:latin typeface="Gill Sans MT" charset="0"/>
              </a:rPr>
              <a:t>fraction of successful slots </a:t>
            </a:r>
            <a:br>
              <a:rPr lang="en-US" sz="2400" i="0">
                <a:latin typeface="Gill Sans MT" charset="0"/>
              </a:rPr>
            </a:br>
            <a:r>
              <a:rPr lang="en-US" sz="2400" i="0">
                <a:latin typeface="Gill Sans MT" charset="0"/>
              </a:rPr>
              <a:t>(many nodes, all with many frames to send)</a:t>
            </a:r>
          </a:p>
        </p:txBody>
      </p:sp>
      <p:sp>
        <p:nvSpPr>
          <p:cNvPr id="26631" name="Text Box 10">
            <a:extLst>
              <a:ext uri="{FF2B5EF4-FFF2-40B4-BE49-F238E27FC236}">
                <a16:creationId xmlns:a16="http://schemas.microsoft.com/office/drawing/2014/main" id="{7EB2E9D1-3107-45D4-AB2F-ECB8CCC26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025" y="4529138"/>
            <a:ext cx="2568575" cy="1414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>
                <a:solidFill>
                  <a:srgbClr val="CC0000"/>
                </a:solidFill>
                <a:latin typeface="Gill Sans MT" charset="0"/>
              </a:rPr>
              <a:t>at best:</a:t>
            </a:r>
            <a:r>
              <a:rPr lang="en-US" sz="2400" i="0">
                <a:latin typeface="Gill Sans MT" charset="0"/>
              </a:rPr>
              <a:t> 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>
                <a:latin typeface="Gill Sans MT" charset="0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>
                <a:latin typeface="Gill Sans MT" charset="0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>
                <a:latin typeface="Gill Sans MT" charset="0"/>
              </a:rPr>
              <a:t>of time!</a:t>
            </a:r>
          </a:p>
        </p:txBody>
      </p:sp>
      <p:sp>
        <p:nvSpPr>
          <p:cNvPr id="26632" name="Text Box 11">
            <a:extLst>
              <a:ext uri="{FF2B5EF4-FFF2-40B4-BE49-F238E27FC236}">
                <a16:creationId xmlns:a16="http://schemas.microsoft.com/office/drawing/2014/main" id="{4860056D-A776-4B03-B3D4-E6883CF55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25" y="4402138"/>
            <a:ext cx="48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>
                <a:solidFill>
                  <a:srgbClr val="CC0000"/>
                </a:solidFill>
                <a:latin typeface="Gill Sans MT" charset="0"/>
              </a:rPr>
              <a:t>!</a:t>
            </a:r>
          </a:p>
        </p:txBody>
      </p:sp>
      <p:sp>
        <p:nvSpPr>
          <p:cNvPr id="26633" name="Rectangle 17">
            <a:extLst>
              <a:ext uri="{FF2B5EF4-FFF2-40B4-BE49-F238E27FC236}">
                <a16:creationId xmlns:a16="http://schemas.microsoft.com/office/drawing/2014/main" id="{E1865875-7F1B-4CDF-8311-0E90FA321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Slotted </a:t>
            </a:r>
            <a:r>
              <a:rPr lang="en-US" sz="4000">
                <a:ea typeface="ＭＳ Ｐゴシック" charset="0"/>
                <a:cs typeface="+mj-cs"/>
              </a:rPr>
              <a:t>ALOHA: efficiency</a:t>
            </a:r>
          </a:p>
        </p:txBody>
      </p:sp>
      <p:pic>
        <p:nvPicPr>
          <p:cNvPr id="91145" name="Picture 18" descr="underline_base">
            <a:extLst>
              <a:ext uri="{FF2B5EF4-FFF2-40B4-BE49-F238E27FC236}">
                <a16:creationId xmlns:a16="http://schemas.microsoft.com/office/drawing/2014/main" id="{92B5242B-BA8C-4632-94FA-5FDCF6DB15C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57705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9010701E-7EC5-49E6-8557-836E7808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9313C9B5-7259-48DD-9315-295DCD06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00AA62E3-FFB9-4003-83E7-E2C133BF112F}" type="slidenum">
              <a:rPr lang="en-US" altLang="en-US" sz="1200" i="0">
                <a:latin typeface="Arial" panose="020B0604020202020204" pitchFamily="34" charset="0"/>
              </a:rPr>
              <a:pPr/>
              <a:t>27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93187" name="Picture 5" descr="underline_base">
            <a:extLst>
              <a:ext uri="{FF2B5EF4-FFF2-40B4-BE49-F238E27FC236}">
                <a16:creationId xmlns:a16="http://schemas.microsoft.com/office/drawing/2014/main" id="{F73685EB-9148-4761-A20E-B0F0D089E3D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509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>
            <a:extLst>
              <a:ext uri="{FF2B5EF4-FFF2-40B4-BE49-F238E27FC236}">
                <a16:creationId xmlns:a16="http://schemas.microsoft.com/office/drawing/2014/main" id="{20B6C94B-85E2-4F8F-B9CE-E6F228E9F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Pure (unslotted) </a:t>
            </a:r>
            <a:r>
              <a:rPr lang="en-US" sz="4000">
                <a:ea typeface="ＭＳ Ｐゴシック" charset="0"/>
                <a:cs typeface="+mj-cs"/>
              </a:rPr>
              <a:t>ALOHA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72CA9F32-89A2-46C4-8265-A11236A42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unslotted Aloha: simpler, no synchronization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when frame first arrives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 transmit immediately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collision probability increases: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frame sent at t</a:t>
            </a:r>
            <a:r>
              <a:rPr lang="en-US" baseline="-25000">
                <a:ea typeface="ＭＳ Ｐゴシック" charset="0"/>
              </a:rPr>
              <a:t>0</a:t>
            </a:r>
            <a:r>
              <a:rPr lang="en-US">
                <a:ea typeface="ＭＳ Ｐゴシック" charset="0"/>
              </a:rPr>
              <a:t> collides with other frames sent in [t</a:t>
            </a:r>
            <a:r>
              <a:rPr lang="en-US" baseline="-25000">
                <a:ea typeface="ＭＳ Ｐゴシック" charset="0"/>
              </a:rPr>
              <a:t>0</a:t>
            </a:r>
            <a:r>
              <a:rPr lang="en-US">
                <a:ea typeface="ＭＳ Ｐゴシック" charset="0"/>
              </a:rPr>
              <a:t>-1,t</a:t>
            </a:r>
            <a:r>
              <a:rPr lang="en-US" baseline="-25000">
                <a:ea typeface="ＭＳ Ｐゴシック" charset="0"/>
              </a:rPr>
              <a:t>0</a:t>
            </a:r>
            <a:r>
              <a:rPr lang="en-US">
                <a:ea typeface="ＭＳ Ｐゴシック" charset="0"/>
              </a:rPr>
              <a:t>+1]</a:t>
            </a:r>
          </a:p>
        </p:txBody>
      </p:sp>
      <p:pic>
        <p:nvPicPr>
          <p:cNvPr id="93190" name="Picture 4" descr="5">
            <a:extLst>
              <a:ext uri="{FF2B5EF4-FFF2-40B4-BE49-F238E27FC236}">
                <a16:creationId xmlns:a16="http://schemas.microsoft.com/office/drawing/2014/main" id="{A425E974-AF0B-4649-99A9-DC98E560A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3871913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F5A3659E-7428-452B-8BA4-7F18BC00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0DC248BA-7EB3-40E0-AA9F-6149DD69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65178B2D-86F6-49F3-8F8B-167F100F2EE9}" type="slidenum">
              <a:rPr lang="en-US" altLang="en-US" sz="1200" i="0">
                <a:latin typeface="Arial" panose="020B0604020202020204" pitchFamily="34" charset="0"/>
              </a:rPr>
              <a:pPr/>
              <a:t>28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95235" name="Picture 6" descr="underline_base">
            <a:extLst>
              <a:ext uri="{FF2B5EF4-FFF2-40B4-BE49-F238E27FC236}">
                <a16:creationId xmlns:a16="http://schemas.microsoft.com/office/drawing/2014/main" id="{41017FDF-77B6-41F7-8D22-20D7039B81F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5725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>
            <a:extLst>
              <a:ext uri="{FF2B5EF4-FFF2-40B4-BE49-F238E27FC236}">
                <a16:creationId xmlns:a16="http://schemas.microsoft.com/office/drawing/2014/main" id="{A966C960-D288-4601-996D-9DE2B93E7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53988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Pure </a:t>
            </a:r>
            <a:r>
              <a:rPr lang="en-US" sz="4000">
                <a:ea typeface="ＭＳ Ｐゴシック" charset="0"/>
                <a:cs typeface="+mj-cs"/>
              </a:rPr>
              <a:t>ALOHA</a:t>
            </a:r>
            <a:r>
              <a:rPr lang="en-US">
                <a:ea typeface="ＭＳ Ｐゴシック" charset="0"/>
                <a:cs typeface="+mj-cs"/>
              </a:rPr>
              <a:t> efficiency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7F51EC0A-5628-4640-9CB0-7BC9CD03E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28738"/>
            <a:ext cx="82645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P(success by given node) = P(node transmits) </a:t>
            </a:r>
            <a:r>
              <a:rPr lang="en-US" altLang="en-US" sz="2000" baseline="16000"/>
              <a:t>.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                                   P(no other node transmits in [t</a:t>
            </a:r>
            <a:r>
              <a:rPr lang="en-US" altLang="en-US" sz="2000" baseline="-25000"/>
              <a:t>0</a:t>
            </a:r>
            <a:r>
              <a:rPr lang="en-US" altLang="en-US" sz="2000"/>
              <a:t>-1,t</a:t>
            </a:r>
            <a:r>
              <a:rPr lang="en-US" altLang="en-US" sz="2000" baseline="-25000"/>
              <a:t>0</a:t>
            </a:r>
            <a:r>
              <a:rPr lang="en-US" altLang="en-US" sz="2000"/>
              <a:t>] </a:t>
            </a:r>
            <a:r>
              <a:rPr lang="en-US" altLang="en-US" sz="2000" baseline="16000"/>
              <a:t>.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                                   P(no other node transmits in [t</a:t>
            </a:r>
            <a:r>
              <a:rPr lang="en-US" altLang="en-US" sz="2000" baseline="-25000"/>
              <a:t>0</a:t>
            </a:r>
            <a:r>
              <a:rPr lang="en-US" altLang="en-US" sz="2000"/>
              <a:t>-1,t</a:t>
            </a:r>
            <a:r>
              <a:rPr lang="en-US" altLang="en-US" sz="2000" baseline="-25000"/>
              <a:t>0</a:t>
            </a:r>
            <a:r>
              <a:rPr lang="en-US" altLang="en-US" sz="2000"/>
              <a:t>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                                 = p </a:t>
            </a:r>
            <a:r>
              <a:rPr lang="en-US" altLang="en-US" sz="2400" baseline="16000"/>
              <a:t>. </a:t>
            </a:r>
            <a:r>
              <a:rPr lang="en-US" altLang="en-US" sz="2400"/>
              <a:t>(1-p)</a:t>
            </a:r>
            <a:r>
              <a:rPr lang="en-US" altLang="en-US" sz="2400" b="1" baseline="30000"/>
              <a:t>N-1</a:t>
            </a:r>
            <a:r>
              <a:rPr lang="en-US" altLang="en-US" sz="2400" baseline="16000"/>
              <a:t> . </a:t>
            </a:r>
            <a:r>
              <a:rPr lang="en-US" altLang="en-US" sz="2400"/>
              <a:t>(1-p)</a:t>
            </a:r>
            <a:r>
              <a:rPr lang="en-US" altLang="en-US" sz="2400" b="1" baseline="30000"/>
              <a:t>N-1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baseline="30000"/>
              <a:t>                                                         </a:t>
            </a:r>
            <a:r>
              <a:rPr lang="en-US" altLang="en-US" sz="2400"/>
              <a:t>=</a:t>
            </a:r>
            <a:r>
              <a:rPr lang="en-US" altLang="en-US" sz="2400" b="1"/>
              <a:t> </a:t>
            </a:r>
            <a:r>
              <a:rPr lang="en-US" altLang="en-US" sz="2400"/>
              <a:t>p </a:t>
            </a:r>
            <a:r>
              <a:rPr lang="en-US" altLang="en-US" sz="2400" baseline="16000"/>
              <a:t>. </a:t>
            </a:r>
            <a:r>
              <a:rPr lang="en-US" altLang="en-US" sz="2400"/>
              <a:t>(1-p)</a:t>
            </a:r>
            <a:r>
              <a:rPr lang="en-US" altLang="en-US" sz="2400" b="1" baseline="30000"/>
              <a:t>2(N-1)</a:t>
            </a:r>
            <a:r>
              <a:rPr lang="en-US" altLang="en-US" baseline="16000"/>
              <a:t> 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endParaRPr lang="en-US" altLang="en-US" baseline="16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baseline="16000"/>
              <a:t>                              … choosing optimum p and then letting 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aseline="16000"/>
              <a:t>                                                 </a:t>
            </a:r>
            <a:r>
              <a:rPr lang="en-US" altLang="en-US" sz="2400"/>
              <a:t>= 1/(2e) = .18</a:t>
            </a:r>
            <a:r>
              <a:rPr lang="en-US" altLang="en-US" baseline="16000"/>
              <a:t> </a:t>
            </a:r>
            <a:r>
              <a:rPr lang="en-US" altLang="en-US"/>
              <a:t>	</a:t>
            </a:r>
            <a:endParaRPr lang="en-US" altLang="en-US" b="1" i="1"/>
          </a:p>
          <a:p>
            <a:endParaRPr lang="en-US" altLang="en-US"/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32F1EB7E-4CD0-42BD-B216-ABF24D62A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175250"/>
            <a:ext cx="458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>
                <a:solidFill>
                  <a:srgbClr val="CC0000"/>
                </a:solidFill>
                <a:latin typeface="Gill Sans MT" charset="0"/>
              </a:rPr>
              <a:t>even </a:t>
            </a:r>
            <a:r>
              <a:rPr lang="en-US" sz="2800">
                <a:solidFill>
                  <a:srgbClr val="CC0000"/>
                </a:solidFill>
                <a:latin typeface="Gill Sans MT" charset="0"/>
              </a:rPr>
              <a:t>worse</a:t>
            </a:r>
            <a:r>
              <a:rPr lang="en-US" sz="2800" i="0">
                <a:solidFill>
                  <a:srgbClr val="CC0000"/>
                </a:solidFill>
                <a:latin typeface="Gill Sans MT" charset="0"/>
              </a:rPr>
              <a:t> than slotted Aloha!</a:t>
            </a:r>
          </a:p>
        </p:txBody>
      </p:sp>
      <p:grpSp>
        <p:nvGrpSpPr>
          <p:cNvPr id="95239" name="Group 10">
            <a:extLst>
              <a:ext uri="{FF2B5EF4-FFF2-40B4-BE49-F238E27FC236}">
                <a16:creationId xmlns:a16="http://schemas.microsoft.com/office/drawing/2014/main" id="{23FE0EC4-E728-4A27-B1E7-E23329EFA098}"/>
              </a:ext>
            </a:extLst>
          </p:cNvPr>
          <p:cNvGrpSpPr>
            <a:grpSpLocks/>
          </p:cNvGrpSpPr>
          <p:nvPr/>
        </p:nvGrpSpPr>
        <p:grpSpPr bwMode="auto">
          <a:xfrm>
            <a:off x="6783388" y="3798888"/>
            <a:ext cx="736600" cy="90487"/>
            <a:chOff x="3242" y="3679"/>
            <a:chExt cx="464" cy="57"/>
          </a:xfrm>
        </p:grpSpPr>
        <p:sp>
          <p:nvSpPr>
            <p:cNvPr id="28681" name="Line 7">
              <a:extLst>
                <a:ext uri="{FF2B5EF4-FFF2-40B4-BE49-F238E27FC236}">
                  <a16:creationId xmlns:a16="http://schemas.microsoft.com/office/drawing/2014/main" id="{53204F80-7DDA-4F21-AFB8-BB350D9DE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8682" name="Oval 8">
              <a:extLst>
                <a:ext uri="{FF2B5EF4-FFF2-40B4-BE49-F238E27FC236}">
                  <a16:creationId xmlns:a16="http://schemas.microsoft.com/office/drawing/2014/main" id="{DFC7B0C3-8DAA-4D3A-B95F-07090D417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8683" name="Oval 9">
              <a:extLst>
                <a:ext uri="{FF2B5EF4-FFF2-40B4-BE49-F238E27FC236}">
                  <a16:creationId xmlns:a16="http://schemas.microsoft.com/office/drawing/2014/main" id="{88868AF8-9D63-4549-881E-8103D28E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EAF178C3-15A2-40C5-8915-3455BE26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9E237FB7-753F-4EEF-8C30-D579901D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0A4F80D4-1957-4FA1-8193-3546C05D83FE}" type="slidenum">
              <a:rPr lang="en-US" altLang="en-US" sz="1200" i="0">
                <a:latin typeface="Arial" panose="020B0604020202020204" pitchFamily="34" charset="0"/>
              </a:rPr>
              <a:pPr/>
              <a:t>29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97283" name="Picture 4" descr="underline_base">
            <a:extLst>
              <a:ext uri="{FF2B5EF4-FFF2-40B4-BE49-F238E27FC236}">
                <a16:creationId xmlns:a16="http://schemas.microsoft.com/office/drawing/2014/main" id="{82718FF3-84E5-46B6-8D9B-4B1EBAFA1B2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>
            <a:extLst>
              <a:ext uri="{FF2B5EF4-FFF2-40B4-BE49-F238E27FC236}">
                <a16:creationId xmlns:a16="http://schemas.microsoft.com/office/drawing/2014/main" id="{41E81DF7-0432-4F63-96A1-4A6315DFB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CSMA (carrier sense multiple access)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55B99B70-D641-4E06-BC45-883E487FE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CC0000"/>
                </a:solidFill>
              </a:rPr>
              <a:t>CSMA</a:t>
            </a:r>
            <a:r>
              <a:rPr lang="en-US" altLang="en-US" sz="3200">
                <a:solidFill>
                  <a:srgbClr val="FF0000"/>
                </a:solidFill>
              </a:rPr>
              <a:t>:</a:t>
            </a:r>
            <a:r>
              <a:rPr lang="en-US" altLang="en-US"/>
              <a:t> listen before transmit: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99"/>
                </a:solidFill>
              </a:rPr>
              <a:t>if channel sensed idle:</a:t>
            </a:r>
            <a:r>
              <a:rPr lang="en-US" altLang="en-US" sz="2400"/>
              <a:t> transmit entire frame</a:t>
            </a:r>
          </a:p>
          <a:p>
            <a:r>
              <a:rPr lang="en-US" altLang="en-US" sz="2400">
                <a:solidFill>
                  <a:srgbClr val="000099"/>
                </a:solidFill>
              </a:rPr>
              <a:t>if channel sensed busy</a:t>
            </a:r>
            <a:r>
              <a:rPr lang="en-US" altLang="en-US" sz="2400"/>
              <a:t>, defer transmission 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human analogy: don</a:t>
            </a:r>
            <a:r>
              <a:rPr lang="ja-JP" altLang="en-US" sz="2400"/>
              <a:t>’</a:t>
            </a:r>
            <a:r>
              <a:rPr lang="en-US" altLang="ja-JP" sz="2400"/>
              <a:t>t interrupt others!</a:t>
            </a: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>
            <a:extLst>
              <a:ext uri="{FF2B5EF4-FFF2-40B4-BE49-F238E27FC236}">
                <a16:creationId xmlns:a16="http://schemas.microsoft.com/office/drawing/2014/main" id="{E4D5FF59-C6D5-45AF-AFA0-A68E11B5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5" name="Slide Number Placeholder 6">
            <a:extLst>
              <a:ext uri="{FF2B5EF4-FFF2-40B4-BE49-F238E27FC236}">
                <a16:creationId xmlns:a16="http://schemas.microsoft.com/office/drawing/2014/main" id="{96465525-E984-4E96-BA46-1838705C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DC7A4B4A-241C-49C6-8486-5C8C6CEDF1C4}" type="slidenum">
              <a:rPr lang="en-US" altLang="en-US" sz="1200" i="0">
                <a:latin typeface="Arial" panose="020B0604020202020204" pitchFamily="34" charset="0"/>
              </a:rPr>
              <a:pPr/>
              <a:t>3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44035" name="Picture 5" descr="underline_base">
            <a:extLst>
              <a:ext uri="{FF2B5EF4-FFF2-40B4-BE49-F238E27FC236}">
                <a16:creationId xmlns:a16="http://schemas.microsoft.com/office/drawing/2014/main" id="{486F77D5-6565-474E-9F76-46520D40851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3600858F-807D-4F5D-9B76-5FDB283B5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Link layer, </a:t>
            </a:r>
            <a:r>
              <a:rPr lang="en-US" sz="4000">
                <a:ea typeface="ＭＳ Ｐゴシック" charset="0"/>
                <a:cs typeface="+mj-cs"/>
              </a:rPr>
              <a:t>LAN</a:t>
            </a:r>
            <a:r>
              <a:rPr lang="en-US">
                <a:ea typeface="ＭＳ Ｐゴシック" charset="0"/>
                <a:cs typeface="+mj-cs"/>
              </a:rPr>
              <a:t>s: outline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717E8A59-C626-4E7B-99A4-DE23DC21C91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5.1 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5.2</a:t>
            </a:r>
            <a:r>
              <a:rPr lang="en-US" dirty="0">
                <a:ea typeface="ＭＳ Ｐゴシック" charset="0"/>
                <a:cs typeface="+mn-cs"/>
              </a:rPr>
              <a:t>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5.3</a:t>
            </a:r>
            <a:r>
              <a:rPr lang="en-US" dirty="0">
                <a:ea typeface="ＭＳ Ｐゴシック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5.4</a:t>
            </a:r>
            <a:r>
              <a:rPr lang="en-US" dirty="0">
                <a:ea typeface="ＭＳ Ｐゴシック" charset="0"/>
                <a:cs typeface="+mn-cs"/>
              </a:rPr>
              <a:t> 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VLANS</a:t>
            </a: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1C0838AB-ED6A-431D-92D1-91536398B66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5.5</a:t>
            </a:r>
            <a:r>
              <a:rPr lang="en-US" dirty="0">
                <a:ea typeface="ＭＳ Ｐゴシック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5.6</a:t>
            </a:r>
            <a:r>
              <a:rPr lang="en-US" dirty="0">
                <a:ea typeface="ＭＳ Ｐゴシック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5.7</a:t>
            </a:r>
            <a:r>
              <a:rPr lang="en-US" dirty="0">
                <a:ea typeface="ＭＳ Ｐゴシック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>
            <a:extLst>
              <a:ext uri="{FF2B5EF4-FFF2-40B4-BE49-F238E27FC236}">
                <a16:creationId xmlns:a16="http://schemas.microsoft.com/office/drawing/2014/main" id="{379EF481-AA01-474E-A2DE-2CB0F75A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23" name="Slide Number Placeholder 6">
            <a:extLst>
              <a:ext uri="{FF2B5EF4-FFF2-40B4-BE49-F238E27FC236}">
                <a16:creationId xmlns:a16="http://schemas.microsoft.com/office/drawing/2014/main" id="{CFE9D154-5DA9-4F67-AB6C-21FEC59D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70F7D2B8-C30F-426F-AE2D-E8C8A1F93E54}" type="slidenum">
              <a:rPr lang="en-US" altLang="en-US" sz="1200" i="0">
                <a:latin typeface="Arial" panose="020B0604020202020204" pitchFamily="34" charset="0"/>
              </a:rPr>
              <a:pPr/>
              <a:t>30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D916831-510E-446A-A616-EF87ECEA6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CSMA collisions</a:t>
            </a:r>
          </a:p>
        </p:txBody>
      </p:sp>
      <p:sp>
        <p:nvSpPr>
          <p:cNvPr id="30725" name="Rectangle 9">
            <a:extLst>
              <a:ext uri="{FF2B5EF4-FFF2-40B4-BE49-F238E27FC236}">
                <a16:creationId xmlns:a16="http://schemas.microsoft.com/office/drawing/2014/main" id="{21BF9B73-5CF7-4569-839E-FE7BE57DEE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/>
          <a:lstStyle/>
          <a:p>
            <a:r>
              <a:rPr lang="en-US" altLang="en-US" sz="2400">
                <a:solidFill>
                  <a:srgbClr val="990033"/>
                </a:solidFill>
              </a:rPr>
              <a:t>collisions </a:t>
            </a:r>
            <a:r>
              <a:rPr lang="en-US" altLang="en-US" sz="2400" i="1">
                <a:solidFill>
                  <a:srgbClr val="990033"/>
                </a:solidFill>
              </a:rPr>
              <a:t>can</a:t>
            </a:r>
            <a:r>
              <a:rPr lang="en-US" altLang="en-US" sz="2400">
                <a:solidFill>
                  <a:srgbClr val="990033"/>
                </a:solidFill>
              </a:rPr>
              <a:t> still occur: </a:t>
            </a:r>
            <a:r>
              <a:rPr lang="en-US" altLang="en-US" sz="2400"/>
              <a:t>propagation delay means  two nodes may not hear each other</a:t>
            </a:r>
            <a:r>
              <a:rPr lang="ja-JP" altLang="en-US" sz="2400"/>
              <a:t>’</a:t>
            </a:r>
            <a:r>
              <a:rPr lang="en-US" altLang="ja-JP" sz="2400"/>
              <a:t>s transmission</a:t>
            </a:r>
          </a:p>
          <a:p>
            <a:r>
              <a:rPr lang="en-US" altLang="en-US" sz="2400">
                <a:solidFill>
                  <a:srgbClr val="990033"/>
                </a:solidFill>
              </a:rPr>
              <a:t>collision: </a:t>
            </a:r>
            <a:r>
              <a:rPr lang="en-US" altLang="en-US" sz="2400"/>
              <a:t>entire packet transmission time wasted</a:t>
            </a:r>
          </a:p>
          <a:p>
            <a:pPr lvl="1"/>
            <a:r>
              <a:rPr lang="en-US" altLang="en-US" sz="2000"/>
              <a:t>distance &amp; propagation delay play role in in determining collision probability</a:t>
            </a:r>
          </a:p>
          <a:p>
            <a:pPr lvl="1"/>
            <a:endParaRPr lang="en-US" altLang="en-US" sz="2000"/>
          </a:p>
        </p:txBody>
      </p:sp>
      <p:sp>
        <p:nvSpPr>
          <p:cNvPr id="30726" name="Rectangle 10">
            <a:extLst>
              <a:ext uri="{FF2B5EF4-FFF2-40B4-BE49-F238E27FC236}">
                <a16:creationId xmlns:a16="http://schemas.microsoft.com/office/drawing/2014/main" id="{C36C392F-5798-47FA-BFF7-3253A076E26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endParaRPr lang="en-US" sz="2400">
              <a:ea typeface="ＭＳ Ｐゴシック" charset="0"/>
              <a:cs typeface="+mn-cs"/>
            </a:endParaRPr>
          </a:p>
        </p:txBody>
      </p:sp>
      <p:pic>
        <p:nvPicPr>
          <p:cNvPr id="99334" name="Picture 3" descr="5">
            <a:extLst>
              <a:ext uri="{FF2B5EF4-FFF2-40B4-BE49-F238E27FC236}">
                <a16:creationId xmlns:a16="http://schemas.microsoft.com/office/drawing/2014/main" id="{04BCA990-EA2C-4FC2-91A0-4D97644D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>
            <a:extLst>
              <a:ext uri="{FF2B5EF4-FFF2-40B4-BE49-F238E27FC236}">
                <a16:creationId xmlns:a16="http://schemas.microsoft.com/office/drawing/2014/main" id="{ACFD742B-B439-4B53-BDEB-4089AC02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>
                <a:latin typeface="Arial" charset="0"/>
                <a:ea typeface="ＭＳ Ｐゴシック" charset="0"/>
              </a:rPr>
              <a:t>spatial layout of nodes </a:t>
            </a:r>
            <a:endParaRPr lang="en-US" sz="2000" i="0">
              <a:latin typeface="Arial" charset="0"/>
              <a:ea typeface="ＭＳ Ｐゴシック" charset="0"/>
            </a:endParaRPr>
          </a:p>
        </p:txBody>
      </p:sp>
      <p:pic>
        <p:nvPicPr>
          <p:cNvPr id="99336" name="Picture 8" descr="underline_base">
            <a:extLst>
              <a:ext uri="{FF2B5EF4-FFF2-40B4-BE49-F238E27FC236}">
                <a16:creationId xmlns:a16="http://schemas.microsoft.com/office/drawing/2014/main" id="{70C25412-65B0-433B-9A1C-0E6DA5DE878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>
            <a:extLst>
              <a:ext uri="{FF2B5EF4-FFF2-40B4-BE49-F238E27FC236}">
                <a16:creationId xmlns:a16="http://schemas.microsoft.com/office/drawing/2014/main" id="{11843E96-1E7D-44CC-BD87-0CF2B0F8A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0312" name="Rectangle 88">
            <a:extLst>
              <a:ext uri="{FF2B5EF4-FFF2-40B4-BE49-F238E27FC236}">
                <a16:creationId xmlns:a16="http://schemas.microsoft.com/office/drawing/2014/main" id="{DF85944B-5540-4A71-91C5-91EA9EF49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0314" name="Rectangle 90">
            <a:extLst>
              <a:ext uri="{FF2B5EF4-FFF2-40B4-BE49-F238E27FC236}">
                <a16:creationId xmlns:a16="http://schemas.microsoft.com/office/drawing/2014/main" id="{71601493-8075-4F18-B7E6-2A8E8136C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0315" name="Rectangle 91">
            <a:extLst>
              <a:ext uri="{FF2B5EF4-FFF2-40B4-BE49-F238E27FC236}">
                <a16:creationId xmlns:a16="http://schemas.microsoft.com/office/drawing/2014/main" id="{E1B756C1-C626-4DBC-8E0A-F067D8B9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0734" name="Rectangle 92">
            <a:extLst>
              <a:ext uri="{FF2B5EF4-FFF2-40B4-BE49-F238E27FC236}">
                <a16:creationId xmlns:a16="http://schemas.microsoft.com/office/drawing/2014/main" id="{37A4CD0E-5172-4DE2-B35A-24D9C46CF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9342" name="Group 98">
            <a:extLst>
              <a:ext uri="{FF2B5EF4-FFF2-40B4-BE49-F238E27FC236}">
                <a16:creationId xmlns:a16="http://schemas.microsoft.com/office/drawing/2014/main" id="{8D073122-1315-40BB-9FC8-7A3C3BDB7FE9}"/>
              </a:ext>
            </a:extLst>
          </p:cNvPr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99343" name="Group 67">
              <a:extLst>
                <a:ext uri="{FF2B5EF4-FFF2-40B4-BE49-F238E27FC236}">
                  <a16:creationId xmlns:a16="http://schemas.microsoft.com/office/drawing/2014/main" id="{C97F0F48-A5B1-4581-A4CD-1161F2979C6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>
                <a:extLst>
                  <a:ext uri="{FF2B5EF4-FFF2-40B4-BE49-F238E27FC236}">
                    <a16:creationId xmlns:a16="http://schemas.microsoft.com/office/drawing/2014/main" id="{AF462D63-8788-47AE-9A15-CAB318FD26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>
                <a:extLst>
                  <a:ext uri="{FF2B5EF4-FFF2-40B4-BE49-F238E27FC236}">
                    <a16:creationId xmlns:a16="http://schemas.microsoft.com/office/drawing/2014/main" id="{EEB35720-1C81-4D6F-A93C-77ADFE724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9344" name="Group 70">
              <a:extLst>
                <a:ext uri="{FF2B5EF4-FFF2-40B4-BE49-F238E27FC236}">
                  <a16:creationId xmlns:a16="http://schemas.microsoft.com/office/drawing/2014/main" id="{51552462-8F7F-4A6F-9664-BF5ACF59C41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>
                <a:extLst>
                  <a:ext uri="{FF2B5EF4-FFF2-40B4-BE49-F238E27FC236}">
                    <a16:creationId xmlns:a16="http://schemas.microsoft.com/office/drawing/2014/main" id="{086DCC25-BB24-4430-AEFE-B17292E60A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>
                <a:extLst>
                  <a:ext uri="{FF2B5EF4-FFF2-40B4-BE49-F238E27FC236}">
                    <a16:creationId xmlns:a16="http://schemas.microsoft.com/office/drawing/2014/main" id="{CC24EB89-67AC-4F8B-AE16-AD4BE7D0D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9345" name="Group 73">
              <a:extLst>
                <a:ext uri="{FF2B5EF4-FFF2-40B4-BE49-F238E27FC236}">
                  <a16:creationId xmlns:a16="http://schemas.microsoft.com/office/drawing/2014/main" id="{8C162DF3-9B49-46EB-A6B7-D868008B5B1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>
                <a:extLst>
                  <a:ext uri="{FF2B5EF4-FFF2-40B4-BE49-F238E27FC236}">
                    <a16:creationId xmlns:a16="http://schemas.microsoft.com/office/drawing/2014/main" id="{08CA5BC6-4EED-4D52-BC77-84EB7B2090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>
                <a:extLst>
                  <a:ext uri="{FF2B5EF4-FFF2-40B4-BE49-F238E27FC236}">
                    <a16:creationId xmlns:a16="http://schemas.microsoft.com/office/drawing/2014/main" id="{06B52E35-BBCC-4CE2-B679-B91343F2E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9346" name="Group 76">
              <a:extLst>
                <a:ext uri="{FF2B5EF4-FFF2-40B4-BE49-F238E27FC236}">
                  <a16:creationId xmlns:a16="http://schemas.microsoft.com/office/drawing/2014/main" id="{08292112-D9BE-4725-AE71-262A34A883C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>
                <a:extLst>
                  <a:ext uri="{FF2B5EF4-FFF2-40B4-BE49-F238E27FC236}">
                    <a16:creationId xmlns:a16="http://schemas.microsoft.com/office/drawing/2014/main" id="{1BE9E279-1EC5-49C6-BE13-BFEE437E6A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>
                <a:extLst>
                  <a:ext uri="{FF2B5EF4-FFF2-40B4-BE49-F238E27FC236}">
                    <a16:creationId xmlns:a16="http://schemas.microsoft.com/office/drawing/2014/main" id="{0B8399DC-0646-4D91-94D3-D90FF342F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0740" name="Line 93">
              <a:extLst>
                <a:ext uri="{FF2B5EF4-FFF2-40B4-BE49-F238E27FC236}">
                  <a16:creationId xmlns:a16="http://schemas.microsoft.com/office/drawing/2014/main" id="{F4444F2C-7223-48E2-B0E5-57ECD7795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741" name="Line 94">
              <a:extLst>
                <a:ext uri="{FF2B5EF4-FFF2-40B4-BE49-F238E27FC236}">
                  <a16:creationId xmlns:a16="http://schemas.microsoft.com/office/drawing/2014/main" id="{F81DC086-CBA5-42FF-8E9D-86C3253EC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742" name="Line 95">
              <a:extLst>
                <a:ext uri="{FF2B5EF4-FFF2-40B4-BE49-F238E27FC236}">
                  <a16:creationId xmlns:a16="http://schemas.microsoft.com/office/drawing/2014/main" id="{F373B628-2B50-4033-BF2D-DB2EAD8B2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743" name="Line 96">
              <a:extLst>
                <a:ext uri="{FF2B5EF4-FFF2-40B4-BE49-F238E27FC236}">
                  <a16:creationId xmlns:a16="http://schemas.microsoft.com/office/drawing/2014/main" id="{A16A7A46-EB18-4636-84AE-98BD2DEC8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744" name="Line 97">
              <a:extLst>
                <a:ext uri="{FF2B5EF4-FFF2-40B4-BE49-F238E27FC236}">
                  <a16:creationId xmlns:a16="http://schemas.microsoft.com/office/drawing/2014/main" id="{A5C1A841-8ECE-46AA-A285-8C0E43791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8D2ADD84-CF6A-4BD1-887C-85BD449F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535F56BF-ADCC-4835-8D02-E6410BCB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0F789ED0-5A3C-400C-AD1F-A7080BC4F92B}" type="slidenum">
              <a:rPr lang="en-US" altLang="en-US" sz="1200" i="0">
                <a:latin typeface="Arial" panose="020B0604020202020204" pitchFamily="34" charset="0"/>
              </a:rPr>
              <a:pPr/>
              <a:t>31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101379" name="Picture 5" descr="underline_base">
            <a:extLst>
              <a:ext uri="{FF2B5EF4-FFF2-40B4-BE49-F238E27FC236}">
                <a16:creationId xmlns:a16="http://schemas.microsoft.com/office/drawing/2014/main" id="{44D6296F-C1DA-4C7E-A4E1-4336B7A784C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>
            <a:extLst>
              <a:ext uri="{FF2B5EF4-FFF2-40B4-BE49-F238E27FC236}">
                <a16:creationId xmlns:a16="http://schemas.microsoft.com/office/drawing/2014/main" id="{EAC93A17-B3B0-491D-A377-7E729D8FD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CSMA/CD </a:t>
            </a:r>
            <a:r>
              <a:rPr lang="en-US" sz="4000">
                <a:ea typeface="ＭＳ Ｐゴシック" charset="0"/>
                <a:cs typeface="+mj-cs"/>
              </a:rPr>
              <a:t>(collision detection)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6EBC2E16-A01F-47CF-9911-02C2911A9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carrier sensing, deferral as in CSMA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collisions </a:t>
            </a:r>
            <a:r>
              <a:rPr lang="en-US" i="1" dirty="0">
                <a:ea typeface="ＭＳ Ｐゴシック" charset="0"/>
              </a:rPr>
              <a:t>detected</a:t>
            </a:r>
            <a:r>
              <a:rPr lang="en-US" dirty="0">
                <a:ea typeface="ＭＳ Ｐゴシック" charset="0"/>
              </a:rPr>
              <a:t> within short time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colliding transmissions aborted, reducing channel wastage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collision detection:</a:t>
            </a:r>
            <a:r>
              <a:rPr lang="en-US" sz="2400" dirty="0">
                <a:ea typeface="ＭＳ Ｐゴシック" charset="0"/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easy in wired LANs: measure signal strengths, compare transmitted, received signals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difficult in wireless LANs: received signal strength overwhelmed by local transmission strength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human analogy: the polite conversationalist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C00D30B7-EED9-4302-AF1E-936C6C99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C17F35CB-3D49-4755-B869-5FB9AECA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95F320A5-023E-4DE9-9BA1-FF6589CF74BA}" type="slidenum">
              <a:rPr lang="en-US" altLang="en-US" sz="1200" i="0">
                <a:latin typeface="Arial" panose="020B0604020202020204" pitchFamily="34" charset="0"/>
              </a:rPr>
              <a:pPr/>
              <a:t>32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103427" name="Picture 3" descr="5">
            <a:extLst>
              <a:ext uri="{FF2B5EF4-FFF2-40B4-BE49-F238E27FC236}">
                <a16:creationId xmlns:a16="http://schemas.microsoft.com/office/drawing/2014/main" id="{F0B6A7B2-D849-4C5C-84D7-905CDBDD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>
            <a:extLst>
              <a:ext uri="{FF2B5EF4-FFF2-40B4-BE49-F238E27FC236}">
                <a16:creationId xmlns:a16="http://schemas.microsoft.com/office/drawing/2014/main" id="{5E1DFD1F-B16A-41E8-AD1F-611F9B7B4C9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>
            <a:extLst>
              <a:ext uri="{FF2B5EF4-FFF2-40B4-BE49-F238E27FC236}">
                <a16:creationId xmlns:a16="http://schemas.microsoft.com/office/drawing/2014/main" id="{3ADC82B9-49B2-467B-A7FB-B253B37BC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CSMA/CD </a:t>
            </a:r>
            <a:r>
              <a:rPr lang="en-US" sz="4000">
                <a:ea typeface="ＭＳ Ｐゴシック" charset="0"/>
                <a:cs typeface="+mj-cs"/>
              </a:rPr>
              <a:t>(collision detection)</a:t>
            </a:r>
          </a:p>
        </p:txBody>
      </p:sp>
      <p:sp>
        <p:nvSpPr>
          <p:cNvPr id="32775" name="Rectangle 29">
            <a:extLst>
              <a:ext uri="{FF2B5EF4-FFF2-40B4-BE49-F238E27FC236}">
                <a16:creationId xmlns:a16="http://schemas.microsoft.com/office/drawing/2014/main" id="{775FFB10-30D1-478D-B9A5-5192E9074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72CAA9AA-C9FF-4895-8B10-7DCDC3140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>
                <a:latin typeface="Arial" charset="0"/>
                <a:ea typeface="ＭＳ Ｐゴシック" charset="0"/>
              </a:rPr>
              <a:t>spatial layout of nodes </a:t>
            </a:r>
            <a:endParaRPr lang="en-US" sz="2000" i="0">
              <a:latin typeface="Arial" charset="0"/>
              <a:ea typeface="ＭＳ Ｐゴシック" charset="0"/>
            </a:endParaRPr>
          </a:p>
        </p:txBody>
      </p:sp>
      <p:grpSp>
        <p:nvGrpSpPr>
          <p:cNvPr id="103432" name="Group 30">
            <a:extLst>
              <a:ext uri="{FF2B5EF4-FFF2-40B4-BE49-F238E27FC236}">
                <a16:creationId xmlns:a16="http://schemas.microsoft.com/office/drawing/2014/main" id="{BBAA8700-AC9C-45DA-B83B-3B6800397CAB}"/>
              </a:ext>
            </a:extLst>
          </p:cNvPr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>
              <a:extLst>
                <a:ext uri="{FF2B5EF4-FFF2-40B4-BE49-F238E27FC236}">
                  <a16:creationId xmlns:a16="http://schemas.microsoft.com/office/drawing/2014/main" id="{34C75D9F-B80B-42CD-8BF0-E24C7DF00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791" name="Line 24">
              <a:extLst>
                <a:ext uri="{FF2B5EF4-FFF2-40B4-BE49-F238E27FC236}">
                  <a16:creationId xmlns:a16="http://schemas.microsoft.com/office/drawing/2014/main" id="{364C44C8-18D3-4B31-9E2A-7B68F7774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792" name="Line 25">
              <a:extLst>
                <a:ext uri="{FF2B5EF4-FFF2-40B4-BE49-F238E27FC236}">
                  <a16:creationId xmlns:a16="http://schemas.microsoft.com/office/drawing/2014/main" id="{CA857547-10C8-4021-83A4-72C16A7A5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793" name="Line 26">
              <a:extLst>
                <a:ext uri="{FF2B5EF4-FFF2-40B4-BE49-F238E27FC236}">
                  <a16:creationId xmlns:a16="http://schemas.microsoft.com/office/drawing/2014/main" id="{6DD8AEE7-66BE-4E04-B5B0-490A6B8D9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794" name="Line 27">
              <a:extLst>
                <a:ext uri="{FF2B5EF4-FFF2-40B4-BE49-F238E27FC236}">
                  <a16:creationId xmlns:a16="http://schemas.microsoft.com/office/drawing/2014/main" id="{45EDA050-0F44-460A-B89D-BB40464E7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03433" name="Group 11">
            <a:extLst>
              <a:ext uri="{FF2B5EF4-FFF2-40B4-BE49-F238E27FC236}">
                <a16:creationId xmlns:a16="http://schemas.microsoft.com/office/drawing/2014/main" id="{546AB967-C199-4EFC-B622-EE8C1252E92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>
              <a:extLst>
                <a:ext uri="{FF2B5EF4-FFF2-40B4-BE49-F238E27FC236}">
                  <a16:creationId xmlns:a16="http://schemas.microsoft.com/office/drawing/2014/main" id="{7B887124-2B52-405D-A349-D145FC95B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>
              <a:extLst>
                <a:ext uri="{FF2B5EF4-FFF2-40B4-BE49-F238E27FC236}">
                  <a16:creationId xmlns:a16="http://schemas.microsoft.com/office/drawing/2014/main" id="{0D38838A-147D-4598-9251-77CFB1372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4" name="Group 14">
            <a:extLst>
              <a:ext uri="{FF2B5EF4-FFF2-40B4-BE49-F238E27FC236}">
                <a16:creationId xmlns:a16="http://schemas.microsoft.com/office/drawing/2014/main" id="{C2ED9577-178F-4CD7-801D-83B3B707B5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>
              <a:extLst>
                <a:ext uri="{FF2B5EF4-FFF2-40B4-BE49-F238E27FC236}">
                  <a16:creationId xmlns:a16="http://schemas.microsoft.com/office/drawing/2014/main" id="{02AD4C5F-15F5-4956-98E6-0D27C3ED2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>
              <a:extLst>
                <a:ext uri="{FF2B5EF4-FFF2-40B4-BE49-F238E27FC236}">
                  <a16:creationId xmlns:a16="http://schemas.microsoft.com/office/drawing/2014/main" id="{AAB03C3F-7F09-4F91-B90C-F5421C7F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5" name="Group 17">
            <a:extLst>
              <a:ext uri="{FF2B5EF4-FFF2-40B4-BE49-F238E27FC236}">
                <a16:creationId xmlns:a16="http://schemas.microsoft.com/office/drawing/2014/main" id="{802EE016-A480-42E2-85B6-1A1E282560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>
              <a:extLst>
                <a:ext uri="{FF2B5EF4-FFF2-40B4-BE49-F238E27FC236}">
                  <a16:creationId xmlns:a16="http://schemas.microsoft.com/office/drawing/2014/main" id="{B3CC6A23-7791-4D84-A02D-856D88AEE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>
              <a:extLst>
                <a:ext uri="{FF2B5EF4-FFF2-40B4-BE49-F238E27FC236}">
                  <a16:creationId xmlns:a16="http://schemas.microsoft.com/office/drawing/2014/main" id="{4D7B7029-C554-4A1C-9677-F08DE4E21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6" name="Group 20">
            <a:extLst>
              <a:ext uri="{FF2B5EF4-FFF2-40B4-BE49-F238E27FC236}">
                <a16:creationId xmlns:a16="http://schemas.microsoft.com/office/drawing/2014/main" id="{724AF8FB-5EC3-4EE8-8BDD-42C3DCB9F9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>
              <a:extLst>
                <a:ext uri="{FF2B5EF4-FFF2-40B4-BE49-F238E27FC236}">
                  <a16:creationId xmlns:a16="http://schemas.microsoft.com/office/drawing/2014/main" id="{DA6C74F1-00C1-49BD-9FED-B782F15DF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>
              <a:extLst>
                <a:ext uri="{FF2B5EF4-FFF2-40B4-BE49-F238E27FC236}">
                  <a16:creationId xmlns:a16="http://schemas.microsoft.com/office/drawing/2014/main" id="{FA911948-210C-415F-9C6A-4CF01CD0D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>
            <a:extLst>
              <a:ext uri="{FF2B5EF4-FFF2-40B4-BE49-F238E27FC236}">
                <a16:creationId xmlns:a16="http://schemas.microsoft.com/office/drawing/2014/main" id="{909EBC36-41AC-4538-B54E-4FE54066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7347" name="Slide Number Placeholder 6">
            <a:extLst>
              <a:ext uri="{FF2B5EF4-FFF2-40B4-BE49-F238E27FC236}">
                <a16:creationId xmlns:a16="http://schemas.microsoft.com/office/drawing/2014/main" id="{6FFF7204-45DB-474D-9671-9B67C207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7AF27F71-CE2B-4725-A5AC-F08CC66C65A8}" type="slidenum">
              <a:rPr lang="en-US" altLang="en-US" sz="1200" i="0">
                <a:latin typeface="Arial" panose="020B0604020202020204" pitchFamily="34" charset="0"/>
              </a:rPr>
              <a:pPr/>
              <a:t>33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73AB0E93-4E26-4A5C-993C-BE8296448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Ethernet CSMA/CD algorithm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17B4503A-FC3C-43BB-B057-82401CD82B8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ea typeface="ＭＳ Ｐゴシック" charset="0"/>
                <a:cs typeface="+mn-cs"/>
              </a:rPr>
              <a:t>1. </a:t>
            </a:r>
            <a:r>
              <a:rPr lang="en-US" sz="2600" dirty="0">
                <a:ea typeface="ＭＳ Ｐゴシック" charset="0"/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ea typeface="ＭＳ Ｐゴシック" charset="0"/>
                <a:cs typeface="+mn-cs"/>
              </a:rPr>
              <a:t>2. </a:t>
            </a:r>
            <a:r>
              <a:rPr lang="en-US" sz="2600" dirty="0">
                <a:ea typeface="ＭＳ Ｐゴシック" charset="0"/>
                <a:cs typeface="+mn-cs"/>
              </a:rPr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ea typeface="ＭＳ Ｐゴシック" charset="0"/>
                <a:cs typeface="+mn-cs"/>
              </a:rPr>
              <a:t>3. </a:t>
            </a:r>
            <a:r>
              <a:rPr lang="en-US" sz="2600" dirty="0">
                <a:ea typeface="ＭＳ Ｐゴシック" charset="0"/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>
            <a:extLst>
              <a:ext uri="{FF2B5EF4-FFF2-40B4-BE49-F238E27FC236}">
                <a16:creationId xmlns:a16="http://schemas.microsoft.com/office/drawing/2014/main" id="{73B566EA-F8DA-4945-9F18-A5B4D8EADBD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99"/>
                </a:solidFill>
              </a:rPr>
              <a:t>4. </a:t>
            </a:r>
            <a:r>
              <a:rPr lang="en-US" altLang="en-US" sz="2600"/>
              <a:t>If NIC detects another transmission while transmitting,  aborts and sends jam signal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99"/>
                </a:solidFill>
              </a:rPr>
              <a:t>5. </a:t>
            </a:r>
            <a:r>
              <a:rPr lang="en-US" altLang="en-US" sz="2600"/>
              <a:t>After aborting, NIC enters </a:t>
            </a:r>
            <a:r>
              <a:rPr lang="en-US" altLang="en-US" sz="2600" i="1">
                <a:solidFill>
                  <a:srgbClr val="CC0000"/>
                </a:solidFill>
              </a:rPr>
              <a:t>binary (exponential) backoff: </a:t>
            </a:r>
          </a:p>
          <a:p>
            <a:pPr lvl="1"/>
            <a:r>
              <a:rPr lang="en-US" altLang="en-US"/>
              <a:t>after </a:t>
            </a:r>
            <a:r>
              <a:rPr lang="en-US" altLang="en-US" i="1"/>
              <a:t>m</a:t>
            </a:r>
            <a:r>
              <a:rPr lang="en-US" altLang="en-US"/>
              <a:t>th collision, NIC chooses </a:t>
            </a:r>
            <a:r>
              <a:rPr lang="en-US" altLang="en-US" i="1"/>
              <a:t>K </a:t>
            </a:r>
            <a:r>
              <a:rPr lang="en-US" altLang="en-US"/>
              <a:t>at random from </a:t>
            </a:r>
            <a:r>
              <a:rPr lang="en-US" altLang="en-US" i="1"/>
              <a:t>{0,1,2, …, 2</a:t>
            </a:r>
            <a:r>
              <a:rPr lang="en-US" altLang="en-US" b="1" i="1" baseline="30000"/>
              <a:t>m</a:t>
            </a:r>
            <a:r>
              <a:rPr lang="en-US" altLang="en-US" i="1"/>
              <a:t>-1}</a:t>
            </a:r>
            <a:r>
              <a:rPr lang="en-US" altLang="en-US"/>
              <a:t>. NIC waits K</a:t>
            </a:r>
            <a:r>
              <a:rPr lang="el-GR" altLang="en-US"/>
              <a:t>·</a:t>
            </a:r>
            <a:r>
              <a:rPr lang="en-US" altLang="en-US"/>
              <a:t>512 bit times, returns to Step 2</a:t>
            </a:r>
          </a:p>
          <a:p>
            <a:pPr lvl="1"/>
            <a:r>
              <a:rPr lang="en-US" altLang="en-US"/>
              <a:t>longer backoff interval with more collisions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/>
              <a:t>  </a:t>
            </a:r>
          </a:p>
        </p:txBody>
      </p:sp>
      <p:pic>
        <p:nvPicPr>
          <p:cNvPr id="105478" name="Picture 16" descr="underline_base">
            <a:extLst>
              <a:ext uri="{FF2B5EF4-FFF2-40B4-BE49-F238E27FC236}">
                <a16:creationId xmlns:a16="http://schemas.microsoft.com/office/drawing/2014/main" id="{B6A9E75B-C388-4241-ACCF-0A2728BFA36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>
            <a:extLst>
              <a:ext uri="{FF2B5EF4-FFF2-40B4-BE49-F238E27FC236}">
                <a16:creationId xmlns:a16="http://schemas.microsoft.com/office/drawing/2014/main" id="{15408AF0-1FCE-4F6C-98A5-564F0BA8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7CB789B9-FD10-4A2E-8EA3-0A551303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2357FA09-C0E8-4CB5-A26C-BCA348FD8015}" type="slidenum">
              <a:rPr lang="en-US" altLang="en-US" sz="1200" i="0">
                <a:latin typeface="Arial" panose="020B0604020202020204" pitchFamily="34" charset="0"/>
              </a:rPr>
              <a:pPr/>
              <a:t>34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8ED08BCD-83DB-473D-AB53-9A1110A6A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CSMA/CD efficiency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FB37E2A7-0FFB-4597-9101-A59DDF5E6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T</a:t>
            </a:r>
            <a:r>
              <a:rPr lang="en-US" sz="2400" baseline="-25000">
                <a:ea typeface="ＭＳ Ｐゴシック" charset="0"/>
                <a:cs typeface="+mn-cs"/>
              </a:rPr>
              <a:t>prop</a:t>
            </a:r>
            <a:r>
              <a:rPr lang="en-US" sz="2400">
                <a:ea typeface="ＭＳ Ｐゴシック" charset="0"/>
                <a:cs typeface="+mn-cs"/>
              </a:rPr>
              <a:t> = max prop delay between 2 nodes in LAN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t</a:t>
            </a:r>
            <a:r>
              <a:rPr lang="en-US" sz="2400" baseline="-25000">
                <a:ea typeface="ＭＳ Ｐゴシック" charset="0"/>
                <a:cs typeface="+mn-cs"/>
              </a:rPr>
              <a:t>trans</a:t>
            </a:r>
            <a:r>
              <a:rPr lang="en-US" sz="2400">
                <a:ea typeface="ＭＳ Ｐゴシック" charset="0"/>
                <a:cs typeface="+mn-cs"/>
              </a:rPr>
              <a:t> = time to transmit max-size frame</a:t>
            </a: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efficiency goes to 1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as t</a:t>
            </a:r>
            <a:r>
              <a:rPr lang="en-US" baseline="-25000">
                <a:ea typeface="ＭＳ Ｐゴシック" charset="0"/>
              </a:rPr>
              <a:t>prop</a:t>
            </a:r>
            <a:r>
              <a:rPr lang="en-US">
                <a:ea typeface="ＭＳ Ｐゴシック" charset="0"/>
              </a:rPr>
              <a:t> goes to 0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as t</a:t>
            </a:r>
            <a:r>
              <a:rPr lang="en-US" baseline="-25000">
                <a:ea typeface="ＭＳ Ｐゴシック" charset="0"/>
              </a:rPr>
              <a:t>trans</a:t>
            </a:r>
            <a:r>
              <a:rPr lang="en-US">
                <a:ea typeface="ＭＳ Ｐゴシック" charset="0"/>
              </a:rPr>
              <a:t> goes to infinity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better performance than ALOHA: and simple, cheap, decentralized</a:t>
            </a:r>
            <a:r>
              <a:rPr lang="en-US">
                <a:ea typeface="ＭＳ Ｐゴシック" charset="0"/>
                <a:cs typeface="+mn-cs"/>
              </a:rPr>
              <a:t>!</a:t>
            </a:r>
          </a:p>
        </p:txBody>
      </p:sp>
      <p:graphicFrame>
        <p:nvGraphicFramePr>
          <p:cNvPr id="107525" name="Object 4">
            <a:extLst>
              <a:ext uri="{FF2B5EF4-FFF2-40B4-BE49-F238E27FC236}">
                <a16:creationId xmlns:a16="http://schemas.microsoft.com/office/drawing/2014/main" id="{991257C8-EA6F-4202-B7DE-F27AED94F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8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22" descr="underline_base">
            <a:extLst>
              <a:ext uri="{FF2B5EF4-FFF2-40B4-BE49-F238E27FC236}">
                <a16:creationId xmlns:a16="http://schemas.microsoft.com/office/drawing/2014/main" id="{C1D146A1-02F1-43AA-A50B-2D8D5BC672E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33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210C6ABE-9967-4CAF-BC3F-B703C69E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B40E0C7C-53C1-465B-889A-CD4473B7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2204092E-B7E6-40ED-9D8F-73C1EEA3517F}" type="slidenum">
              <a:rPr lang="en-US" altLang="en-US" sz="1200" i="0">
                <a:latin typeface="Arial" panose="020B0604020202020204" pitchFamily="34" charset="0"/>
              </a:rPr>
              <a:pPr/>
              <a:t>35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109571" name="Picture 5" descr="underline_base">
            <a:extLst>
              <a:ext uri="{FF2B5EF4-FFF2-40B4-BE49-F238E27FC236}">
                <a16:creationId xmlns:a16="http://schemas.microsoft.com/office/drawing/2014/main" id="{911F9543-CEEC-4776-9964-DCF122C2129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>
            <a:extLst>
              <a:ext uri="{FF2B5EF4-FFF2-40B4-BE49-F238E27FC236}">
                <a16:creationId xmlns:a16="http://schemas.microsoft.com/office/drawing/2014/main" id="{F38859D5-BD3A-4EC4-8D18-83A5FCE83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Taking turns</a:t>
            </a:r>
            <a:r>
              <a:rPr lang="ja-JP" altLang="en-US"/>
              <a:t>”</a:t>
            </a:r>
            <a:r>
              <a:rPr lang="en-US" altLang="ja-JP"/>
              <a:t> </a:t>
            </a:r>
            <a:r>
              <a:rPr lang="en-US" altLang="ja-JP" sz="4000"/>
              <a:t>MAC</a:t>
            </a:r>
            <a:r>
              <a:rPr lang="en-US" altLang="ja-JP"/>
              <a:t> protocols</a:t>
            </a:r>
            <a:endParaRPr lang="en-US" altLang="en-US"/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0963B794-FC6E-4506-853C-869F72F53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99"/>
                </a:solidFill>
              </a:rPr>
              <a:t>channel partitioning MAC protocols:</a:t>
            </a:r>
          </a:p>
          <a:p>
            <a:pPr lvl="1"/>
            <a:r>
              <a:rPr lang="en-US" altLang="en-US"/>
              <a:t>share channel </a:t>
            </a:r>
            <a:r>
              <a:rPr lang="en-US" altLang="en-US" i="1"/>
              <a:t>efficiently</a:t>
            </a:r>
            <a:r>
              <a:rPr lang="en-US" altLang="en-US"/>
              <a:t> and </a:t>
            </a:r>
            <a:r>
              <a:rPr lang="en-US" altLang="en-US" i="1"/>
              <a:t>fairly</a:t>
            </a:r>
            <a:r>
              <a:rPr lang="en-US" altLang="en-US"/>
              <a:t> at high load</a:t>
            </a:r>
          </a:p>
          <a:p>
            <a:pPr lvl="1"/>
            <a:r>
              <a:rPr lang="en-US" altLang="en-US"/>
              <a:t>inefficient at low load: delay in channel access, 1/N bandwidth allocated even if only 1 active node!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99"/>
                </a:solidFill>
              </a:rPr>
              <a:t>random access MAC protocols</a:t>
            </a:r>
          </a:p>
          <a:p>
            <a:pPr lvl="1"/>
            <a:r>
              <a:rPr lang="en-US" altLang="en-US"/>
              <a:t>efficient at low load: single node can fully utilize channel</a:t>
            </a:r>
          </a:p>
          <a:p>
            <a:pPr lvl="1"/>
            <a:r>
              <a:rPr lang="en-US" altLang="en-US"/>
              <a:t>high load: collision overhead</a:t>
            </a:r>
          </a:p>
          <a:p>
            <a:pPr>
              <a:buFont typeface="Wingdings" panose="05000000000000000000" pitchFamily="2" charset="2"/>
              <a:buNone/>
            </a:pP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>
                <a:solidFill>
                  <a:srgbClr val="CC0000"/>
                </a:solidFill>
              </a:rPr>
              <a:t>taking turns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>
                <a:solidFill>
                  <a:srgbClr val="CC0000"/>
                </a:solidFill>
              </a:rPr>
              <a:t> protocols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look for best of both worlds!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12B64CD4-AB13-43FF-8DC8-E2AD0A07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821242A6-D081-4BC2-97C2-09CA5D55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1AB63084-EE57-46B6-A0CA-04FA5E414A4E}" type="slidenum">
              <a:rPr lang="en-US" altLang="en-US" sz="1200" i="0">
                <a:latin typeface="Arial" panose="020B0604020202020204" pitchFamily="34" charset="0"/>
              </a:rPr>
              <a:pPr/>
              <a:t>36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grpSp>
        <p:nvGrpSpPr>
          <p:cNvPr id="111619" name="Group 55">
            <a:extLst>
              <a:ext uri="{FF2B5EF4-FFF2-40B4-BE49-F238E27FC236}">
                <a16:creationId xmlns:a16="http://schemas.microsoft.com/office/drawing/2014/main" id="{95D26E3C-C07E-4668-A13C-3C67145E4523}"/>
              </a:ext>
            </a:extLst>
          </p:cNvPr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>
              <a:extLst>
                <a:ext uri="{FF2B5EF4-FFF2-40B4-BE49-F238E27FC236}">
                  <a16:creationId xmlns:a16="http://schemas.microsoft.com/office/drawing/2014/main" id="{9002B187-20A8-43B6-932C-B57F7E5ED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>
              <a:extLst>
                <a:ext uri="{FF2B5EF4-FFF2-40B4-BE49-F238E27FC236}">
                  <a16:creationId xmlns:a16="http://schemas.microsoft.com/office/drawing/2014/main" id="{F72A7989-81B4-4940-BE39-88585F361E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1620" name="Group 58">
            <a:extLst>
              <a:ext uri="{FF2B5EF4-FFF2-40B4-BE49-F238E27FC236}">
                <a16:creationId xmlns:a16="http://schemas.microsoft.com/office/drawing/2014/main" id="{585BBAEE-A3F2-4E37-94F8-4965F47B2E89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>
              <a:extLst>
                <a:ext uri="{FF2B5EF4-FFF2-40B4-BE49-F238E27FC236}">
                  <a16:creationId xmlns:a16="http://schemas.microsoft.com/office/drawing/2014/main" id="{5D3CE3E7-49F2-4B6E-8DFD-4942882D2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>
              <a:extLst>
                <a:ext uri="{FF2B5EF4-FFF2-40B4-BE49-F238E27FC236}">
                  <a16:creationId xmlns:a16="http://schemas.microsoft.com/office/drawing/2014/main" id="{BDE6E5AA-4793-4E5D-BF83-95FE145DA4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1621" name="Group 61">
            <a:extLst>
              <a:ext uri="{FF2B5EF4-FFF2-40B4-BE49-F238E27FC236}">
                <a16:creationId xmlns:a16="http://schemas.microsoft.com/office/drawing/2014/main" id="{508EA7ED-3B29-41EB-8AB8-7F05219D35D4}"/>
              </a:ext>
            </a:extLst>
          </p:cNvPr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>
              <a:extLst>
                <a:ext uri="{FF2B5EF4-FFF2-40B4-BE49-F238E27FC236}">
                  <a16:creationId xmlns:a16="http://schemas.microsoft.com/office/drawing/2014/main" id="{F661D8FC-BF21-4C84-A472-FC38FFA03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>
              <a:extLst>
                <a:ext uri="{FF2B5EF4-FFF2-40B4-BE49-F238E27FC236}">
                  <a16:creationId xmlns:a16="http://schemas.microsoft.com/office/drawing/2014/main" id="{0A16E6EC-FC1B-43F7-A746-3E3343B82B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1622" name="Group 64">
            <a:extLst>
              <a:ext uri="{FF2B5EF4-FFF2-40B4-BE49-F238E27FC236}">
                <a16:creationId xmlns:a16="http://schemas.microsoft.com/office/drawing/2014/main" id="{F905BE22-E472-41C9-8AC0-C1010C045554}"/>
              </a:ext>
            </a:extLst>
          </p:cNvPr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>
              <a:extLst>
                <a:ext uri="{FF2B5EF4-FFF2-40B4-BE49-F238E27FC236}">
                  <a16:creationId xmlns:a16="http://schemas.microsoft.com/office/drawing/2014/main" id="{19998491-8C1E-40BC-8C3C-4A83E524D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>
              <a:extLst>
                <a:ext uri="{FF2B5EF4-FFF2-40B4-BE49-F238E27FC236}">
                  <a16:creationId xmlns:a16="http://schemas.microsoft.com/office/drawing/2014/main" id="{AA9D61E2-DCE8-4BD4-8E24-E2E59B456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1623" name="Group 67">
            <a:extLst>
              <a:ext uri="{FF2B5EF4-FFF2-40B4-BE49-F238E27FC236}">
                <a16:creationId xmlns:a16="http://schemas.microsoft.com/office/drawing/2014/main" id="{ED37DAF1-2C2B-47C0-8B9F-532A9B4AEA4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>
              <a:extLst>
                <a:ext uri="{FF2B5EF4-FFF2-40B4-BE49-F238E27FC236}">
                  <a16:creationId xmlns:a16="http://schemas.microsoft.com/office/drawing/2014/main" id="{B6739048-D938-4FC8-BE1B-CA1F4A93E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>
              <a:extLst>
                <a:ext uri="{FF2B5EF4-FFF2-40B4-BE49-F238E27FC236}">
                  <a16:creationId xmlns:a16="http://schemas.microsoft.com/office/drawing/2014/main" id="{13F8D091-874A-4BC9-B556-CD251721AE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825" name="Rectangle 3">
            <a:extLst>
              <a:ext uri="{FF2B5EF4-FFF2-40B4-BE49-F238E27FC236}">
                <a16:creationId xmlns:a16="http://schemas.microsoft.com/office/drawing/2014/main" id="{8AE367F0-FA1B-4822-9C16-9DCCF98FD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990033"/>
                </a:solidFill>
              </a:rPr>
              <a:t>polling:</a:t>
            </a:r>
            <a:r>
              <a:rPr lang="en-US" altLang="en-US" sz="3200" b="1">
                <a:solidFill>
                  <a:srgbClr val="990033"/>
                </a:solidFill>
              </a:rPr>
              <a:t> </a:t>
            </a:r>
            <a:endParaRPr lang="en-US" altLang="en-US" sz="3200">
              <a:solidFill>
                <a:srgbClr val="990033"/>
              </a:solidFill>
            </a:endParaRPr>
          </a:p>
          <a:p>
            <a:r>
              <a:rPr lang="en-US" altLang="en-US" sz="2400"/>
              <a:t>master node </a:t>
            </a:r>
            <a:r>
              <a:rPr lang="ja-JP" altLang="en-US" sz="2400"/>
              <a:t>“</a:t>
            </a:r>
            <a:r>
              <a:rPr lang="en-US" altLang="ja-JP" sz="2400"/>
              <a:t>invites</a:t>
            </a:r>
            <a:r>
              <a:rPr lang="ja-JP" altLang="en-US" sz="2400"/>
              <a:t>”</a:t>
            </a:r>
            <a:r>
              <a:rPr lang="en-US" altLang="ja-JP" sz="2400"/>
              <a:t> slave nodes to transmit in turn</a:t>
            </a:r>
          </a:p>
          <a:p>
            <a:r>
              <a:rPr lang="en-US" altLang="en-US" sz="2400"/>
              <a:t>typically used with </a:t>
            </a:r>
            <a:r>
              <a:rPr lang="ja-JP" altLang="en-US" sz="2400"/>
              <a:t>“</a:t>
            </a:r>
            <a:r>
              <a:rPr lang="en-US" altLang="ja-JP" sz="2400"/>
              <a:t>dumb</a:t>
            </a:r>
            <a:r>
              <a:rPr lang="ja-JP" altLang="en-US" sz="2400"/>
              <a:t>”</a:t>
            </a:r>
            <a:r>
              <a:rPr lang="en-US" altLang="ja-JP" sz="2400"/>
              <a:t> slave devices</a:t>
            </a:r>
          </a:p>
          <a:p>
            <a:r>
              <a:rPr lang="en-US" altLang="en-US" sz="2400"/>
              <a:t>concerns:</a:t>
            </a:r>
          </a:p>
          <a:p>
            <a:pPr lvl="1"/>
            <a:r>
              <a:rPr lang="en-US" altLang="en-US"/>
              <a:t>polling overhead </a:t>
            </a:r>
          </a:p>
          <a:p>
            <a:pPr lvl="1"/>
            <a:r>
              <a:rPr lang="en-US" altLang="en-US"/>
              <a:t>latency</a:t>
            </a:r>
          </a:p>
          <a:p>
            <a:pPr lvl="1"/>
            <a:r>
              <a:rPr lang="en-US" altLang="en-US"/>
              <a:t>single point of failure (master)</a:t>
            </a:r>
          </a:p>
        </p:txBody>
      </p:sp>
      <p:sp>
        <p:nvSpPr>
          <p:cNvPr id="34826" name="Line 24">
            <a:extLst>
              <a:ext uri="{FF2B5EF4-FFF2-40B4-BE49-F238E27FC236}">
                <a16:creationId xmlns:a16="http://schemas.microsoft.com/office/drawing/2014/main" id="{3B1A64FF-E4E0-45C6-A7F7-B47EEDCE1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27" name="Line 25">
            <a:extLst>
              <a:ext uri="{FF2B5EF4-FFF2-40B4-BE49-F238E27FC236}">
                <a16:creationId xmlns:a16="http://schemas.microsoft.com/office/drawing/2014/main" id="{ADCAFB51-6EE7-47A6-8449-370EEF92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28" name="Line 31">
            <a:extLst>
              <a:ext uri="{FF2B5EF4-FFF2-40B4-BE49-F238E27FC236}">
                <a16:creationId xmlns:a16="http://schemas.microsoft.com/office/drawing/2014/main" id="{E04303E3-F155-4E4B-B7C0-4937417BA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29" name="Line 35">
            <a:extLst>
              <a:ext uri="{FF2B5EF4-FFF2-40B4-BE49-F238E27FC236}">
                <a16:creationId xmlns:a16="http://schemas.microsoft.com/office/drawing/2014/main" id="{6DA98BD2-95C1-4B4A-A871-C9CC31739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30" name="Line 37">
            <a:extLst>
              <a:ext uri="{FF2B5EF4-FFF2-40B4-BE49-F238E27FC236}">
                <a16:creationId xmlns:a16="http://schemas.microsoft.com/office/drawing/2014/main" id="{391084AE-4AF3-4952-878D-4274FCE52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31" name="Line 39">
            <a:extLst>
              <a:ext uri="{FF2B5EF4-FFF2-40B4-BE49-F238E27FC236}">
                <a16:creationId xmlns:a16="http://schemas.microsoft.com/office/drawing/2014/main" id="{55B4335C-B68A-474E-8572-0C3D70808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32" name="Text Box 40">
            <a:extLst>
              <a:ext uri="{FF2B5EF4-FFF2-40B4-BE49-F238E27FC236}">
                <a16:creationId xmlns:a16="http://schemas.microsoft.com/office/drawing/2014/main" id="{11B5A6E5-A04D-4174-A69D-60E9D4A2D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>
                <a:latin typeface="Arial" charset="0"/>
              </a:rPr>
              <a:t>master</a:t>
            </a:r>
          </a:p>
        </p:txBody>
      </p:sp>
      <p:sp>
        <p:nvSpPr>
          <p:cNvPr id="34833" name="Text Box 41">
            <a:extLst>
              <a:ext uri="{FF2B5EF4-FFF2-40B4-BE49-F238E27FC236}">
                <a16:creationId xmlns:a16="http://schemas.microsoft.com/office/drawing/2014/main" id="{024BE2B5-747F-4305-BEFB-A238A49C1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>
                <a:latin typeface="Arial" charset="0"/>
              </a:rPr>
              <a:t>slaves</a:t>
            </a:r>
          </a:p>
        </p:txBody>
      </p:sp>
      <p:grpSp>
        <p:nvGrpSpPr>
          <p:cNvPr id="184364" name="Group 44">
            <a:extLst>
              <a:ext uri="{FF2B5EF4-FFF2-40B4-BE49-F238E27FC236}">
                <a16:creationId xmlns:a16="http://schemas.microsoft.com/office/drawing/2014/main" id="{0D974D20-231C-4171-8B4A-1E2CB04E2A37}"/>
              </a:ext>
            </a:extLst>
          </p:cNvPr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>
              <a:extLst>
                <a:ext uri="{FF2B5EF4-FFF2-40B4-BE49-F238E27FC236}">
                  <a16:creationId xmlns:a16="http://schemas.microsoft.com/office/drawing/2014/main" id="{D5556E02-9FE9-47F4-966B-B6FCBC13B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44" name="Text Box 43">
              <a:extLst>
                <a:ext uri="{FF2B5EF4-FFF2-40B4-BE49-F238E27FC236}">
                  <a16:creationId xmlns:a16="http://schemas.microsoft.com/office/drawing/2014/main" id="{5BA07B76-A7E1-4045-9700-1B32B668E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>
                  <a:solidFill>
                    <a:schemeClr val="bg1"/>
                  </a:solidFill>
                  <a:latin typeface="Arial" charset="0"/>
                </a:rPr>
                <a:t>poll</a:t>
              </a:r>
            </a:p>
          </p:txBody>
        </p:sp>
      </p:grpSp>
      <p:grpSp>
        <p:nvGrpSpPr>
          <p:cNvPr id="184368" name="Group 48">
            <a:extLst>
              <a:ext uri="{FF2B5EF4-FFF2-40B4-BE49-F238E27FC236}">
                <a16:creationId xmlns:a16="http://schemas.microsoft.com/office/drawing/2014/main" id="{77ECD3F2-CAEE-4FE0-88AF-FF10DD190CA9}"/>
              </a:ext>
            </a:extLst>
          </p:cNvPr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>
              <a:extLst>
                <a:ext uri="{FF2B5EF4-FFF2-40B4-BE49-F238E27FC236}">
                  <a16:creationId xmlns:a16="http://schemas.microsoft.com/office/drawing/2014/main" id="{2AB38BF9-278B-498A-A58E-2894D48BD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42" name="Text Box 47">
              <a:extLst>
                <a:ext uri="{FF2B5EF4-FFF2-40B4-BE49-F238E27FC236}">
                  <a16:creationId xmlns:a16="http://schemas.microsoft.com/office/drawing/2014/main" id="{76D390FF-43BD-4C48-AE56-71957EE6C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grpSp>
        <p:nvGrpSpPr>
          <p:cNvPr id="184369" name="Group 49">
            <a:extLst>
              <a:ext uri="{FF2B5EF4-FFF2-40B4-BE49-F238E27FC236}">
                <a16:creationId xmlns:a16="http://schemas.microsoft.com/office/drawing/2014/main" id="{919B7B5F-C912-4B3A-8447-6DE232A31218}"/>
              </a:ext>
            </a:extLst>
          </p:cNvPr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>
              <a:extLst>
                <a:ext uri="{FF2B5EF4-FFF2-40B4-BE49-F238E27FC236}">
                  <a16:creationId xmlns:a16="http://schemas.microsoft.com/office/drawing/2014/main" id="{265ECB5C-9EC9-4980-95A1-CE9F76D70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40" name="Text Box 51">
              <a:extLst>
                <a:ext uri="{FF2B5EF4-FFF2-40B4-BE49-F238E27FC236}">
                  <a16:creationId xmlns:a16="http://schemas.microsoft.com/office/drawing/2014/main" id="{FAAE8585-77A0-4619-AFB4-200794DC4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pic>
        <p:nvPicPr>
          <p:cNvPr id="111636" name="Picture 53" descr="underline_base">
            <a:extLst>
              <a:ext uri="{FF2B5EF4-FFF2-40B4-BE49-F238E27FC236}">
                <a16:creationId xmlns:a16="http://schemas.microsoft.com/office/drawing/2014/main" id="{2CEF2A97-C140-4A04-97EC-54C879426BA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>
            <a:extLst>
              <a:ext uri="{FF2B5EF4-FFF2-40B4-BE49-F238E27FC236}">
                <a16:creationId xmlns:a16="http://schemas.microsoft.com/office/drawing/2014/main" id="{610A7C38-4422-4A17-8DAA-F5A431577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Taking turns</a:t>
            </a:r>
            <a:r>
              <a:rPr lang="ja-JP" altLang="en-US"/>
              <a:t>”</a:t>
            </a:r>
            <a:r>
              <a:rPr lang="en-US" altLang="ja-JP"/>
              <a:t> MAC protocols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42036EAA-4D53-449D-81E6-7D6303E2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5F9056BA-5339-4FDB-93D5-B1E69222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2E991DED-4147-4252-9419-C87356692FAC}" type="slidenum">
              <a:rPr lang="en-US" altLang="en-US" sz="1200" i="0">
                <a:latin typeface="Arial" panose="020B0604020202020204" pitchFamily="34" charset="0"/>
              </a:rPr>
              <a:pPr/>
              <a:t>37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grpSp>
        <p:nvGrpSpPr>
          <p:cNvPr id="113667" name="Group 21">
            <a:extLst>
              <a:ext uri="{FF2B5EF4-FFF2-40B4-BE49-F238E27FC236}">
                <a16:creationId xmlns:a16="http://schemas.microsoft.com/office/drawing/2014/main" id="{6FF0E902-F368-4B1F-BEED-474067D30524}"/>
              </a:ext>
            </a:extLst>
          </p:cNvPr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>
              <a:extLst>
                <a:ext uri="{FF2B5EF4-FFF2-40B4-BE49-F238E27FC236}">
                  <a16:creationId xmlns:a16="http://schemas.microsoft.com/office/drawing/2014/main" id="{7CD90B65-A31F-445C-BFFF-4C6C4DFDB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>
              <a:extLst>
                <a:ext uri="{FF2B5EF4-FFF2-40B4-BE49-F238E27FC236}">
                  <a16:creationId xmlns:a16="http://schemas.microsoft.com/office/drawing/2014/main" id="{4B16F136-6CA3-4C31-B35F-E807F8B71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3668" name="Group 24">
            <a:extLst>
              <a:ext uri="{FF2B5EF4-FFF2-40B4-BE49-F238E27FC236}">
                <a16:creationId xmlns:a16="http://schemas.microsoft.com/office/drawing/2014/main" id="{05100978-A587-4F87-9F1E-7825E7D54171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>
              <a:extLst>
                <a:ext uri="{FF2B5EF4-FFF2-40B4-BE49-F238E27FC236}">
                  <a16:creationId xmlns:a16="http://schemas.microsoft.com/office/drawing/2014/main" id="{6C8FD322-388F-4A58-9F7A-6FF53DB93E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>
              <a:extLst>
                <a:ext uri="{FF2B5EF4-FFF2-40B4-BE49-F238E27FC236}">
                  <a16:creationId xmlns:a16="http://schemas.microsoft.com/office/drawing/2014/main" id="{967A76F6-083A-4D41-AD0C-806D135E29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3669" name="Group 27">
            <a:extLst>
              <a:ext uri="{FF2B5EF4-FFF2-40B4-BE49-F238E27FC236}">
                <a16:creationId xmlns:a16="http://schemas.microsoft.com/office/drawing/2014/main" id="{526F074E-5C87-4B9B-953E-8C65CEFC0459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>
              <a:extLst>
                <a:ext uri="{FF2B5EF4-FFF2-40B4-BE49-F238E27FC236}">
                  <a16:creationId xmlns:a16="http://schemas.microsoft.com/office/drawing/2014/main" id="{BBC7729B-E3D7-4718-A684-52A6CE6E4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>
              <a:extLst>
                <a:ext uri="{FF2B5EF4-FFF2-40B4-BE49-F238E27FC236}">
                  <a16:creationId xmlns:a16="http://schemas.microsoft.com/office/drawing/2014/main" id="{8AD391A3-33BC-47EA-AB9D-7B0F0645A0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3670" name="Group 30">
            <a:extLst>
              <a:ext uri="{FF2B5EF4-FFF2-40B4-BE49-F238E27FC236}">
                <a16:creationId xmlns:a16="http://schemas.microsoft.com/office/drawing/2014/main" id="{CD28C017-3D88-474F-900F-F54ACCD34558}"/>
              </a:ext>
            </a:extLst>
          </p:cNvPr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>
              <a:extLst>
                <a:ext uri="{FF2B5EF4-FFF2-40B4-BE49-F238E27FC236}">
                  <a16:creationId xmlns:a16="http://schemas.microsoft.com/office/drawing/2014/main" id="{0D8FA090-68A8-4255-888A-787D2D061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>
              <a:extLst>
                <a:ext uri="{FF2B5EF4-FFF2-40B4-BE49-F238E27FC236}">
                  <a16:creationId xmlns:a16="http://schemas.microsoft.com/office/drawing/2014/main" id="{0E8440B7-EF9E-4B2B-AE53-4653C0C315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848" name="Rectangle 4">
            <a:extLst>
              <a:ext uri="{FF2B5EF4-FFF2-40B4-BE49-F238E27FC236}">
                <a16:creationId xmlns:a16="http://schemas.microsoft.com/office/drawing/2014/main" id="{7543DCFD-85A6-4489-8BA9-3FBC5BC5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>
                <a:solidFill>
                  <a:srgbClr val="990033"/>
                </a:solidFill>
                <a:latin typeface="Gill Sans MT" charset="0"/>
                <a:ea typeface="ＭＳ Ｐゴシック" charset="0"/>
              </a:rPr>
              <a:t>token passing:</a:t>
            </a:r>
            <a:endParaRPr lang="en-US" sz="3200" b="1">
              <a:solidFill>
                <a:srgbClr val="990033"/>
              </a:solidFill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>
                <a:latin typeface="Gill Sans MT" charset="0"/>
                <a:ea typeface="ＭＳ Ｐゴシック" charset="0"/>
              </a:rPr>
              <a:t>control </a:t>
            </a:r>
            <a:r>
              <a:rPr lang="en-US" sz="2800">
                <a:solidFill>
                  <a:srgbClr val="990033"/>
                </a:solidFill>
                <a:latin typeface="Gill Sans MT" charset="0"/>
                <a:ea typeface="ＭＳ Ｐゴシック" charset="0"/>
              </a:rPr>
              <a:t>token</a:t>
            </a:r>
            <a:r>
              <a:rPr lang="en-US" sz="2400" b="1" i="0">
                <a:latin typeface="Gill Sans MT" charset="0"/>
                <a:ea typeface="ＭＳ Ｐゴシック" charset="0"/>
              </a:rPr>
              <a:t> </a:t>
            </a:r>
            <a:r>
              <a:rPr lang="en-US" sz="2400" i="0">
                <a:latin typeface="Gill Sans MT" charset="0"/>
                <a:ea typeface="ＭＳ Ｐゴシック" charset="0"/>
              </a:rPr>
              <a:t>passed from one node to next sequentially.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>
                <a:latin typeface="Gill Sans MT" charset="0"/>
                <a:ea typeface="ＭＳ Ｐゴシック" charset="0"/>
              </a:rPr>
              <a:t>token message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>
                <a:latin typeface="Gill Sans MT" charset="0"/>
                <a:ea typeface="ＭＳ Ｐゴシック" charset="0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>
                <a:latin typeface="Gill Sans MT" charset="0"/>
                <a:ea typeface="ＭＳ Ｐゴシック" charset="0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>
                <a:latin typeface="Gill Sans MT" charset="0"/>
                <a:ea typeface="ＭＳ Ｐゴシック" charset="0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>
                <a:latin typeface="Gill Sans MT" charset="0"/>
                <a:ea typeface="ＭＳ Ｐゴシック" charset="0"/>
              </a:rPr>
              <a:t>single point of failure (token)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>
                <a:latin typeface="Gill Sans MT" charset="0"/>
                <a:ea typeface="ＭＳ Ｐゴシック" charset="0"/>
              </a:rPr>
              <a:t> </a:t>
            </a:r>
          </a:p>
        </p:txBody>
      </p:sp>
      <p:sp>
        <p:nvSpPr>
          <p:cNvPr id="35849" name="Oval 8">
            <a:extLst>
              <a:ext uri="{FF2B5EF4-FFF2-40B4-BE49-F238E27FC236}">
                <a16:creationId xmlns:a16="http://schemas.microsoft.com/office/drawing/2014/main" id="{57592C57-4A8E-4716-8CC2-1B6B52E20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72780" name="Rectangle 12">
            <a:extLst>
              <a:ext uri="{FF2B5EF4-FFF2-40B4-BE49-F238E27FC236}">
                <a16:creationId xmlns:a16="http://schemas.microsoft.com/office/drawing/2014/main" id="{61CB8BC5-4EA4-4CFA-840C-8A68BC88A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>
                <a:solidFill>
                  <a:schemeClr val="bg1"/>
                </a:solidFill>
                <a:latin typeface="Arial" charset="0"/>
                <a:ea typeface="ＭＳ Ｐゴシック" charset="0"/>
              </a:rPr>
              <a:t>T</a:t>
            </a:r>
          </a:p>
        </p:txBody>
      </p:sp>
      <p:sp>
        <p:nvSpPr>
          <p:cNvPr id="672783" name="Rectangle 15">
            <a:extLst>
              <a:ext uri="{FF2B5EF4-FFF2-40B4-BE49-F238E27FC236}">
                <a16:creationId xmlns:a16="http://schemas.microsoft.com/office/drawing/2014/main" id="{B948C60B-7B39-4C2C-8797-B2E042948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>
                <a:solidFill>
                  <a:schemeClr val="bg1"/>
                </a:solidFill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672784" name="Text Box 16">
            <a:extLst>
              <a:ext uri="{FF2B5EF4-FFF2-40B4-BE49-F238E27FC236}">
                <a16:creationId xmlns:a16="http://schemas.microsoft.com/office/drawing/2014/main" id="{55056AA5-3DD2-4EF0-A94B-A17011E19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latin typeface="Arial" charset="0"/>
              </a:rPr>
              <a:t>(nothing</a:t>
            </a:r>
          </a:p>
          <a:p>
            <a:pPr>
              <a:defRPr/>
            </a:pPr>
            <a:r>
              <a:rPr lang="en-US" i="0">
                <a:latin typeface="Arial" charset="0"/>
              </a:rPr>
              <a:t>to send)</a:t>
            </a:r>
          </a:p>
        </p:txBody>
      </p:sp>
      <p:sp>
        <p:nvSpPr>
          <p:cNvPr id="672785" name="Rectangle 17">
            <a:extLst>
              <a:ext uri="{FF2B5EF4-FFF2-40B4-BE49-F238E27FC236}">
                <a16:creationId xmlns:a16="http://schemas.microsoft.com/office/drawing/2014/main" id="{126004FC-6A36-4761-9764-088B4992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>
                <a:solidFill>
                  <a:schemeClr val="bg1"/>
                </a:solidFill>
                <a:latin typeface="Arial" charset="0"/>
                <a:ea typeface="ＭＳ Ｐゴシック" charset="0"/>
              </a:rPr>
              <a:t>T</a:t>
            </a:r>
          </a:p>
        </p:txBody>
      </p:sp>
      <p:pic>
        <p:nvPicPr>
          <p:cNvPr id="113677" name="Picture 19" descr="underline_base">
            <a:extLst>
              <a:ext uri="{FF2B5EF4-FFF2-40B4-BE49-F238E27FC236}">
                <a16:creationId xmlns:a16="http://schemas.microsoft.com/office/drawing/2014/main" id="{405C8C37-6FD5-4286-A33C-04A96D03A8A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>
            <a:extLst>
              <a:ext uri="{FF2B5EF4-FFF2-40B4-BE49-F238E27FC236}">
                <a16:creationId xmlns:a16="http://schemas.microsoft.com/office/drawing/2014/main" id="{FDAD6474-C095-498E-9973-4385F8981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Taking turns</a:t>
            </a:r>
            <a:r>
              <a:rPr lang="ja-JP" altLang="en-US"/>
              <a:t>”</a:t>
            </a:r>
            <a:r>
              <a:rPr lang="en-US" altLang="ja-JP"/>
              <a:t> MAC protocols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4">
            <a:extLst>
              <a:ext uri="{FF2B5EF4-FFF2-40B4-BE49-F238E27FC236}">
                <a16:creationId xmlns:a16="http://schemas.microsoft.com/office/drawing/2014/main" id="{E75AFD34-9B25-49B8-8C26-0ECAF5C55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2614613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4" name="Text Box 45">
            <a:extLst>
              <a:ext uri="{FF2B5EF4-FFF2-40B4-BE49-F238E27FC236}">
                <a16:creationId xmlns:a16="http://schemas.microsoft.com/office/drawing/2014/main" id="{85805F37-EFB8-448E-8DC6-5DEF1C8A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2073275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cable headend</a:t>
            </a:r>
          </a:p>
        </p:txBody>
      </p:sp>
      <p:sp>
        <p:nvSpPr>
          <p:cNvPr id="22562" name="Text Box 126">
            <a:extLst>
              <a:ext uri="{FF2B5EF4-FFF2-40B4-BE49-F238E27FC236}">
                <a16:creationId xmlns:a16="http://schemas.microsoft.com/office/drawing/2014/main" id="{76CAF075-6AB7-4087-9E5D-6C27E80A6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2584450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22563" name="AutoShape 127">
            <a:extLst>
              <a:ext uri="{FF2B5EF4-FFF2-40B4-BE49-F238E27FC236}">
                <a16:creationId xmlns:a16="http://schemas.microsoft.com/office/drawing/2014/main" id="{4F5003CE-A250-4F31-8791-8235A8A9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23510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i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5717" name="Group 128">
            <a:extLst>
              <a:ext uri="{FF2B5EF4-FFF2-40B4-BE49-F238E27FC236}">
                <a16:creationId xmlns:a16="http://schemas.microsoft.com/office/drawing/2014/main" id="{58FBEBD1-EC06-4B2D-BA33-F423B4C80BEE}"/>
              </a:ext>
            </a:extLst>
          </p:cNvPr>
          <p:cNvGrpSpPr>
            <a:grpSpLocks/>
          </p:cNvGrpSpPr>
          <p:nvPr/>
        </p:nvGrpSpPr>
        <p:grpSpPr bwMode="auto">
          <a:xfrm>
            <a:off x="481013" y="3727450"/>
            <a:ext cx="2000250" cy="811213"/>
            <a:chOff x="3240" y="1830"/>
            <a:chExt cx="1372" cy="723"/>
          </a:xfrm>
        </p:grpSpPr>
        <p:sp>
          <p:nvSpPr>
            <p:cNvPr id="115848" name="Freeform 129">
              <a:extLst>
                <a:ext uri="{FF2B5EF4-FFF2-40B4-BE49-F238E27FC236}">
                  <a16:creationId xmlns:a16="http://schemas.microsoft.com/office/drawing/2014/main" id="{B9F4D655-AB1B-452F-9457-3E1C1EF4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Line 130">
              <a:extLst>
                <a:ext uri="{FF2B5EF4-FFF2-40B4-BE49-F238E27FC236}">
                  <a16:creationId xmlns:a16="http://schemas.microsoft.com/office/drawing/2014/main" id="{84DF1B07-F563-4BA0-8001-C6BF12289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3" y="2054"/>
              <a:ext cx="10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578" name="Line 131">
              <a:extLst>
                <a:ext uri="{FF2B5EF4-FFF2-40B4-BE49-F238E27FC236}">
                  <a16:creationId xmlns:a16="http://schemas.microsoft.com/office/drawing/2014/main" id="{DE6B8A51-F57F-4B2F-BCB4-1D93EB4EE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579" name="Line 132">
              <a:extLst>
                <a:ext uri="{FF2B5EF4-FFF2-40B4-BE49-F238E27FC236}">
                  <a16:creationId xmlns:a16="http://schemas.microsoft.com/office/drawing/2014/main" id="{372EF022-99F6-4D2A-A3AF-10F800FAB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580" name="Line 133">
              <a:extLst>
                <a:ext uri="{FF2B5EF4-FFF2-40B4-BE49-F238E27FC236}">
                  <a16:creationId xmlns:a16="http://schemas.microsoft.com/office/drawing/2014/main" id="{5E4D222B-FD25-48D8-AC6F-E591E5EE0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581" name="Line 134">
              <a:extLst>
                <a:ext uri="{FF2B5EF4-FFF2-40B4-BE49-F238E27FC236}">
                  <a16:creationId xmlns:a16="http://schemas.microsoft.com/office/drawing/2014/main" id="{4A379622-EF4E-4D28-82BB-F5AF58C22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582" name="Line 135">
              <a:extLst>
                <a:ext uri="{FF2B5EF4-FFF2-40B4-BE49-F238E27FC236}">
                  <a16:creationId xmlns:a16="http://schemas.microsoft.com/office/drawing/2014/main" id="{CB488D18-F4CA-40A6-9048-0CEE11786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5855" name="Group 136">
              <a:extLst>
                <a:ext uri="{FF2B5EF4-FFF2-40B4-BE49-F238E27FC236}">
                  <a16:creationId xmlns:a16="http://schemas.microsoft.com/office/drawing/2014/main" id="{68047B8C-394D-4DD3-ACB2-B39123CA3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115885" name="Oval 407">
                <a:extLst>
                  <a:ext uri="{FF2B5EF4-FFF2-40B4-BE49-F238E27FC236}">
                    <a16:creationId xmlns:a16="http://schemas.microsoft.com/office/drawing/2014/main" id="{5399D65A-8A15-4DF8-AFF0-9B52D059C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886" name="Rectangle 410">
                <a:extLst>
                  <a:ext uri="{FF2B5EF4-FFF2-40B4-BE49-F238E27FC236}">
                    <a16:creationId xmlns:a16="http://schemas.microsoft.com/office/drawing/2014/main" id="{76266C2B-0D5B-4C82-BBF1-0AEA42BCF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887" name="Oval 411">
                <a:extLst>
                  <a:ext uri="{FF2B5EF4-FFF2-40B4-BE49-F238E27FC236}">
                    <a16:creationId xmlns:a16="http://schemas.microsoft.com/office/drawing/2014/main" id="{3492AC75-898D-4B4D-A303-D318A94B5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5888" name="Group 140">
                <a:extLst>
                  <a:ext uri="{FF2B5EF4-FFF2-40B4-BE49-F238E27FC236}">
                    <a16:creationId xmlns:a16="http://schemas.microsoft.com/office/drawing/2014/main" id="{D74B1020-622D-43F5-AE51-5C4C3260E6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91" name="Freeform 141">
                  <a:extLst>
                    <a:ext uri="{FF2B5EF4-FFF2-40B4-BE49-F238E27FC236}">
                      <a16:creationId xmlns:a16="http://schemas.microsoft.com/office/drawing/2014/main" id="{E41F50D3-149C-4DE6-A193-9FC42AF74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892" name="Freeform 142">
                  <a:extLst>
                    <a:ext uri="{FF2B5EF4-FFF2-40B4-BE49-F238E27FC236}">
                      <a16:creationId xmlns:a16="http://schemas.microsoft.com/office/drawing/2014/main" id="{85855289-F9B1-4EAC-8077-413177CD7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617" name="Line 143">
                <a:extLst>
                  <a:ext uri="{FF2B5EF4-FFF2-40B4-BE49-F238E27FC236}">
                    <a16:creationId xmlns:a16="http://schemas.microsoft.com/office/drawing/2014/main" id="{D3E56C32-29D8-43F1-8C94-F2DB6E7F2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18" name="Line 144">
                <a:extLst>
                  <a:ext uri="{FF2B5EF4-FFF2-40B4-BE49-F238E27FC236}">
                    <a16:creationId xmlns:a16="http://schemas.microsoft.com/office/drawing/2014/main" id="{6793AABD-8919-442A-8427-B9BD9379F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856" name="Group 145">
              <a:extLst>
                <a:ext uri="{FF2B5EF4-FFF2-40B4-BE49-F238E27FC236}">
                  <a16:creationId xmlns:a16="http://schemas.microsoft.com/office/drawing/2014/main" id="{5DB528A3-6302-46A6-B58F-0AE4C42BA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115877" name="Oval 407">
                <a:extLst>
                  <a:ext uri="{FF2B5EF4-FFF2-40B4-BE49-F238E27FC236}">
                    <a16:creationId xmlns:a16="http://schemas.microsoft.com/office/drawing/2014/main" id="{2CF2B5E2-D2D4-453F-BF9A-30EF6D813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878" name="Rectangle 410">
                <a:extLst>
                  <a:ext uri="{FF2B5EF4-FFF2-40B4-BE49-F238E27FC236}">
                    <a16:creationId xmlns:a16="http://schemas.microsoft.com/office/drawing/2014/main" id="{393D2422-49CF-4885-9A7D-EC1C45EC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879" name="Oval 411">
                <a:extLst>
                  <a:ext uri="{FF2B5EF4-FFF2-40B4-BE49-F238E27FC236}">
                    <a16:creationId xmlns:a16="http://schemas.microsoft.com/office/drawing/2014/main" id="{92814946-2C82-42DE-BAD0-B10942B2F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5880" name="Group 149">
                <a:extLst>
                  <a:ext uri="{FF2B5EF4-FFF2-40B4-BE49-F238E27FC236}">
                    <a16:creationId xmlns:a16="http://schemas.microsoft.com/office/drawing/2014/main" id="{CCBA9E62-2823-432E-969B-D4381BD22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83" name="Freeform 150">
                  <a:extLst>
                    <a:ext uri="{FF2B5EF4-FFF2-40B4-BE49-F238E27FC236}">
                      <a16:creationId xmlns:a16="http://schemas.microsoft.com/office/drawing/2014/main" id="{BAAF64D9-8BD3-4DB2-B984-D4BD9FDD4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884" name="Freeform 151">
                  <a:extLst>
                    <a:ext uri="{FF2B5EF4-FFF2-40B4-BE49-F238E27FC236}">
                      <a16:creationId xmlns:a16="http://schemas.microsoft.com/office/drawing/2014/main" id="{F21C7D74-1360-43F0-8261-626A5AAAB9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609" name="Line 152">
                <a:extLst>
                  <a:ext uri="{FF2B5EF4-FFF2-40B4-BE49-F238E27FC236}">
                    <a16:creationId xmlns:a16="http://schemas.microsoft.com/office/drawing/2014/main" id="{23CDA8AA-BF06-4B89-B374-1A30A962F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10" name="Line 153">
                <a:extLst>
                  <a:ext uri="{FF2B5EF4-FFF2-40B4-BE49-F238E27FC236}">
                    <a16:creationId xmlns:a16="http://schemas.microsoft.com/office/drawing/2014/main" id="{D3846B8D-F79F-42CA-8A01-0D469A4BA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1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857" name="Group 154">
              <a:extLst>
                <a:ext uri="{FF2B5EF4-FFF2-40B4-BE49-F238E27FC236}">
                  <a16:creationId xmlns:a16="http://schemas.microsoft.com/office/drawing/2014/main" id="{6C0A69D0-9F77-41FB-8AFB-FE63202D3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115869" name="Oval 407">
                <a:extLst>
                  <a:ext uri="{FF2B5EF4-FFF2-40B4-BE49-F238E27FC236}">
                    <a16:creationId xmlns:a16="http://schemas.microsoft.com/office/drawing/2014/main" id="{6C08AD42-FAEB-4CA5-B5C7-B08672FDE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870" name="Rectangle 410">
                <a:extLst>
                  <a:ext uri="{FF2B5EF4-FFF2-40B4-BE49-F238E27FC236}">
                    <a16:creationId xmlns:a16="http://schemas.microsoft.com/office/drawing/2014/main" id="{BCDDF3D6-6140-4557-86D3-A1766AF83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871" name="Oval 411">
                <a:extLst>
                  <a:ext uri="{FF2B5EF4-FFF2-40B4-BE49-F238E27FC236}">
                    <a16:creationId xmlns:a16="http://schemas.microsoft.com/office/drawing/2014/main" id="{C00541CD-EF3C-4C09-B4B6-3A291EFC9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5872" name="Group 158">
                <a:extLst>
                  <a:ext uri="{FF2B5EF4-FFF2-40B4-BE49-F238E27FC236}">
                    <a16:creationId xmlns:a16="http://schemas.microsoft.com/office/drawing/2014/main" id="{2591C63A-5540-400E-8487-A03E280B39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75" name="Freeform 159">
                  <a:extLst>
                    <a:ext uri="{FF2B5EF4-FFF2-40B4-BE49-F238E27FC236}">
                      <a16:creationId xmlns:a16="http://schemas.microsoft.com/office/drawing/2014/main" id="{E7AEC09D-2C5F-4BA4-B99D-D498A70B3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876" name="Freeform 160">
                  <a:extLst>
                    <a:ext uri="{FF2B5EF4-FFF2-40B4-BE49-F238E27FC236}">
                      <a16:creationId xmlns:a16="http://schemas.microsoft.com/office/drawing/2014/main" id="{4EB3DF56-CBAD-4627-B624-381091AAB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601" name="Line 161">
                <a:extLst>
                  <a:ext uri="{FF2B5EF4-FFF2-40B4-BE49-F238E27FC236}">
                    <a16:creationId xmlns:a16="http://schemas.microsoft.com/office/drawing/2014/main" id="{79643933-08E6-4EF1-8AAD-183CEA083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02" name="Line 162">
                <a:extLst>
                  <a:ext uri="{FF2B5EF4-FFF2-40B4-BE49-F238E27FC236}">
                    <a16:creationId xmlns:a16="http://schemas.microsoft.com/office/drawing/2014/main" id="{B95D76B5-5A9D-4789-87AE-3EAEDE6BB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858" name="Group 163">
              <a:extLst>
                <a:ext uri="{FF2B5EF4-FFF2-40B4-BE49-F238E27FC236}">
                  <a16:creationId xmlns:a16="http://schemas.microsoft.com/office/drawing/2014/main" id="{B7D12783-0ACD-401F-9C87-27D5A328E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115861" name="Oval 407">
                <a:extLst>
                  <a:ext uri="{FF2B5EF4-FFF2-40B4-BE49-F238E27FC236}">
                    <a16:creationId xmlns:a16="http://schemas.microsoft.com/office/drawing/2014/main" id="{0E5345E3-A33E-4924-B7E6-2C5330727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862" name="Rectangle 410">
                <a:extLst>
                  <a:ext uri="{FF2B5EF4-FFF2-40B4-BE49-F238E27FC236}">
                    <a16:creationId xmlns:a16="http://schemas.microsoft.com/office/drawing/2014/main" id="{F4B7195E-E4DF-4180-A23B-6DCADC902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863" name="Oval 411">
                <a:extLst>
                  <a:ext uri="{FF2B5EF4-FFF2-40B4-BE49-F238E27FC236}">
                    <a16:creationId xmlns:a16="http://schemas.microsoft.com/office/drawing/2014/main" id="{9BC8B6E7-EB67-47BF-8668-0A5746209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5864" name="Group 167">
                <a:extLst>
                  <a:ext uri="{FF2B5EF4-FFF2-40B4-BE49-F238E27FC236}">
                    <a16:creationId xmlns:a16="http://schemas.microsoft.com/office/drawing/2014/main" id="{D6815246-7F36-47D7-95AF-5209EB1E79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67" name="Freeform 168">
                  <a:extLst>
                    <a:ext uri="{FF2B5EF4-FFF2-40B4-BE49-F238E27FC236}">
                      <a16:creationId xmlns:a16="http://schemas.microsoft.com/office/drawing/2014/main" id="{45919873-AA3A-4C32-9F74-D1FF3D8D20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868" name="Freeform 169">
                  <a:extLst>
                    <a:ext uri="{FF2B5EF4-FFF2-40B4-BE49-F238E27FC236}">
                      <a16:creationId xmlns:a16="http://schemas.microsoft.com/office/drawing/2014/main" id="{CA395938-4C30-476C-B884-0CB3765C5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93" name="Line 170">
                <a:extLst>
                  <a:ext uri="{FF2B5EF4-FFF2-40B4-BE49-F238E27FC236}">
                    <a16:creationId xmlns:a16="http://schemas.microsoft.com/office/drawing/2014/main" id="{5BCBCD59-F6E0-4309-ADCC-BC53405CF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594" name="Line 171">
                <a:extLst>
                  <a:ext uri="{FF2B5EF4-FFF2-40B4-BE49-F238E27FC236}">
                    <a16:creationId xmlns:a16="http://schemas.microsoft.com/office/drawing/2014/main" id="{67277CCD-D17B-4898-8E35-AA9866565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3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587" name="Line 172">
              <a:extLst>
                <a:ext uri="{FF2B5EF4-FFF2-40B4-BE49-F238E27FC236}">
                  <a16:creationId xmlns:a16="http://schemas.microsoft.com/office/drawing/2014/main" id="{BA944ABD-492F-4522-B63E-4E47AA999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2370"/>
              <a:ext cx="1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860" name="Text Box 580">
              <a:extLst>
                <a:ext uri="{FF2B5EF4-FFF2-40B4-BE49-F238E27FC236}">
                  <a16:creationId xmlns:a16="http://schemas.microsoft.com/office/drawing/2014/main" id="{748499B9-87CA-4039-BE6E-7FFFA12D9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rPr>
                <a:t>ISP</a:t>
              </a:r>
            </a:p>
          </p:txBody>
        </p:sp>
      </p:grpSp>
      <p:sp>
        <p:nvSpPr>
          <p:cNvPr id="115718" name="Freeform 174">
            <a:extLst>
              <a:ext uri="{FF2B5EF4-FFF2-40B4-BE49-F238E27FC236}">
                <a16:creationId xmlns:a16="http://schemas.microsoft.com/office/drawing/2014/main" id="{C829E7E5-16ED-42F3-8008-49DDCC62E6F9}"/>
              </a:ext>
            </a:extLst>
          </p:cNvPr>
          <p:cNvSpPr>
            <a:spLocks/>
          </p:cNvSpPr>
          <p:nvPr/>
        </p:nvSpPr>
        <p:spPr bwMode="auto">
          <a:xfrm flipH="1">
            <a:off x="1563688" y="3040063"/>
            <a:ext cx="163512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Line 176">
            <a:extLst>
              <a:ext uri="{FF2B5EF4-FFF2-40B4-BE49-F238E27FC236}">
                <a16:creationId xmlns:a16="http://schemas.microsoft.com/office/drawing/2014/main" id="{867BB9A9-7A8E-4E5D-9794-1E422DAFB8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3413" y="3163888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 i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575" name="Text Box 177">
            <a:extLst>
              <a:ext uri="{FF2B5EF4-FFF2-40B4-BE49-F238E27FC236}">
                <a16:creationId xmlns:a16="http://schemas.microsoft.com/office/drawing/2014/main" id="{E7E15327-4117-4534-A167-F660FC8E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3370263"/>
            <a:ext cx="17414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cable modem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termination system</a:t>
            </a:r>
          </a:p>
        </p:txBody>
      </p:sp>
      <p:sp>
        <p:nvSpPr>
          <p:cNvPr id="57382" name="Rectangle 3">
            <a:extLst>
              <a:ext uri="{FF2B5EF4-FFF2-40B4-BE49-F238E27FC236}">
                <a16:creationId xmlns:a16="http://schemas.microsoft.com/office/drawing/2014/main" id="{A586FDB0-EEB5-4646-A214-D65495910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4814888"/>
            <a:ext cx="84010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800100" indent="-3429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</a:rPr>
              <a:t>multiple</a:t>
            </a:r>
            <a:r>
              <a:rPr lang="en-US" altLang="en-US" i="0">
                <a:solidFill>
                  <a:srgbClr val="CC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0">
                <a:solidFill>
                  <a:srgbClr val="000000"/>
                </a:solidFill>
                <a:latin typeface="Gill Sans MT" panose="020B0502020104020203" pitchFamily="34" charset="0"/>
              </a:rPr>
              <a:t>40Mbps downstream (broadcast) channels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i="0">
                <a:solidFill>
                  <a:srgbClr val="000000"/>
                </a:solidFill>
                <a:latin typeface="Gill Sans MT" panose="020B0502020104020203" pitchFamily="34" charset="0"/>
              </a:rPr>
              <a:t>single CMTS transmits into channels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</a:rPr>
              <a:t>multiple</a:t>
            </a:r>
            <a:r>
              <a:rPr lang="en-US" altLang="en-US">
                <a:solidFill>
                  <a:srgbClr val="000099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0">
                <a:solidFill>
                  <a:srgbClr val="000000"/>
                </a:solidFill>
                <a:latin typeface="Gill Sans MT" panose="020B0502020104020203" pitchFamily="34" charset="0"/>
              </a:rPr>
              <a:t>30 Mbps upstream channels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</a:rPr>
              <a:t>multiple access: 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all </a:t>
            </a:r>
            <a:r>
              <a:rPr lang="en-US" altLang="en-US" i="0">
                <a:solidFill>
                  <a:srgbClr val="000000"/>
                </a:solidFill>
                <a:latin typeface="Gill Sans MT" panose="020B0502020104020203" pitchFamily="34" charset="0"/>
              </a:rPr>
              <a:t>users contend for certain upstream channel time slots (others assigned)</a:t>
            </a:r>
            <a:endParaRPr lang="en-US" altLang="en-US" sz="2000" i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15722" name="Title 41">
            <a:extLst>
              <a:ext uri="{FF2B5EF4-FFF2-40B4-BE49-F238E27FC236}">
                <a16:creationId xmlns:a16="http://schemas.microsoft.com/office/drawing/2014/main" id="{8A3614A8-27AF-48C5-BEA1-04650E7C1DFF}"/>
              </a:ext>
            </a:extLst>
          </p:cNvPr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 i="0">
                <a:solidFill>
                  <a:srgbClr val="000099"/>
                </a:solidFill>
                <a:latin typeface="Gill Sans MT" panose="020B0502020104020203" pitchFamily="34" charset="0"/>
              </a:rPr>
              <a:t>Cable access network</a:t>
            </a:r>
          </a:p>
        </p:txBody>
      </p:sp>
      <p:pic>
        <p:nvPicPr>
          <p:cNvPr id="115723" name="Picture 180" descr="underline_base">
            <a:extLst>
              <a:ext uri="{FF2B5EF4-FFF2-40B4-BE49-F238E27FC236}">
                <a16:creationId xmlns:a16="http://schemas.microsoft.com/office/drawing/2014/main" id="{759069EE-566C-4127-9CAA-4272395CA6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724" name="Group 2">
            <a:extLst>
              <a:ext uri="{FF2B5EF4-FFF2-40B4-BE49-F238E27FC236}">
                <a16:creationId xmlns:a16="http://schemas.microsoft.com/office/drawing/2014/main" id="{3B70EE59-0F60-440A-B2E4-FAFE0DBAE136}"/>
              </a:ext>
            </a:extLst>
          </p:cNvPr>
          <p:cNvGrpSpPr>
            <a:grpSpLocks/>
          </p:cNvGrpSpPr>
          <p:nvPr/>
        </p:nvGrpSpPr>
        <p:grpSpPr bwMode="auto">
          <a:xfrm>
            <a:off x="6440488" y="2089150"/>
            <a:ext cx="2268537" cy="1457325"/>
            <a:chOff x="419100" y="1239838"/>
            <a:chExt cx="2268538" cy="1456437"/>
          </a:xfrm>
        </p:grpSpPr>
        <p:sp>
          <p:nvSpPr>
            <p:cNvPr id="22532" name="Rectangle 9">
              <a:extLst>
                <a:ext uri="{FF2B5EF4-FFF2-40B4-BE49-F238E27FC236}">
                  <a16:creationId xmlns:a16="http://schemas.microsoft.com/office/drawing/2014/main" id="{F5CB650D-9308-431D-A10C-5DC0FF8C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830" name="Line 7">
              <a:extLst>
                <a:ext uri="{FF2B5EF4-FFF2-40B4-BE49-F238E27FC236}">
                  <a16:creationId xmlns:a16="http://schemas.microsoft.com/office/drawing/2014/main" id="{FE271B92-382A-4085-B2BD-8EC02B957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831" name="Text Box 39">
              <a:extLst>
                <a:ext uri="{FF2B5EF4-FFF2-40B4-BE49-F238E27FC236}">
                  <a16:creationId xmlns:a16="http://schemas.microsoft.com/office/drawing/2014/main" id="{F046909A-0187-46C9-901F-B3B6656AD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199" y="2264475"/>
              <a:ext cx="7747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 i="0">
                  <a:solidFill>
                    <a:srgbClr val="000000"/>
                  </a:solidFill>
                  <a:latin typeface="Arial" panose="020B0604020202020204" pitchFamily="34" charset="0"/>
                </a:rPr>
                <a:t>cable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1400" i="0">
                  <a:solidFill>
                    <a:srgbClr val="000000"/>
                  </a:solidFill>
                  <a:latin typeface="Arial" panose="020B0604020202020204" pitchFamily="34" charset="0"/>
                </a:rPr>
                <a:t>modem</a:t>
              </a:r>
            </a:p>
          </p:txBody>
        </p:sp>
        <p:sp>
          <p:nvSpPr>
            <p:cNvPr id="115832" name="Text Box 41">
              <a:extLst>
                <a:ext uri="{FF2B5EF4-FFF2-40B4-BE49-F238E27FC236}">
                  <a16:creationId xmlns:a16="http://schemas.microsoft.com/office/drawing/2014/main" id="{34F40202-569E-4DBA-BDC5-AE33148D6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02" y="2331583"/>
              <a:ext cx="70643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 i="0">
                  <a:solidFill>
                    <a:srgbClr val="000000"/>
                  </a:solidFill>
                  <a:latin typeface="Arial" panose="020B0604020202020204" pitchFamily="34" charset="0"/>
                </a:rPr>
                <a:t>splitter</a:t>
              </a:r>
            </a:p>
          </p:txBody>
        </p:sp>
        <p:grpSp>
          <p:nvGrpSpPr>
            <p:cNvPr id="115833" name="Group 13">
              <a:extLst>
                <a:ext uri="{FF2B5EF4-FFF2-40B4-BE49-F238E27FC236}">
                  <a16:creationId xmlns:a16="http://schemas.microsoft.com/office/drawing/2014/main" id="{B3183BC1-A22F-4260-990F-E9E6213D08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2701" name="Rectangle 14">
                <a:extLst>
                  <a:ext uri="{FF2B5EF4-FFF2-40B4-BE49-F238E27FC236}">
                    <a16:creationId xmlns:a16="http://schemas.microsoft.com/office/drawing/2014/main" id="{3C2D7EFD-38BC-4683-BFBD-E7105ADDA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02" name="Rectangle 15">
                <a:extLst>
                  <a:ext uri="{FF2B5EF4-FFF2-40B4-BE49-F238E27FC236}">
                    <a16:creationId xmlns:a16="http://schemas.microsoft.com/office/drawing/2014/main" id="{884AFA86-BF18-4013-AFDB-B1DB78CF0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03" name="Rectangle 16">
                <a:extLst>
                  <a:ext uri="{FF2B5EF4-FFF2-40B4-BE49-F238E27FC236}">
                    <a16:creationId xmlns:a16="http://schemas.microsoft.com/office/drawing/2014/main" id="{FF191606-2CA0-4E8B-890D-CD26413AD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04" name="Rectangle 17">
                <a:extLst>
                  <a:ext uri="{FF2B5EF4-FFF2-40B4-BE49-F238E27FC236}">
                    <a16:creationId xmlns:a16="http://schemas.microsoft.com/office/drawing/2014/main" id="{AF4DE120-9C86-4170-A2D0-E99231A03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05" name="Rectangle 18">
                <a:extLst>
                  <a:ext uri="{FF2B5EF4-FFF2-40B4-BE49-F238E27FC236}">
                    <a16:creationId xmlns:a16="http://schemas.microsoft.com/office/drawing/2014/main" id="{E1A03AF2-E1E5-40F5-87BB-000D535C7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847" name="AutoShape 19">
                <a:extLst>
                  <a:ext uri="{FF2B5EF4-FFF2-40B4-BE49-F238E27FC236}">
                    <a16:creationId xmlns:a16="http://schemas.microsoft.com/office/drawing/2014/main" id="{418CF34C-DDDC-4B15-9B28-B361221A9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37" name="AutoShape 21">
              <a:extLst>
                <a:ext uri="{FF2B5EF4-FFF2-40B4-BE49-F238E27FC236}">
                  <a16:creationId xmlns:a16="http://schemas.microsoft.com/office/drawing/2014/main" id="{0CDD57F0-BA69-42FB-95EC-DB28FD9DB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538" name="Rectangle 22">
              <a:extLst>
                <a:ext uri="{FF2B5EF4-FFF2-40B4-BE49-F238E27FC236}">
                  <a16:creationId xmlns:a16="http://schemas.microsoft.com/office/drawing/2014/main" id="{84ADF5B0-2373-4B01-A052-6A206DEE9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836" name="Freeform 23">
              <a:extLst>
                <a:ext uri="{FF2B5EF4-FFF2-40B4-BE49-F238E27FC236}">
                  <a16:creationId xmlns:a16="http://schemas.microsoft.com/office/drawing/2014/main" id="{A4720D71-7DB2-4962-8A0A-581D8F28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24">
              <a:extLst>
                <a:ext uri="{FF2B5EF4-FFF2-40B4-BE49-F238E27FC236}">
                  <a16:creationId xmlns:a16="http://schemas.microsoft.com/office/drawing/2014/main" id="{0C7953E6-4DD0-4BD5-898E-A73E9507B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115838" name="Picture 25" descr="tv">
              <a:extLst>
                <a:ext uri="{FF2B5EF4-FFF2-40B4-BE49-F238E27FC236}">
                  <a16:creationId xmlns:a16="http://schemas.microsoft.com/office/drawing/2014/main" id="{97AAB463-E500-478C-8528-3E70EA886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5839" name="Group 181">
              <a:extLst>
                <a:ext uri="{FF2B5EF4-FFF2-40B4-BE49-F238E27FC236}">
                  <a16:creationId xmlns:a16="http://schemas.microsoft.com/office/drawing/2014/main" id="{C9CB24E4-962A-470B-AE20-A3D018F04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115840" name="Picture 182" descr="desktop_computer_stylized_medium">
                <a:extLst>
                  <a:ext uri="{FF2B5EF4-FFF2-40B4-BE49-F238E27FC236}">
                    <a16:creationId xmlns:a16="http://schemas.microsoft.com/office/drawing/2014/main" id="{E1B32B5C-753F-4784-B304-BBC0399BE0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841" name="Freeform 183">
                <a:extLst>
                  <a:ext uri="{FF2B5EF4-FFF2-40B4-BE49-F238E27FC236}">
                    <a16:creationId xmlns:a16="http://schemas.microsoft.com/office/drawing/2014/main" id="{40D0D8E9-BBF8-46D2-9B9A-44A755953F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15725" name="Group 8">
            <a:extLst>
              <a:ext uri="{FF2B5EF4-FFF2-40B4-BE49-F238E27FC236}">
                <a16:creationId xmlns:a16="http://schemas.microsoft.com/office/drawing/2014/main" id="{37597299-92E0-431F-A6A4-20CC8CA282C4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2298700"/>
            <a:ext cx="4938712" cy="1389063"/>
            <a:chOff x="4327270" y="1745934"/>
            <a:chExt cx="4938730" cy="1388847"/>
          </a:xfrm>
        </p:grpSpPr>
        <p:sp>
          <p:nvSpPr>
            <p:cNvPr id="22546" name="Line 94">
              <a:extLst>
                <a:ext uri="{FF2B5EF4-FFF2-40B4-BE49-F238E27FC236}">
                  <a16:creationId xmlns:a16="http://schemas.microsoft.com/office/drawing/2014/main" id="{3FD64FC9-A039-4AB7-AE74-0FEB85205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5734" name="Group 7">
              <a:extLst>
                <a:ext uri="{FF2B5EF4-FFF2-40B4-BE49-F238E27FC236}">
                  <a16:creationId xmlns:a16="http://schemas.microsoft.com/office/drawing/2014/main" id="{FD6EF54D-0839-48C9-A97C-307C4306B04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475"/>
              <a:chOff x="5534163" y="1745934"/>
              <a:chExt cx="2894013" cy="752475"/>
            </a:xfrm>
          </p:grpSpPr>
          <p:grpSp>
            <p:nvGrpSpPr>
              <p:cNvPr id="115774" name="Group 26">
                <a:extLst>
                  <a:ext uri="{FF2B5EF4-FFF2-40B4-BE49-F238E27FC236}">
                    <a16:creationId xmlns:a16="http://schemas.microsoft.com/office/drawing/2014/main" id="{8A910787-CAF9-4831-B03C-CAF9EB3682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22685" name="AutoShape 27">
                  <a:extLst>
                    <a:ext uri="{FF2B5EF4-FFF2-40B4-BE49-F238E27FC236}">
                      <a16:creationId xmlns:a16="http://schemas.microsoft.com/office/drawing/2014/main" id="{EB208896-EB8B-46A5-B4D7-AA1B51DD1C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15814" name="Group 28">
                  <a:extLst>
                    <a:ext uri="{FF2B5EF4-FFF2-40B4-BE49-F238E27FC236}">
                      <a16:creationId xmlns:a16="http://schemas.microsoft.com/office/drawing/2014/main" id="{18DBFA1C-E432-47B2-B26F-B40B6413D9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87" name="Rectangle 29">
                    <a:extLst>
                      <a:ext uri="{FF2B5EF4-FFF2-40B4-BE49-F238E27FC236}">
                        <a16:creationId xmlns:a16="http://schemas.microsoft.com/office/drawing/2014/main" id="{5AEFD80B-B2CE-4C09-BE84-4EC0A2F901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5816" name="Line 7">
                    <a:extLst>
                      <a:ext uri="{FF2B5EF4-FFF2-40B4-BE49-F238E27FC236}">
                        <a16:creationId xmlns:a16="http://schemas.microsoft.com/office/drawing/2014/main" id="{16A67005-CD2F-4470-8649-250CC69C4B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115817" name="Group 31">
                    <a:extLst>
                      <a:ext uri="{FF2B5EF4-FFF2-40B4-BE49-F238E27FC236}">
                        <a16:creationId xmlns:a16="http://schemas.microsoft.com/office/drawing/2014/main" id="{FD7CC56D-B40B-4C9A-8D95-F0A7F5CD92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95" name="Rectangle 32">
                      <a:extLst>
                        <a:ext uri="{FF2B5EF4-FFF2-40B4-BE49-F238E27FC236}">
                          <a16:creationId xmlns:a16="http://schemas.microsoft.com/office/drawing/2014/main" id="{4E00E3F3-E67A-48CE-AC5F-3D6BDD6D041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96" name="Rectangle 33">
                      <a:extLst>
                        <a:ext uri="{FF2B5EF4-FFF2-40B4-BE49-F238E27FC236}">
                          <a16:creationId xmlns:a16="http://schemas.microsoft.com/office/drawing/2014/main" id="{EE66B6C0-CB81-4643-8108-7DF4AAF4786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97" name="Rectangle 34">
                      <a:extLst>
                        <a:ext uri="{FF2B5EF4-FFF2-40B4-BE49-F238E27FC236}">
                          <a16:creationId xmlns:a16="http://schemas.microsoft.com/office/drawing/2014/main" id="{811A071C-FAD1-4A71-8966-BDE22ACA7F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98" name="Rectangle 35">
                      <a:extLst>
                        <a:ext uri="{FF2B5EF4-FFF2-40B4-BE49-F238E27FC236}">
                          <a16:creationId xmlns:a16="http://schemas.microsoft.com/office/drawing/2014/main" id="{4F507F0F-FBC6-4565-B20C-85329CE3D0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99" name="Rectangle 36">
                      <a:extLst>
                        <a:ext uri="{FF2B5EF4-FFF2-40B4-BE49-F238E27FC236}">
                          <a16:creationId xmlns:a16="http://schemas.microsoft.com/office/drawing/2014/main" id="{7C6E0715-5237-450A-85E9-B9F5388B53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5828" name="AutoShape 37">
                      <a:extLst>
                        <a:ext uri="{FF2B5EF4-FFF2-40B4-BE49-F238E27FC236}">
                          <a16:creationId xmlns:a16="http://schemas.microsoft.com/office/drawing/2014/main" id="{8CF76E29-817A-48A2-BD6E-FDAB14D048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pic>
                <p:nvPicPr>
                  <p:cNvPr id="115818" name="Picture 38" descr="desktop_computer_stylized_small">
                    <a:extLst>
                      <a:ext uri="{FF2B5EF4-FFF2-40B4-BE49-F238E27FC236}">
                        <a16:creationId xmlns:a16="http://schemas.microsoft.com/office/drawing/2014/main" id="{A2A7CB60-7B2F-4AA8-A7DC-5C298728B4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91" name="Rectangle 39">
                    <a:extLst>
                      <a:ext uri="{FF2B5EF4-FFF2-40B4-BE49-F238E27FC236}">
                        <a16:creationId xmlns:a16="http://schemas.microsoft.com/office/drawing/2014/main" id="{E439C73A-688E-49EF-8992-F9ECB78D8D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5820" name="Freeform 40">
                    <a:extLst>
                      <a:ext uri="{FF2B5EF4-FFF2-40B4-BE49-F238E27FC236}">
                        <a16:creationId xmlns:a16="http://schemas.microsoft.com/office/drawing/2014/main" id="{E02F7E92-F96D-4576-8224-C2519E1D9A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93" name="Line 41">
                    <a:extLst>
                      <a:ext uri="{FF2B5EF4-FFF2-40B4-BE49-F238E27FC236}">
                        <a16:creationId xmlns:a16="http://schemas.microsoft.com/office/drawing/2014/main" id="{C0ECDD8C-FFCD-4877-9722-26CC7DC875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115822" name="Picture 42" descr="tv">
                    <a:extLst>
                      <a:ext uri="{FF2B5EF4-FFF2-40B4-BE49-F238E27FC236}">
                        <a16:creationId xmlns:a16="http://schemas.microsoft.com/office/drawing/2014/main" id="{32DDF45D-F04F-4D7E-8FB1-73313E5FE6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5" name="Group 43">
                <a:extLst>
                  <a:ext uri="{FF2B5EF4-FFF2-40B4-BE49-F238E27FC236}">
                    <a16:creationId xmlns:a16="http://schemas.microsoft.com/office/drawing/2014/main" id="{6C2F6A4D-F586-42F8-BED5-5974753E3A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22669" name="AutoShape 44">
                  <a:extLst>
                    <a:ext uri="{FF2B5EF4-FFF2-40B4-BE49-F238E27FC236}">
                      <a16:creationId xmlns:a16="http://schemas.microsoft.com/office/drawing/2014/main" id="{4F0AADCA-A363-4E33-8ACE-BF9292721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15798" name="Group 45">
                  <a:extLst>
                    <a:ext uri="{FF2B5EF4-FFF2-40B4-BE49-F238E27FC236}">
                      <a16:creationId xmlns:a16="http://schemas.microsoft.com/office/drawing/2014/main" id="{1561B281-CA07-4D4D-87EF-1CE38D3CC3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71" name="Rectangle 46">
                    <a:extLst>
                      <a:ext uri="{FF2B5EF4-FFF2-40B4-BE49-F238E27FC236}">
                        <a16:creationId xmlns:a16="http://schemas.microsoft.com/office/drawing/2014/main" id="{41D46FBF-15B5-47A8-B52F-4D56D6F87D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5800" name="Line 7">
                    <a:extLst>
                      <a:ext uri="{FF2B5EF4-FFF2-40B4-BE49-F238E27FC236}">
                        <a16:creationId xmlns:a16="http://schemas.microsoft.com/office/drawing/2014/main" id="{DA07DCC2-96C7-495A-9EFE-7E64308D89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115801" name="Group 48">
                    <a:extLst>
                      <a:ext uri="{FF2B5EF4-FFF2-40B4-BE49-F238E27FC236}">
                        <a16:creationId xmlns:a16="http://schemas.microsoft.com/office/drawing/2014/main" id="{DB5AFFF7-4F3B-43E8-A97C-8617E54D82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79" name="Rectangle 49">
                      <a:extLst>
                        <a:ext uri="{FF2B5EF4-FFF2-40B4-BE49-F238E27FC236}">
                          <a16:creationId xmlns:a16="http://schemas.microsoft.com/office/drawing/2014/main" id="{F559F438-0C70-4E4B-A91A-251C4C83CFD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80" name="Rectangle 50">
                      <a:extLst>
                        <a:ext uri="{FF2B5EF4-FFF2-40B4-BE49-F238E27FC236}">
                          <a16:creationId xmlns:a16="http://schemas.microsoft.com/office/drawing/2014/main" id="{64AEBFDF-58FC-439A-90F1-E418B99840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81" name="Rectangle 51">
                      <a:extLst>
                        <a:ext uri="{FF2B5EF4-FFF2-40B4-BE49-F238E27FC236}">
                          <a16:creationId xmlns:a16="http://schemas.microsoft.com/office/drawing/2014/main" id="{BA177B60-6FB4-4908-96CA-F07AB3FF8A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82" name="Rectangle 52">
                      <a:extLst>
                        <a:ext uri="{FF2B5EF4-FFF2-40B4-BE49-F238E27FC236}">
                          <a16:creationId xmlns:a16="http://schemas.microsoft.com/office/drawing/2014/main" id="{BA6CD6EB-3ED1-44C2-A6CC-A710B737CC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83" name="Rectangle 53">
                      <a:extLst>
                        <a:ext uri="{FF2B5EF4-FFF2-40B4-BE49-F238E27FC236}">
                          <a16:creationId xmlns:a16="http://schemas.microsoft.com/office/drawing/2014/main" id="{41D70EC2-E758-4C63-A797-8DA3BB8B85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5812" name="AutoShape 54">
                      <a:extLst>
                        <a:ext uri="{FF2B5EF4-FFF2-40B4-BE49-F238E27FC236}">
                          <a16:creationId xmlns:a16="http://schemas.microsoft.com/office/drawing/2014/main" id="{9684D11C-36DC-4391-BA97-9BDEF671DE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pic>
                <p:nvPicPr>
                  <p:cNvPr id="115802" name="Picture 55" descr="desktop_computer_stylized_small">
                    <a:extLst>
                      <a:ext uri="{FF2B5EF4-FFF2-40B4-BE49-F238E27FC236}">
                        <a16:creationId xmlns:a16="http://schemas.microsoft.com/office/drawing/2014/main" id="{20DAEF85-B548-4B40-8F1F-DEDB692DB1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75" name="Rectangle 56">
                    <a:extLst>
                      <a:ext uri="{FF2B5EF4-FFF2-40B4-BE49-F238E27FC236}">
                        <a16:creationId xmlns:a16="http://schemas.microsoft.com/office/drawing/2014/main" id="{DAABE2F2-574A-461E-9DA7-1F9E35B90F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5804" name="Freeform 57">
                    <a:extLst>
                      <a:ext uri="{FF2B5EF4-FFF2-40B4-BE49-F238E27FC236}">
                        <a16:creationId xmlns:a16="http://schemas.microsoft.com/office/drawing/2014/main" id="{BBE2A97D-CC87-4F48-874B-6F6391D704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77" name="Line 58">
                    <a:extLst>
                      <a:ext uri="{FF2B5EF4-FFF2-40B4-BE49-F238E27FC236}">
                        <a16:creationId xmlns:a16="http://schemas.microsoft.com/office/drawing/2014/main" id="{9C23F982-6545-4EE6-8A11-9BDC900783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115806" name="Picture 59" descr="tv">
                    <a:extLst>
                      <a:ext uri="{FF2B5EF4-FFF2-40B4-BE49-F238E27FC236}">
                        <a16:creationId xmlns:a16="http://schemas.microsoft.com/office/drawing/2014/main" id="{0A44BF43-AAF5-43EA-89CE-B1D165F23D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6" name="Group 95">
                <a:extLst>
                  <a:ext uri="{FF2B5EF4-FFF2-40B4-BE49-F238E27FC236}">
                    <a16:creationId xmlns:a16="http://schemas.microsoft.com/office/drawing/2014/main" id="{9193E673-5DD8-4955-9375-00EE65BCE7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22621" name="AutoShape 96">
                  <a:extLst>
                    <a:ext uri="{FF2B5EF4-FFF2-40B4-BE49-F238E27FC236}">
                      <a16:creationId xmlns:a16="http://schemas.microsoft.com/office/drawing/2014/main" id="{F59243FA-E7AC-4BB1-951E-08DD3FE27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15782" name="Group 97">
                  <a:extLst>
                    <a:ext uri="{FF2B5EF4-FFF2-40B4-BE49-F238E27FC236}">
                      <a16:creationId xmlns:a16="http://schemas.microsoft.com/office/drawing/2014/main" id="{62CFBE93-B76C-420C-9C36-4AC071B8EC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23" name="Rectangle 98">
                    <a:extLst>
                      <a:ext uri="{FF2B5EF4-FFF2-40B4-BE49-F238E27FC236}">
                        <a16:creationId xmlns:a16="http://schemas.microsoft.com/office/drawing/2014/main" id="{96EC3EBD-F688-4106-971D-E8B1E930BE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5784" name="Line 7">
                    <a:extLst>
                      <a:ext uri="{FF2B5EF4-FFF2-40B4-BE49-F238E27FC236}">
                        <a16:creationId xmlns:a16="http://schemas.microsoft.com/office/drawing/2014/main" id="{93C66479-0082-418F-A2C2-66F57E4A11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115785" name="Group 100">
                    <a:extLst>
                      <a:ext uri="{FF2B5EF4-FFF2-40B4-BE49-F238E27FC236}">
                        <a16:creationId xmlns:a16="http://schemas.microsoft.com/office/drawing/2014/main" id="{E3EE9DC4-937F-4413-91BB-31759411FAA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31" name="Rectangle 101">
                      <a:extLst>
                        <a:ext uri="{FF2B5EF4-FFF2-40B4-BE49-F238E27FC236}">
                          <a16:creationId xmlns:a16="http://schemas.microsoft.com/office/drawing/2014/main" id="{EF36FAC1-957B-4B79-BA24-0CC35EBC18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32" name="Rectangle 102">
                      <a:extLst>
                        <a:ext uri="{FF2B5EF4-FFF2-40B4-BE49-F238E27FC236}">
                          <a16:creationId xmlns:a16="http://schemas.microsoft.com/office/drawing/2014/main" id="{06E1EE32-EFC2-4E41-8A9F-AE9108E581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33" name="Rectangle 103">
                      <a:extLst>
                        <a:ext uri="{FF2B5EF4-FFF2-40B4-BE49-F238E27FC236}">
                          <a16:creationId xmlns:a16="http://schemas.microsoft.com/office/drawing/2014/main" id="{32E65E81-7E89-4A83-A99A-0D8DCF5362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34" name="Rectangle 104">
                      <a:extLst>
                        <a:ext uri="{FF2B5EF4-FFF2-40B4-BE49-F238E27FC236}">
                          <a16:creationId xmlns:a16="http://schemas.microsoft.com/office/drawing/2014/main" id="{A03C912A-4A98-4C55-BD5C-5AD0DC5009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35" name="Rectangle 105">
                      <a:extLst>
                        <a:ext uri="{FF2B5EF4-FFF2-40B4-BE49-F238E27FC236}">
                          <a16:creationId xmlns:a16="http://schemas.microsoft.com/office/drawing/2014/main" id="{15CA5527-F537-4DB9-9ED3-09A46570EF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5796" name="AutoShape 106">
                      <a:extLst>
                        <a:ext uri="{FF2B5EF4-FFF2-40B4-BE49-F238E27FC236}">
                          <a16:creationId xmlns:a16="http://schemas.microsoft.com/office/drawing/2014/main" id="{96459CB8-F094-407B-97FE-C967175543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pic>
                <p:nvPicPr>
                  <p:cNvPr id="115786" name="Picture 107" descr="desktop_computer_stylized_small">
                    <a:extLst>
                      <a:ext uri="{FF2B5EF4-FFF2-40B4-BE49-F238E27FC236}">
                        <a16:creationId xmlns:a16="http://schemas.microsoft.com/office/drawing/2014/main" id="{E795EE9C-E249-4CDA-8676-6F6A2E5F864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27" name="Rectangle 108">
                    <a:extLst>
                      <a:ext uri="{FF2B5EF4-FFF2-40B4-BE49-F238E27FC236}">
                        <a16:creationId xmlns:a16="http://schemas.microsoft.com/office/drawing/2014/main" id="{6BB4ACAA-9777-45B3-8BEC-F29E04C502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5788" name="Freeform 109">
                    <a:extLst>
                      <a:ext uri="{FF2B5EF4-FFF2-40B4-BE49-F238E27FC236}">
                        <a16:creationId xmlns:a16="http://schemas.microsoft.com/office/drawing/2014/main" id="{E752BEC5-78F9-4FB3-81F1-3C941F5E51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29" name="Line 110">
                    <a:extLst>
                      <a:ext uri="{FF2B5EF4-FFF2-40B4-BE49-F238E27FC236}">
                        <a16:creationId xmlns:a16="http://schemas.microsoft.com/office/drawing/2014/main" id="{742514AE-6CF6-4337-85D1-A35F8332AC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115790" name="Picture 111" descr="tv">
                    <a:extLst>
                      <a:ext uri="{FF2B5EF4-FFF2-40B4-BE49-F238E27FC236}">
                        <a16:creationId xmlns:a16="http://schemas.microsoft.com/office/drawing/2014/main" id="{40A94302-925D-4497-A8E0-CFF634DC0C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2548" name="Text Box 112">
                <a:extLst>
                  <a:ext uri="{FF2B5EF4-FFF2-40B4-BE49-F238E27FC236}">
                    <a16:creationId xmlns:a16="http://schemas.microsoft.com/office/drawing/2014/main" id="{B93E5575-478E-49FC-AD9F-105B537D9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8723" y="1823710"/>
                <a:ext cx="488952" cy="45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i="0">
                    <a:solidFill>
                      <a:srgbClr val="969696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2549" name="Line 113">
                <a:extLst>
                  <a:ext uri="{FF2B5EF4-FFF2-40B4-BE49-F238E27FC236}">
                    <a16:creationId xmlns:a16="http://schemas.microsoft.com/office/drawing/2014/main" id="{2E4EDE71-D9AB-4C5C-AB7B-104BE7243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550" name="Line 114">
                <a:extLst>
                  <a:ext uri="{FF2B5EF4-FFF2-40B4-BE49-F238E27FC236}">
                    <a16:creationId xmlns:a16="http://schemas.microsoft.com/office/drawing/2014/main" id="{3B674A11-4542-4F9F-A4FB-BF6081B65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551" name="Line 115">
                <a:extLst>
                  <a:ext uri="{FF2B5EF4-FFF2-40B4-BE49-F238E27FC236}">
                    <a16:creationId xmlns:a16="http://schemas.microsoft.com/office/drawing/2014/main" id="{8058C9CD-7062-4E27-873F-196E630D0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35" name="Group 5">
              <a:extLst>
                <a:ext uri="{FF2B5EF4-FFF2-40B4-BE49-F238E27FC236}">
                  <a16:creationId xmlns:a16="http://schemas.microsoft.com/office/drawing/2014/main" id="{0437981D-7245-420C-90EB-AC126239843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115756" name="Group 77">
                <a:extLst>
                  <a:ext uri="{FF2B5EF4-FFF2-40B4-BE49-F238E27FC236}">
                    <a16:creationId xmlns:a16="http://schemas.microsoft.com/office/drawing/2014/main" id="{19C566A2-90CE-41A5-A86A-70D197115C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2637" name="AutoShape 78">
                  <a:extLst>
                    <a:ext uri="{FF2B5EF4-FFF2-40B4-BE49-F238E27FC236}">
                      <a16:creationId xmlns:a16="http://schemas.microsoft.com/office/drawing/2014/main" id="{AB6206CA-1283-44CB-807D-B4F5213E90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15759" name="Group 79">
                  <a:extLst>
                    <a:ext uri="{FF2B5EF4-FFF2-40B4-BE49-F238E27FC236}">
                      <a16:creationId xmlns:a16="http://schemas.microsoft.com/office/drawing/2014/main" id="{C46CDB3F-69E7-467F-8137-96222E3E91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39" name="Rectangle 80">
                    <a:extLst>
                      <a:ext uri="{FF2B5EF4-FFF2-40B4-BE49-F238E27FC236}">
                        <a16:creationId xmlns:a16="http://schemas.microsoft.com/office/drawing/2014/main" id="{F7DB836D-E3BA-4D27-B83F-67DF11E7CC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5761" name="Line 7">
                    <a:extLst>
                      <a:ext uri="{FF2B5EF4-FFF2-40B4-BE49-F238E27FC236}">
                        <a16:creationId xmlns:a16="http://schemas.microsoft.com/office/drawing/2014/main" id="{6F19E9D4-222B-4F14-AA66-5BD985368B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115762" name="Group 82">
                    <a:extLst>
                      <a:ext uri="{FF2B5EF4-FFF2-40B4-BE49-F238E27FC236}">
                        <a16:creationId xmlns:a16="http://schemas.microsoft.com/office/drawing/2014/main" id="{AA4BCFE8-2CF7-4B2A-8A75-5DD5D13C4C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47" name="Rectangle 83">
                      <a:extLst>
                        <a:ext uri="{FF2B5EF4-FFF2-40B4-BE49-F238E27FC236}">
                          <a16:creationId xmlns:a16="http://schemas.microsoft.com/office/drawing/2014/main" id="{1D72A55D-5E1A-4762-974A-0623EB92A0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48" name="Rectangle 84">
                      <a:extLst>
                        <a:ext uri="{FF2B5EF4-FFF2-40B4-BE49-F238E27FC236}">
                          <a16:creationId xmlns:a16="http://schemas.microsoft.com/office/drawing/2014/main" id="{ED684288-2E90-4F80-84C2-2CCF8B0664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49" name="Rectangle 85">
                      <a:extLst>
                        <a:ext uri="{FF2B5EF4-FFF2-40B4-BE49-F238E27FC236}">
                          <a16:creationId xmlns:a16="http://schemas.microsoft.com/office/drawing/2014/main" id="{B30CEC3F-D942-4193-B41A-00DE70376DF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50" name="Rectangle 86">
                      <a:extLst>
                        <a:ext uri="{FF2B5EF4-FFF2-40B4-BE49-F238E27FC236}">
                          <a16:creationId xmlns:a16="http://schemas.microsoft.com/office/drawing/2014/main" id="{ED020FA1-108F-41B1-B930-EA7445F5BF7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51" name="Rectangle 87">
                      <a:extLst>
                        <a:ext uri="{FF2B5EF4-FFF2-40B4-BE49-F238E27FC236}">
                          <a16:creationId xmlns:a16="http://schemas.microsoft.com/office/drawing/2014/main" id="{6161909D-274A-4FD8-A921-E2CA058A939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5773" name="AutoShape 88">
                      <a:extLst>
                        <a:ext uri="{FF2B5EF4-FFF2-40B4-BE49-F238E27FC236}">
                          <a16:creationId xmlns:a16="http://schemas.microsoft.com/office/drawing/2014/main" id="{2EB0CA46-B894-4274-AEC1-1894400450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pic>
                <p:nvPicPr>
                  <p:cNvPr id="115763" name="Picture 89" descr="desktop_computer_stylized_small">
                    <a:extLst>
                      <a:ext uri="{FF2B5EF4-FFF2-40B4-BE49-F238E27FC236}">
                        <a16:creationId xmlns:a16="http://schemas.microsoft.com/office/drawing/2014/main" id="{9B0934E2-6314-497E-B19C-49BB170046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43" name="Rectangle 90">
                    <a:extLst>
                      <a:ext uri="{FF2B5EF4-FFF2-40B4-BE49-F238E27FC236}">
                        <a16:creationId xmlns:a16="http://schemas.microsoft.com/office/drawing/2014/main" id="{AB74E7DB-783A-4B33-B2F6-F028E5ECA1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5765" name="Freeform 91">
                    <a:extLst>
                      <a:ext uri="{FF2B5EF4-FFF2-40B4-BE49-F238E27FC236}">
                        <a16:creationId xmlns:a16="http://schemas.microsoft.com/office/drawing/2014/main" id="{B41E79F6-DB05-427C-B160-CEBC60369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45" name="Line 92">
                    <a:extLst>
                      <a:ext uri="{FF2B5EF4-FFF2-40B4-BE49-F238E27FC236}">
                        <a16:creationId xmlns:a16="http://schemas.microsoft.com/office/drawing/2014/main" id="{ED155994-2834-4275-90A1-06BF3DF065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115767" name="Picture 93" descr="tv">
                    <a:extLst>
                      <a:ext uri="{FF2B5EF4-FFF2-40B4-BE49-F238E27FC236}">
                        <a16:creationId xmlns:a16="http://schemas.microsoft.com/office/drawing/2014/main" id="{B5700DD8-81AF-4D59-8AE8-95CF2B306B8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57" name="Freeform 116">
                <a:extLst>
                  <a:ext uri="{FF2B5EF4-FFF2-40B4-BE49-F238E27FC236}">
                    <a16:creationId xmlns:a16="http://schemas.microsoft.com/office/drawing/2014/main" id="{9BE2641B-61C6-4A3C-8933-B05176726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36" name="Group 186">
              <a:extLst>
                <a:ext uri="{FF2B5EF4-FFF2-40B4-BE49-F238E27FC236}">
                  <a16:creationId xmlns:a16="http://schemas.microsoft.com/office/drawing/2014/main" id="{E20B00A4-A3E2-4565-BA2D-B3F3BED07FC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115738" name="Group 77">
                <a:extLst>
                  <a:ext uri="{FF2B5EF4-FFF2-40B4-BE49-F238E27FC236}">
                    <a16:creationId xmlns:a16="http://schemas.microsoft.com/office/drawing/2014/main" id="{168E8A40-57DB-414D-B60D-175B7E7ED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190" name="AutoShape 78">
                  <a:extLst>
                    <a:ext uri="{FF2B5EF4-FFF2-40B4-BE49-F238E27FC236}">
                      <a16:creationId xmlns:a16="http://schemas.microsoft.com/office/drawing/2014/main" id="{FA489A4C-FD82-4107-B871-6AA3AA18D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15741" name="Group 79">
                  <a:extLst>
                    <a:ext uri="{FF2B5EF4-FFF2-40B4-BE49-F238E27FC236}">
                      <a16:creationId xmlns:a16="http://schemas.microsoft.com/office/drawing/2014/main" id="{17E5687C-9D90-4FC8-9840-585C040003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92" name="Rectangle 80">
                    <a:extLst>
                      <a:ext uri="{FF2B5EF4-FFF2-40B4-BE49-F238E27FC236}">
                        <a16:creationId xmlns:a16="http://schemas.microsoft.com/office/drawing/2014/main" id="{E169A356-E3EC-448D-8B95-CAE322F65F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5743" name="Line 7">
                    <a:extLst>
                      <a:ext uri="{FF2B5EF4-FFF2-40B4-BE49-F238E27FC236}">
                        <a16:creationId xmlns:a16="http://schemas.microsoft.com/office/drawing/2014/main" id="{79ECF36D-91D6-4C23-997D-1A142065D9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115744" name="Group 82">
                    <a:extLst>
                      <a:ext uri="{FF2B5EF4-FFF2-40B4-BE49-F238E27FC236}">
                        <a16:creationId xmlns:a16="http://schemas.microsoft.com/office/drawing/2014/main" id="{FCA5FDEB-47FD-44A8-AE15-516A28D57A1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00" name="Rectangle 83">
                      <a:extLst>
                        <a:ext uri="{FF2B5EF4-FFF2-40B4-BE49-F238E27FC236}">
                          <a16:creationId xmlns:a16="http://schemas.microsoft.com/office/drawing/2014/main" id="{C07C8E9B-9552-4E14-9FCF-A6722ADDE84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01" name="Rectangle 84">
                      <a:extLst>
                        <a:ext uri="{FF2B5EF4-FFF2-40B4-BE49-F238E27FC236}">
                          <a16:creationId xmlns:a16="http://schemas.microsoft.com/office/drawing/2014/main" id="{2B647A82-E20E-4479-9E67-CEF877163A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02" name="Rectangle 85">
                      <a:extLst>
                        <a:ext uri="{FF2B5EF4-FFF2-40B4-BE49-F238E27FC236}">
                          <a16:creationId xmlns:a16="http://schemas.microsoft.com/office/drawing/2014/main" id="{77853020-5B1F-4497-90DA-FE4718817C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03" name="Rectangle 86">
                      <a:extLst>
                        <a:ext uri="{FF2B5EF4-FFF2-40B4-BE49-F238E27FC236}">
                          <a16:creationId xmlns:a16="http://schemas.microsoft.com/office/drawing/2014/main" id="{3253F70E-A97E-4CA5-AB8F-3A0D339AA67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04" name="Rectangle 87">
                      <a:extLst>
                        <a:ext uri="{FF2B5EF4-FFF2-40B4-BE49-F238E27FC236}">
                          <a16:creationId xmlns:a16="http://schemas.microsoft.com/office/drawing/2014/main" id="{B470E869-0DF9-4C23-9687-9D918DB8A6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5755" name="AutoShape 88">
                      <a:extLst>
                        <a:ext uri="{FF2B5EF4-FFF2-40B4-BE49-F238E27FC236}">
                          <a16:creationId xmlns:a16="http://schemas.microsoft.com/office/drawing/2014/main" id="{046112C0-F77F-4995-9E55-D6AA0FD85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pic>
                <p:nvPicPr>
                  <p:cNvPr id="115745" name="Picture 89" descr="desktop_computer_stylized_small">
                    <a:extLst>
                      <a:ext uri="{FF2B5EF4-FFF2-40B4-BE49-F238E27FC236}">
                        <a16:creationId xmlns:a16="http://schemas.microsoft.com/office/drawing/2014/main" id="{BC09BDD2-F5BD-40C9-8287-9D71592E637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96" name="Rectangle 90">
                    <a:extLst>
                      <a:ext uri="{FF2B5EF4-FFF2-40B4-BE49-F238E27FC236}">
                        <a16:creationId xmlns:a16="http://schemas.microsoft.com/office/drawing/2014/main" id="{9C5005A3-31F7-4CD7-8A90-C93C650F9D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5747" name="Freeform 91">
                    <a:extLst>
                      <a:ext uri="{FF2B5EF4-FFF2-40B4-BE49-F238E27FC236}">
                        <a16:creationId xmlns:a16="http://schemas.microsoft.com/office/drawing/2014/main" id="{829B7087-B39E-4C91-905B-36920F03C9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Line 92">
                    <a:extLst>
                      <a:ext uri="{FF2B5EF4-FFF2-40B4-BE49-F238E27FC236}">
                        <a16:creationId xmlns:a16="http://schemas.microsoft.com/office/drawing/2014/main" id="{4EC6E624-9CD0-42DF-BAA3-4003356103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115749" name="Picture 93" descr="tv">
                    <a:extLst>
                      <a:ext uri="{FF2B5EF4-FFF2-40B4-BE49-F238E27FC236}">
                        <a16:creationId xmlns:a16="http://schemas.microsoft.com/office/drawing/2014/main" id="{ABFCB051-A2D2-4E4B-98BB-60DAB590278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39" name="Freeform 116">
                <a:extLst>
                  <a:ext uri="{FF2B5EF4-FFF2-40B4-BE49-F238E27FC236}">
                    <a16:creationId xmlns:a16="http://schemas.microsoft.com/office/drawing/2014/main" id="{75BD04BA-CF5A-4AEF-88BA-107C5E09C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" name="Text Box 112">
              <a:extLst>
                <a:ext uri="{FF2B5EF4-FFF2-40B4-BE49-F238E27FC236}">
                  <a16:creationId xmlns:a16="http://schemas.microsoft.com/office/drawing/2014/main" id="{D92B1B51-007D-4544-8EB3-A4AB7434F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488952" cy="457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i="0">
                  <a:solidFill>
                    <a:srgbClr val="969696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5937AE-CE41-4A6D-BE44-69DF62229752}"/>
              </a:ext>
            </a:extLst>
          </p:cNvPr>
          <p:cNvGrpSpPr>
            <a:grpSpLocks/>
          </p:cNvGrpSpPr>
          <p:nvPr/>
        </p:nvGrpSpPr>
        <p:grpSpPr bwMode="auto">
          <a:xfrm>
            <a:off x="1563688" y="1239838"/>
            <a:ext cx="6373812" cy="938212"/>
            <a:chOff x="1987247" y="1333114"/>
            <a:chExt cx="5338532" cy="938762"/>
          </a:xfrm>
        </p:grpSpPr>
        <p:sp>
          <p:nvSpPr>
            <p:cNvPr id="22707" name="Text Box 6">
              <a:extLst>
                <a:ext uri="{FF2B5EF4-FFF2-40B4-BE49-F238E27FC236}">
                  <a16:creationId xmlns:a16="http://schemas.microsoft.com/office/drawing/2014/main" id="{F284C9EE-7289-4013-8830-88D8D08FD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247" y="1333114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Internet </a:t>
              </a:r>
              <a:r>
                <a:rPr lang="en-US" sz="1600" dirty="0" err="1">
                  <a:solidFill>
                    <a:srgbClr val="000000"/>
                  </a:solidFill>
                </a:rPr>
                <a:t>frames,TV</a:t>
              </a:r>
              <a:r>
                <a:rPr lang="en-US" sz="1600" dirty="0">
                  <a:solidFill>
                    <a:srgbClr val="000000"/>
                  </a:solidFill>
                </a:rPr>
                <a:t> channels, control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downstream at different frequencies</a:t>
              </a:r>
            </a:p>
          </p:txBody>
        </p:sp>
        <p:sp>
          <p:nvSpPr>
            <p:cNvPr id="115732" name="Right Arrow 9">
              <a:extLst>
                <a:ext uri="{FF2B5EF4-FFF2-40B4-BE49-F238E27FC236}">
                  <a16:creationId xmlns:a16="http://schemas.microsoft.com/office/drawing/2014/main" id="{9A33A7C8-E023-459B-896E-ACE18CC29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110" y="1787244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A9CB76-B343-4B38-8CCA-BC7845AA5A75}"/>
              </a:ext>
            </a:extLst>
          </p:cNvPr>
          <p:cNvGrpSpPr>
            <a:grpSpLocks/>
          </p:cNvGrpSpPr>
          <p:nvPr/>
        </p:nvGrpSpPr>
        <p:grpSpPr bwMode="auto">
          <a:xfrm>
            <a:off x="2998788" y="3644900"/>
            <a:ext cx="5995987" cy="944563"/>
            <a:chOff x="2810374" y="3867998"/>
            <a:chExt cx="5997028" cy="944803"/>
          </a:xfrm>
        </p:grpSpPr>
        <p:sp>
          <p:nvSpPr>
            <p:cNvPr id="213" name="Text Box 6">
              <a:extLst>
                <a:ext uri="{FF2B5EF4-FFF2-40B4-BE49-F238E27FC236}">
                  <a16:creationId xmlns:a16="http://schemas.microsoft.com/office/drawing/2014/main" id="{6E12C85F-1223-4784-B39F-91FFA3DED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374" y="4295145"/>
              <a:ext cx="5997028" cy="51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Internet frames, TV control,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at different frequencies in time slots</a:t>
              </a:r>
            </a:p>
          </p:txBody>
        </p:sp>
        <p:sp>
          <p:nvSpPr>
            <p:cNvPr id="115730" name="Right Arrow 213">
              <a:extLst>
                <a:ext uri="{FF2B5EF4-FFF2-40B4-BE49-F238E27FC236}">
                  <a16:creationId xmlns:a16="http://schemas.microsoft.com/office/drawing/2014/main" id="{D346DCFF-2DA0-471E-BD08-0F8A64300C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97454" y="3867998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Arial" panose="020B0604020202020204" pitchFamily="34" charset="0"/>
              </a:endParaRPr>
            </a:p>
          </p:txBody>
        </p:sp>
      </p:grpSp>
      <p:pic>
        <p:nvPicPr>
          <p:cNvPr id="217" name="Picture 6">
            <a:extLst>
              <a:ext uri="{FF2B5EF4-FFF2-40B4-BE49-F238E27FC236}">
                <a16:creationId xmlns:a16="http://schemas.microsoft.com/office/drawing/2014/main" id="{5059D67A-1615-405B-94BB-4502F8FE2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740025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2">
            <a:extLst>
              <a:ext uri="{FF2B5EF4-FFF2-40B4-BE49-F238E27FC236}">
                <a16:creationId xmlns:a16="http://schemas.microsoft.com/office/drawing/2014/main" id="{590698CB-B74E-46B4-B6BF-D7024898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F6758905-392A-4F68-AA7E-2A56F269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22F74749-3730-4DB5-B6B7-7380B6CA7CD1}" type="slidenum">
              <a:rPr lang="en-US" altLang="en-US" sz="1200" i="0">
                <a:latin typeface="Arial" panose="020B0604020202020204" pitchFamily="34" charset="0"/>
              </a:rPr>
              <a:pPr/>
              <a:t>39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36924" name="Rectangle 4">
            <a:extLst>
              <a:ext uri="{FF2B5EF4-FFF2-40B4-BE49-F238E27FC236}">
                <a16:creationId xmlns:a16="http://schemas.microsoft.com/office/drawing/2014/main" id="{E5DCE2B3-522A-470D-96AC-02F80629D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4119563"/>
            <a:ext cx="78327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DOCSIS: </a:t>
            </a:r>
            <a:r>
              <a:rPr lang="en-US" sz="2800" i="0" dirty="0">
                <a:latin typeface="Gill Sans MT" charset="0"/>
                <a:ea typeface="ＭＳ Ｐゴシック" charset="0"/>
              </a:rPr>
              <a:t>data over cable service interface spec </a:t>
            </a:r>
            <a:endParaRPr lang="en-US" sz="2800" b="1" i="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 dirty="0">
                <a:latin typeface="Gill Sans MT" charset="0"/>
                <a:ea typeface="ＭＳ Ｐゴシック" charset="0"/>
              </a:rPr>
              <a:t>FDM over upstream, downstream frequency channels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 dirty="0">
                <a:latin typeface="Gill Sans MT" charset="0"/>
                <a:ea typeface="ＭＳ Ｐゴシック" charset="0"/>
              </a:rPr>
              <a:t>TDM upstream: some slots assigned, some have contention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ea typeface="ＭＳ Ｐゴシック" charset="0"/>
              </a:rPr>
              <a:t>downstream MAP frame: assigns upstream slots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ea typeface="ＭＳ Ｐゴシック" charset="0"/>
              </a:rPr>
              <a:t>request for upstream slots (and data) transmitted random access (binary </a:t>
            </a:r>
            <a:r>
              <a:rPr lang="en-US" sz="2400" i="0" dirty="0" err="1">
                <a:latin typeface="Gill Sans MT" charset="0"/>
                <a:ea typeface="ＭＳ Ｐゴシック" charset="0"/>
              </a:rPr>
              <a:t>backoff</a:t>
            </a:r>
            <a:r>
              <a:rPr lang="en-US" sz="2400" i="0" dirty="0">
                <a:latin typeface="Gill Sans MT" charset="0"/>
                <a:ea typeface="ＭＳ Ｐゴシック" charset="0"/>
              </a:rPr>
              <a:t>) in selected slots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ea typeface="ＭＳ Ｐゴシック" charset="0"/>
              </a:rPr>
              <a:t> </a:t>
            </a:r>
          </a:p>
        </p:txBody>
      </p:sp>
      <p:grpSp>
        <p:nvGrpSpPr>
          <p:cNvPr id="116740" name="Group 3">
            <a:extLst>
              <a:ext uri="{FF2B5EF4-FFF2-40B4-BE49-F238E27FC236}">
                <a16:creationId xmlns:a16="http://schemas.microsoft.com/office/drawing/2014/main" id="{AC3FBFF1-54B1-431A-BAE9-2689E44393A4}"/>
              </a:ext>
            </a:extLst>
          </p:cNvPr>
          <p:cNvGrpSpPr>
            <a:grpSpLocks/>
          </p:cNvGrpSpPr>
          <p:nvPr/>
        </p:nvGrpSpPr>
        <p:grpSpPr bwMode="auto">
          <a:xfrm>
            <a:off x="636588" y="1304925"/>
            <a:ext cx="8008937" cy="2705100"/>
            <a:chOff x="871157" y="3598021"/>
            <a:chExt cx="8009425" cy="27056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597128-7C5A-4015-891E-AFED8DDD578A}"/>
                </a:ext>
              </a:extLst>
            </p:cNvPr>
            <p:cNvSpPr/>
            <p:nvPr/>
          </p:nvSpPr>
          <p:spPr>
            <a:xfrm>
              <a:off x="4227336" y="3679000"/>
              <a:ext cx="970021" cy="425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116744" name="TextBox 6">
              <a:extLst>
                <a:ext uri="{FF2B5EF4-FFF2-40B4-BE49-F238E27FC236}">
                  <a16:creationId xmlns:a16="http://schemas.microsoft.com/office/drawing/2014/main" id="{26692082-C8AB-4B3B-9D97-1DEA07FF9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488" y="3716338"/>
              <a:ext cx="1036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en-US" altLang="en-US" sz="1000">
                  <a:latin typeface="Arial" panose="020B0604020202020204" pitchFamily="34" charset="0"/>
                  <a:cs typeface="Arial" panose="020B0604020202020204" pitchFamily="34" charset="0"/>
                </a:rPr>
                <a:t>MAP frame for</a:t>
              </a:r>
            </a:p>
            <a:p>
              <a:pPr>
                <a:lnSpc>
                  <a:spcPts val="1200"/>
                </a:lnSpc>
              </a:pPr>
              <a:r>
                <a:rPr lang="en-US" altLang="en-US" sz="1000">
                  <a:latin typeface="Arial" panose="020B0604020202020204" pitchFamily="34" charset="0"/>
                  <a:cs typeface="Arial" panose="020B0604020202020204" pitchFamily="34" charset="0"/>
                </a:rPr>
                <a:t>Interval [t1, t2]</a:t>
              </a:r>
            </a:p>
          </p:txBody>
        </p:sp>
        <p:sp>
          <p:nvSpPr>
            <p:cNvPr id="116745" name="TextBox 28">
              <a:extLst>
                <a:ext uri="{FF2B5EF4-FFF2-40B4-BE49-F238E27FC236}">
                  <a16:creationId xmlns:a16="http://schemas.microsoft.com/office/drawing/2014/main" id="{3C6651D0-3922-4F61-B0BB-482E06858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750" y="5278438"/>
              <a:ext cx="2752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Residences with cable modems</a:t>
              </a:r>
            </a:p>
          </p:txBody>
        </p:sp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EB72F693-69E7-41FB-8693-6A6294C0DA9A}"/>
                </a:ext>
              </a:extLst>
            </p:cNvPr>
            <p:cNvSpPr/>
            <p:nvPr/>
          </p:nvSpPr>
          <p:spPr>
            <a:xfrm rot="16200000">
              <a:off x="4257473" y="2472510"/>
              <a:ext cx="390604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A1BAE9FF-4566-47B0-B0D5-D10B50E100CF}"/>
                </a:ext>
              </a:extLst>
            </p:cNvPr>
            <p:cNvSpPr/>
            <p:nvPr/>
          </p:nvSpPr>
          <p:spPr>
            <a:xfrm rot="5400000">
              <a:off x="4198733" y="2898046"/>
              <a:ext cx="374725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116748" name="TextBox 31">
              <a:extLst>
                <a:ext uri="{FF2B5EF4-FFF2-40B4-BE49-F238E27FC236}">
                  <a16:creationId xmlns:a16="http://schemas.microsoft.com/office/drawing/2014/main" id="{DE818C55-7956-49B5-9F91-2464E0D3D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4124325"/>
              <a:ext cx="1745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Downstream channel i</a:t>
              </a:r>
            </a:p>
          </p:txBody>
        </p:sp>
        <p:sp>
          <p:nvSpPr>
            <p:cNvPr id="116749" name="TextBox 32">
              <a:extLst>
                <a:ext uri="{FF2B5EF4-FFF2-40B4-BE49-F238E27FC236}">
                  <a16:creationId xmlns:a16="http://schemas.microsoft.com/office/drawing/2014/main" id="{3E10379C-7FFA-4720-8E54-71C628C84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075" y="4546600"/>
              <a:ext cx="15485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Upstream channel j</a:t>
              </a:r>
            </a:p>
          </p:txBody>
        </p:sp>
        <p:pic>
          <p:nvPicPr>
            <p:cNvPr id="36884" name="Picture 4">
              <a:extLst>
                <a:ext uri="{FF2B5EF4-FFF2-40B4-BE49-F238E27FC236}">
                  <a16:creationId xmlns:a16="http://schemas.microsoft.com/office/drawing/2014/main" id="{14AE4B45-10F4-4ED6-853C-410D45FDC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223" y="3796499"/>
              <a:ext cx="817612" cy="242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DEFB09-7957-42B6-98AE-C07217E53CBB}"/>
                </a:ext>
              </a:extLst>
            </p:cNvPr>
            <p:cNvCxnSpPr/>
            <p:nvPr/>
          </p:nvCxnSpPr>
          <p:spPr>
            <a:xfrm>
              <a:off x="3060452" y="5238239"/>
              <a:ext cx="2756068" cy="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0AE6E5-99DB-44F7-B3E4-99F4D63715FB}"/>
                </a:ext>
              </a:extLst>
            </p:cNvPr>
            <p:cNvCxnSpPr/>
            <p:nvPr/>
          </p:nvCxnSpPr>
          <p:spPr>
            <a:xfrm>
              <a:off x="3119194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BBC61-D4B8-42AF-9A73-EC080399170D}"/>
                </a:ext>
              </a:extLst>
            </p:cNvPr>
            <p:cNvCxnSpPr/>
            <p:nvPr/>
          </p:nvCxnSpPr>
          <p:spPr>
            <a:xfrm flipH="1">
              <a:off x="3204924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8A1F98-A81D-4BB4-82AF-1996B0EEA3A7}"/>
                </a:ext>
              </a:extLst>
            </p:cNvPr>
            <p:cNvCxnSpPr/>
            <p:nvPr/>
          </p:nvCxnSpPr>
          <p:spPr>
            <a:xfrm flipH="1">
              <a:off x="3285891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5D4A8B-BACE-4472-832A-FA8A1F69EBF8}"/>
                </a:ext>
              </a:extLst>
            </p:cNvPr>
            <p:cNvCxnSpPr/>
            <p:nvPr/>
          </p:nvCxnSpPr>
          <p:spPr>
            <a:xfrm flipH="1">
              <a:off x="336685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F0A2DF-2AC3-4250-AC7F-8A7019E73879}"/>
                </a:ext>
              </a:extLst>
            </p:cNvPr>
            <p:cNvCxnSpPr/>
            <p:nvPr/>
          </p:nvCxnSpPr>
          <p:spPr>
            <a:xfrm flipH="1">
              <a:off x="344782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77E019-95DA-4692-88A9-A746BFB43309}"/>
                </a:ext>
              </a:extLst>
            </p:cNvPr>
            <p:cNvCxnSpPr/>
            <p:nvPr/>
          </p:nvCxnSpPr>
          <p:spPr>
            <a:xfrm flipH="1">
              <a:off x="352879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15452D-E48C-4E23-A39D-817479C03D8E}"/>
                </a:ext>
              </a:extLst>
            </p:cNvPr>
            <p:cNvCxnSpPr/>
            <p:nvPr/>
          </p:nvCxnSpPr>
          <p:spPr>
            <a:xfrm flipH="1">
              <a:off x="360817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AA1A7E8-6289-47F2-9AC9-1FA4AB1752AF}"/>
                </a:ext>
              </a:extLst>
            </p:cNvPr>
            <p:cNvCxnSpPr/>
            <p:nvPr/>
          </p:nvCxnSpPr>
          <p:spPr>
            <a:xfrm flipH="1">
              <a:off x="368914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FB25517-1F95-4B95-B734-BCE98D8436DB}"/>
                </a:ext>
              </a:extLst>
            </p:cNvPr>
            <p:cNvCxnSpPr/>
            <p:nvPr/>
          </p:nvCxnSpPr>
          <p:spPr>
            <a:xfrm flipH="1">
              <a:off x="377010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32BDEC-3FFC-4385-A801-9EE740F0C8AD}"/>
                </a:ext>
              </a:extLst>
            </p:cNvPr>
            <p:cNvCxnSpPr/>
            <p:nvPr/>
          </p:nvCxnSpPr>
          <p:spPr>
            <a:xfrm flipH="1">
              <a:off x="385107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6DF424-528F-4B97-8939-C893EA9EC945}"/>
                </a:ext>
              </a:extLst>
            </p:cNvPr>
            <p:cNvCxnSpPr/>
            <p:nvPr/>
          </p:nvCxnSpPr>
          <p:spPr>
            <a:xfrm flipH="1">
              <a:off x="393998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626AD3-A529-46E5-89E4-B45B06C98E13}"/>
                </a:ext>
              </a:extLst>
            </p:cNvPr>
            <p:cNvCxnSpPr/>
            <p:nvPr/>
          </p:nvCxnSpPr>
          <p:spPr>
            <a:xfrm flipH="1">
              <a:off x="401936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4BBD800-0162-4E61-8942-7C928EE632D5}"/>
                </a:ext>
              </a:extLst>
            </p:cNvPr>
            <p:cNvCxnSpPr/>
            <p:nvPr/>
          </p:nvCxnSpPr>
          <p:spPr>
            <a:xfrm flipH="1">
              <a:off x="410032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FA93971-E1A3-4EE3-B7B0-23864997A16C}"/>
                </a:ext>
              </a:extLst>
            </p:cNvPr>
            <p:cNvCxnSpPr/>
            <p:nvPr/>
          </p:nvCxnSpPr>
          <p:spPr>
            <a:xfrm flipH="1">
              <a:off x="418129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705B0B-6176-4AE5-B98F-71A56B4069C0}"/>
                </a:ext>
              </a:extLst>
            </p:cNvPr>
            <p:cNvCxnSpPr/>
            <p:nvPr/>
          </p:nvCxnSpPr>
          <p:spPr>
            <a:xfrm flipH="1">
              <a:off x="426226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D1F6BB-FA05-4AB7-8314-E16347739374}"/>
                </a:ext>
              </a:extLst>
            </p:cNvPr>
            <p:cNvCxnSpPr/>
            <p:nvPr/>
          </p:nvCxnSpPr>
          <p:spPr>
            <a:xfrm flipH="1">
              <a:off x="434323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C458D13-5BCC-4B04-B8C4-B02AF472AB2C}"/>
                </a:ext>
              </a:extLst>
            </p:cNvPr>
            <p:cNvCxnSpPr/>
            <p:nvPr/>
          </p:nvCxnSpPr>
          <p:spPr>
            <a:xfrm flipH="1">
              <a:off x="4424198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BFFBE24-BA99-4811-AC13-8869E98B1690}"/>
                </a:ext>
              </a:extLst>
            </p:cNvPr>
            <p:cNvCxnSpPr/>
            <p:nvPr/>
          </p:nvCxnSpPr>
          <p:spPr>
            <a:xfrm flipH="1">
              <a:off x="4505165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562AD6-4923-47D4-9463-F1B0464A65E7}"/>
                </a:ext>
              </a:extLst>
            </p:cNvPr>
            <p:cNvCxnSpPr/>
            <p:nvPr/>
          </p:nvCxnSpPr>
          <p:spPr>
            <a:xfrm flipH="1">
              <a:off x="4584545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790A95-715D-480D-88C3-F856A77CB941}"/>
                </a:ext>
              </a:extLst>
            </p:cNvPr>
            <p:cNvCxnSpPr/>
            <p:nvPr/>
          </p:nvCxnSpPr>
          <p:spPr>
            <a:xfrm flipH="1">
              <a:off x="467821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91D938B-7001-4FFC-B283-1C74579C378C}"/>
                </a:ext>
              </a:extLst>
            </p:cNvPr>
            <p:cNvCxnSpPr/>
            <p:nvPr/>
          </p:nvCxnSpPr>
          <p:spPr>
            <a:xfrm flipH="1">
              <a:off x="476711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A0CEE4-B423-4782-B38B-44260A402F29}"/>
                </a:ext>
              </a:extLst>
            </p:cNvPr>
            <p:cNvCxnSpPr/>
            <p:nvPr/>
          </p:nvCxnSpPr>
          <p:spPr>
            <a:xfrm flipH="1">
              <a:off x="484808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A0031E1-112D-4EF6-9765-76C2F39CBB4E}"/>
                </a:ext>
              </a:extLst>
            </p:cNvPr>
            <p:cNvCxnSpPr/>
            <p:nvPr/>
          </p:nvCxnSpPr>
          <p:spPr>
            <a:xfrm flipH="1">
              <a:off x="492905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E7A1146-3B4A-47D6-81FA-19A006237B05}"/>
                </a:ext>
              </a:extLst>
            </p:cNvPr>
            <p:cNvCxnSpPr/>
            <p:nvPr/>
          </p:nvCxnSpPr>
          <p:spPr>
            <a:xfrm flipH="1">
              <a:off x="500843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E3061AB-D227-41E7-82F9-39CBBF7CF9D0}"/>
                </a:ext>
              </a:extLst>
            </p:cNvPr>
            <p:cNvCxnSpPr/>
            <p:nvPr/>
          </p:nvCxnSpPr>
          <p:spPr>
            <a:xfrm flipH="1">
              <a:off x="508940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7E9FDD-1E73-48A2-A564-9E4CFA3C8A9F}"/>
                </a:ext>
              </a:extLst>
            </p:cNvPr>
            <p:cNvCxnSpPr/>
            <p:nvPr/>
          </p:nvCxnSpPr>
          <p:spPr>
            <a:xfrm flipH="1">
              <a:off x="517036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3167A9-71AE-4D77-960C-205BC4DBCAEA}"/>
                </a:ext>
              </a:extLst>
            </p:cNvPr>
            <p:cNvCxnSpPr/>
            <p:nvPr/>
          </p:nvCxnSpPr>
          <p:spPr>
            <a:xfrm flipH="1">
              <a:off x="525133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47F949-D326-4AF3-88AD-0CEC867B347D}"/>
                </a:ext>
              </a:extLst>
            </p:cNvPr>
            <p:cNvCxnSpPr/>
            <p:nvPr/>
          </p:nvCxnSpPr>
          <p:spPr>
            <a:xfrm flipH="1">
              <a:off x="533230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18DC3CC-4DB5-4405-9E46-300CA7C38FC3}"/>
                </a:ext>
              </a:extLst>
            </p:cNvPr>
            <p:cNvCxnSpPr/>
            <p:nvPr/>
          </p:nvCxnSpPr>
          <p:spPr>
            <a:xfrm flipH="1">
              <a:off x="541327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86FE1E-B593-4711-9326-9A9260679626}"/>
                </a:ext>
              </a:extLst>
            </p:cNvPr>
            <p:cNvCxnSpPr/>
            <p:nvPr/>
          </p:nvCxnSpPr>
          <p:spPr>
            <a:xfrm>
              <a:off x="5508527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2" name="TextBox 65">
              <a:extLst>
                <a:ext uri="{FF2B5EF4-FFF2-40B4-BE49-F238E27FC236}">
                  <a16:creationId xmlns:a16="http://schemas.microsoft.com/office/drawing/2014/main" id="{66E52F5C-9065-4880-9123-3F3B17366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8788" y="5230813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en-US" sz="1600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6783" name="TextBox 66">
              <a:extLst>
                <a:ext uri="{FF2B5EF4-FFF2-40B4-BE49-F238E27FC236}">
                  <a16:creationId xmlns:a16="http://schemas.microsoft.com/office/drawing/2014/main" id="{D031D295-00A4-4468-84CA-0909A4732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63" y="5246688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en-US" sz="1600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40F298E-A84B-497B-9131-8FDE7C72C359}"/>
                </a:ext>
              </a:extLst>
            </p:cNvPr>
            <p:cNvCxnSpPr/>
            <p:nvPr/>
          </p:nvCxnSpPr>
          <p:spPr>
            <a:xfrm>
              <a:off x="3111255" y="5322393"/>
              <a:ext cx="577885" cy="317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C4E59B-672C-4F6C-8D81-A1399BE924D6}"/>
                </a:ext>
              </a:extLst>
            </p:cNvPr>
            <p:cNvCxnSpPr/>
            <p:nvPr/>
          </p:nvCxnSpPr>
          <p:spPr>
            <a:xfrm>
              <a:off x="3679615" y="5328744"/>
              <a:ext cx="1870189" cy="158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951077-E027-4DF1-AE8A-A7AD52D244BC}"/>
                </a:ext>
              </a:extLst>
            </p:cNvPr>
            <p:cNvCxnSpPr/>
            <p:nvPr/>
          </p:nvCxnSpPr>
          <p:spPr>
            <a:xfrm>
              <a:off x="3400198" y="5376379"/>
              <a:ext cx="4763" cy="51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E3B894E-6AEC-45B2-829A-94AF2A158F93}"/>
                </a:ext>
              </a:extLst>
            </p:cNvPr>
            <p:cNvCxnSpPr/>
            <p:nvPr/>
          </p:nvCxnSpPr>
          <p:spPr>
            <a:xfrm>
              <a:off x="4573433" y="5384318"/>
              <a:ext cx="6350" cy="514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8" name="TextBox 71">
              <a:extLst>
                <a:ext uri="{FF2B5EF4-FFF2-40B4-BE49-F238E27FC236}">
                  <a16:creationId xmlns:a16="http://schemas.microsoft.com/office/drawing/2014/main" id="{EFB8F4B9-2C97-4F2B-B715-3267FEF79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750" y="5842000"/>
              <a:ext cx="32080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Assigned minislots containing cable modem</a:t>
              </a:r>
            </a:p>
            <a:p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upstream data frames</a:t>
              </a:r>
            </a:p>
          </p:txBody>
        </p:sp>
        <p:sp>
          <p:nvSpPr>
            <p:cNvPr id="116789" name="TextBox 72">
              <a:extLst>
                <a:ext uri="{FF2B5EF4-FFF2-40B4-BE49-F238E27FC236}">
                  <a16:creationId xmlns:a16="http://schemas.microsoft.com/office/drawing/2014/main" id="{5D998CAE-1F1F-49B8-B642-C0731A7C7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9688" y="5840413"/>
              <a:ext cx="18904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Minislots containing </a:t>
              </a:r>
            </a:p>
            <a:p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minislots request frames</a:t>
              </a:r>
            </a:p>
          </p:txBody>
        </p:sp>
        <p:sp>
          <p:nvSpPr>
            <p:cNvPr id="116790" name="Rectangle 44">
              <a:extLst>
                <a:ext uri="{FF2B5EF4-FFF2-40B4-BE49-F238E27FC236}">
                  <a16:creationId xmlns:a16="http://schemas.microsoft.com/office/drawing/2014/main" id="{A8EDF76B-290A-45F8-9BC0-8A1D35EA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405" y="4202429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91" name="Text Box 45">
              <a:extLst>
                <a:ext uri="{FF2B5EF4-FFF2-40B4-BE49-F238E27FC236}">
                  <a16:creationId xmlns:a16="http://schemas.microsoft.com/office/drawing/2014/main" id="{2AE65BAA-1197-40B2-83F0-B64802F2F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157" y="3661398"/>
              <a:ext cx="192563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</a:rPr>
                <a:t>cable headend</a:t>
              </a:r>
            </a:p>
          </p:txBody>
        </p:sp>
        <p:sp>
          <p:nvSpPr>
            <p:cNvPr id="77" name="Text Box 126">
              <a:extLst>
                <a:ext uri="{FF2B5EF4-FFF2-40B4-BE49-F238E27FC236}">
                  <a16:creationId xmlns:a16="http://schemas.microsoft.com/office/drawing/2014/main" id="{45079119-02E9-48CE-9CCC-058E5E0F5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633" y="4171224"/>
              <a:ext cx="950970" cy="33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i="0" dirty="0">
                  <a:solidFill>
                    <a:srgbClr val="000000"/>
                  </a:solidFill>
                </a:rPr>
                <a:t>CMTS</a:t>
              </a:r>
            </a:p>
          </p:txBody>
        </p:sp>
        <p:sp>
          <p:nvSpPr>
            <p:cNvPr id="78" name="AutoShape 127">
              <a:extLst>
                <a:ext uri="{FF2B5EF4-FFF2-40B4-BE49-F238E27FC236}">
                  <a16:creationId xmlns:a16="http://schemas.microsoft.com/office/drawing/2014/main" id="{F241FF20-6B57-4909-9E1B-F99193D4B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322" y="3939403"/>
              <a:ext cx="1206574" cy="26199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F34D3A10-986D-4AF1-9773-52223D041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949" y="4326831"/>
              <a:ext cx="258778" cy="520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95" name="Group 77">
              <a:extLst>
                <a:ext uri="{FF2B5EF4-FFF2-40B4-BE49-F238E27FC236}">
                  <a16:creationId xmlns:a16="http://schemas.microsoft.com/office/drawing/2014/main" id="{D24DE2FE-881B-4AF0-92FA-6C4AF5FBEC5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302761" y="3598021"/>
              <a:ext cx="1034814" cy="625180"/>
              <a:chOff x="-490" y="1664"/>
              <a:chExt cx="1429" cy="842"/>
            </a:xfrm>
          </p:grpSpPr>
          <p:sp>
            <p:nvSpPr>
              <p:cNvPr id="106" name="AutoShape 78">
                <a:extLst>
                  <a:ext uri="{FF2B5EF4-FFF2-40B4-BE49-F238E27FC236}">
                    <a16:creationId xmlns:a16="http://schemas.microsoft.com/office/drawing/2014/main" id="{A9B1D119-98CC-4565-9BC9-A289F7A7C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16848" name="Group 79">
                <a:extLst>
                  <a:ext uri="{FF2B5EF4-FFF2-40B4-BE49-F238E27FC236}">
                    <a16:creationId xmlns:a16="http://schemas.microsoft.com/office/drawing/2014/main" id="{09745713-0926-4E1A-9017-F4DC3BB964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08" name="Rectangle 80">
                  <a:extLst>
                    <a:ext uri="{FF2B5EF4-FFF2-40B4-BE49-F238E27FC236}">
                      <a16:creationId xmlns:a16="http://schemas.microsoft.com/office/drawing/2014/main" id="{D4490F2A-D3A0-40CA-B1AD-ED1F1D66E2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6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16850" name="Line 7">
                  <a:extLst>
                    <a:ext uri="{FF2B5EF4-FFF2-40B4-BE49-F238E27FC236}">
                      <a16:creationId xmlns:a16="http://schemas.microsoft.com/office/drawing/2014/main" id="{E2853569-2DA5-4EBE-A736-459A2F080A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6851" name="Group 82">
                  <a:extLst>
                    <a:ext uri="{FF2B5EF4-FFF2-40B4-BE49-F238E27FC236}">
                      <a16:creationId xmlns:a16="http://schemas.microsoft.com/office/drawing/2014/main" id="{AAAA8718-4455-4DC7-AD35-5AA7CA6A58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16" name="Rectangle 83">
                    <a:extLst>
                      <a:ext uri="{FF2B5EF4-FFF2-40B4-BE49-F238E27FC236}">
                        <a16:creationId xmlns:a16="http://schemas.microsoft.com/office/drawing/2014/main" id="{97CA7CDA-277C-4142-AF8C-4FEA5A6E3F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000"/>
                    <a:ext cx="850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17" name="Rectangle 84">
                    <a:extLst>
                      <a:ext uri="{FF2B5EF4-FFF2-40B4-BE49-F238E27FC236}">
                        <a16:creationId xmlns:a16="http://schemas.microsoft.com/office/drawing/2014/main" id="{ED6D1104-8690-4246-A69C-65B23FCFCC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9" y="1073"/>
                    <a:ext cx="40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18" name="Rectangle 85">
                    <a:extLst>
                      <a:ext uri="{FF2B5EF4-FFF2-40B4-BE49-F238E27FC236}">
                        <a16:creationId xmlns:a16="http://schemas.microsoft.com/office/drawing/2014/main" id="{764BFFE4-D272-4E9A-9528-2B5D4B3497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19" name="Rectangle 86">
                    <a:extLst>
                      <a:ext uri="{FF2B5EF4-FFF2-40B4-BE49-F238E27FC236}">
                        <a16:creationId xmlns:a16="http://schemas.microsoft.com/office/drawing/2014/main" id="{890D7AF9-F146-40B1-A2ED-330BDC5924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7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0" name="Rectangle 87">
                    <a:extLst>
                      <a:ext uri="{FF2B5EF4-FFF2-40B4-BE49-F238E27FC236}">
                        <a16:creationId xmlns:a16="http://schemas.microsoft.com/office/drawing/2014/main" id="{8F7BA401-5740-4C95-8829-B17456A015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16862" name="AutoShape 88">
                    <a:extLst>
                      <a:ext uri="{FF2B5EF4-FFF2-40B4-BE49-F238E27FC236}">
                        <a16:creationId xmlns:a16="http://schemas.microsoft.com/office/drawing/2014/main" id="{A7E7EA51-27B5-4F01-9C8B-AF745DA98B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116852" name="Picture 89" descr="desktop_computer_stylized_small">
                  <a:extLst>
                    <a:ext uri="{FF2B5EF4-FFF2-40B4-BE49-F238E27FC236}">
                      <a16:creationId xmlns:a16="http://schemas.microsoft.com/office/drawing/2014/main" id="{A51ABAE6-1C70-4010-8460-4D4C8C600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" name="Rectangle 90">
                  <a:extLst>
                    <a:ext uri="{FF2B5EF4-FFF2-40B4-BE49-F238E27FC236}">
                      <a16:creationId xmlns:a16="http://schemas.microsoft.com/office/drawing/2014/main" id="{CFB87BC9-9BBB-4924-BCB9-8A22568827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16854" name="Freeform 91">
                  <a:extLst>
                    <a:ext uri="{FF2B5EF4-FFF2-40B4-BE49-F238E27FC236}">
                      <a16:creationId xmlns:a16="http://schemas.microsoft.com/office/drawing/2014/main" id="{6E8FBBBF-2D38-4593-A01B-6F4AF0C9E3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Line 92">
                  <a:extLst>
                    <a:ext uri="{FF2B5EF4-FFF2-40B4-BE49-F238E27FC236}">
                      <a16:creationId xmlns:a16="http://schemas.microsoft.com/office/drawing/2014/main" id="{0971D908-0B2B-4FFD-8B6E-AEC5A8AE9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pic>
              <p:nvPicPr>
                <p:cNvPr id="116856" name="Picture 93" descr="tv">
                  <a:extLst>
                    <a:ext uri="{FF2B5EF4-FFF2-40B4-BE49-F238E27FC236}">
                      <a16:creationId xmlns:a16="http://schemas.microsoft.com/office/drawing/2014/main" id="{3DCCCC05-6A02-4EDA-A796-4EF7B56ECF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6" name="Group 77">
              <a:extLst>
                <a:ext uri="{FF2B5EF4-FFF2-40B4-BE49-F238E27FC236}">
                  <a16:creationId xmlns:a16="http://schemas.microsoft.com/office/drawing/2014/main" id="{90325642-F3B8-4FE8-A176-4917724B1BD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513460" y="3950311"/>
              <a:ext cx="1034814" cy="625180"/>
              <a:chOff x="-490" y="1664"/>
              <a:chExt cx="1429" cy="842"/>
            </a:xfrm>
          </p:grpSpPr>
          <p:sp>
            <p:nvSpPr>
              <p:cNvPr id="178" name="AutoShape 78">
                <a:extLst>
                  <a:ext uri="{FF2B5EF4-FFF2-40B4-BE49-F238E27FC236}">
                    <a16:creationId xmlns:a16="http://schemas.microsoft.com/office/drawing/2014/main" id="{891DE895-9156-41AB-8570-431287B9C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16832" name="Group 79">
                <a:extLst>
                  <a:ext uri="{FF2B5EF4-FFF2-40B4-BE49-F238E27FC236}">
                    <a16:creationId xmlns:a16="http://schemas.microsoft.com/office/drawing/2014/main" id="{0CF2085E-943A-4CC0-BE72-767238CEEC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80" name="Rectangle 80">
                  <a:extLst>
                    <a:ext uri="{FF2B5EF4-FFF2-40B4-BE49-F238E27FC236}">
                      <a16:creationId xmlns:a16="http://schemas.microsoft.com/office/drawing/2014/main" id="{CB119A1B-D656-4963-BA98-5CFC1DD8F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16834" name="Line 7">
                  <a:extLst>
                    <a:ext uri="{FF2B5EF4-FFF2-40B4-BE49-F238E27FC236}">
                      <a16:creationId xmlns:a16="http://schemas.microsoft.com/office/drawing/2014/main" id="{5D602DFF-1CE3-4247-8E81-A34D30A17D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6835" name="Group 82">
                  <a:extLst>
                    <a:ext uri="{FF2B5EF4-FFF2-40B4-BE49-F238E27FC236}">
                      <a16:creationId xmlns:a16="http://schemas.microsoft.com/office/drawing/2014/main" id="{3154A44E-A685-4BCF-A287-24E1210883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88" name="Rectangle 83">
                    <a:extLst>
                      <a:ext uri="{FF2B5EF4-FFF2-40B4-BE49-F238E27FC236}">
                        <a16:creationId xmlns:a16="http://schemas.microsoft.com/office/drawing/2014/main" id="{EE7B321B-C4D1-4F7D-8FF3-492BF934BF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3" y="1001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89" name="Rectangle 84">
                    <a:extLst>
                      <a:ext uri="{FF2B5EF4-FFF2-40B4-BE49-F238E27FC236}">
                        <a16:creationId xmlns:a16="http://schemas.microsoft.com/office/drawing/2014/main" id="{CC0DA805-5786-42F7-BCBF-DA1CFC2822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90" name="Rectangle 85">
                    <a:extLst>
                      <a:ext uri="{FF2B5EF4-FFF2-40B4-BE49-F238E27FC236}">
                        <a16:creationId xmlns:a16="http://schemas.microsoft.com/office/drawing/2014/main" id="{B90E66C4-85FA-4399-9486-4C14F646A2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4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91" name="Rectangle 86">
                    <a:extLst>
                      <a:ext uri="{FF2B5EF4-FFF2-40B4-BE49-F238E27FC236}">
                        <a16:creationId xmlns:a16="http://schemas.microsoft.com/office/drawing/2014/main" id="{E6B358E0-C2BA-495F-A69C-EED2A39FC6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5" y="1069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92" name="Rectangle 87">
                    <a:extLst>
                      <a:ext uri="{FF2B5EF4-FFF2-40B4-BE49-F238E27FC236}">
                        <a16:creationId xmlns:a16="http://schemas.microsoft.com/office/drawing/2014/main" id="{BF200708-465C-465B-B931-31263BCBAF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1069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16846" name="AutoShape 88">
                    <a:extLst>
                      <a:ext uri="{FF2B5EF4-FFF2-40B4-BE49-F238E27FC236}">
                        <a16:creationId xmlns:a16="http://schemas.microsoft.com/office/drawing/2014/main" id="{9F022245-6195-4645-88B0-981377BE5C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116836" name="Picture 89" descr="desktop_computer_stylized_small">
                  <a:extLst>
                    <a:ext uri="{FF2B5EF4-FFF2-40B4-BE49-F238E27FC236}">
                      <a16:creationId xmlns:a16="http://schemas.microsoft.com/office/drawing/2014/main" id="{69421C1E-A1FF-42CA-AEA7-A7117732E23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4" name="Rectangle 90">
                  <a:extLst>
                    <a:ext uri="{FF2B5EF4-FFF2-40B4-BE49-F238E27FC236}">
                      <a16:creationId xmlns:a16="http://schemas.microsoft.com/office/drawing/2014/main" id="{9831FF92-07E5-4A59-9627-D19DCC17F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16838" name="Freeform 91">
                  <a:extLst>
                    <a:ext uri="{FF2B5EF4-FFF2-40B4-BE49-F238E27FC236}">
                      <a16:creationId xmlns:a16="http://schemas.microsoft.com/office/drawing/2014/main" id="{8A9D76D4-E1FE-4AB2-9BF7-CC870BF94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92">
                  <a:extLst>
                    <a:ext uri="{FF2B5EF4-FFF2-40B4-BE49-F238E27FC236}">
                      <a16:creationId xmlns:a16="http://schemas.microsoft.com/office/drawing/2014/main" id="{F9B187FF-3A21-4BD7-851E-F0A01E010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0" y="2272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pic>
              <p:nvPicPr>
                <p:cNvPr id="116840" name="Picture 93" descr="tv">
                  <a:extLst>
                    <a:ext uri="{FF2B5EF4-FFF2-40B4-BE49-F238E27FC236}">
                      <a16:creationId xmlns:a16="http://schemas.microsoft.com/office/drawing/2014/main" id="{0A8A47C8-15E7-4B21-A7A5-EA6F0EF2F6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7" name="Group 77">
              <a:extLst>
                <a:ext uri="{FF2B5EF4-FFF2-40B4-BE49-F238E27FC236}">
                  <a16:creationId xmlns:a16="http://schemas.microsoft.com/office/drawing/2014/main" id="{2A5A590B-C320-4DC5-882A-B86C3072064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3560" y="4655807"/>
              <a:ext cx="1034814" cy="625180"/>
              <a:chOff x="-490" y="1664"/>
              <a:chExt cx="1429" cy="842"/>
            </a:xfrm>
          </p:grpSpPr>
          <p:sp>
            <p:nvSpPr>
              <p:cNvPr id="213" name="AutoShape 78">
                <a:extLst>
                  <a:ext uri="{FF2B5EF4-FFF2-40B4-BE49-F238E27FC236}">
                    <a16:creationId xmlns:a16="http://schemas.microsoft.com/office/drawing/2014/main" id="{8A814C5E-2D1C-4550-9F97-45D9CA908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16816" name="Group 79">
                <a:extLst>
                  <a:ext uri="{FF2B5EF4-FFF2-40B4-BE49-F238E27FC236}">
                    <a16:creationId xmlns:a16="http://schemas.microsoft.com/office/drawing/2014/main" id="{0AB31876-DCCE-4676-9DD8-6454DB47B1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15" name="Rectangle 80">
                  <a:extLst>
                    <a:ext uri="{FF2B5EF4-FFF2-40B4-BE49-F238E27FC236}">
                      <a16:creationId xmlns:a16="http://schemas.microsoft.com/office/drawing/2014/main" id="{381E4854-874E-4708-A27E-ADCCC3E2B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" y="1922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16818" name="Line 7">
                  <a:extLst>
                    <a:ext uri="{FF2B5EF4-FFF2-40B4-BE49-F238E27FC236}">
                      <a16:creationId xmlns:a16="http://schemas.microsoft.com/office/drawing/2014/main" id="{FEADD107-9423-4F12-9003-C657D6C1A4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6819" name="Group 82">
                  <a:extLst>
                    <a:ext uri="{FF2B5EF4-FFF2-40B4-BE49-F238E27FC236}">
                      <a16:creationId xmlns:a16="http://schemas.microsoft.com/office/drawing/2014/main" id="{6437EC11-ED2F-468B-ACC0-77BD9CED0C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23" name="Rectangle 83">
                    <a:extLst>
                      <a:ext uri="{FF2B5EF4-FFF2-40B4-BE49-F238E27FC236}">
                        <a16:creationId xmlns:a16="http://schemas.microsoft.com/office/drawing/2014/main" id="{0345630A-47AE-46D1-9391-417D7EE3B2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3" y="999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24" name="Rectangle 84">
                    <a:extLst>
                      <a:ext uri="{FF2B5EF4-FFF2-40B4-BE49-F238E27FC236}">
                        <a16:creationId xmlns:a16="http://schemas.microsoft.com/office/drawing/2014/main" id="{8654CFB1-52B8-4DEC-B997-EEF0BBC8EA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2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25" name="Rectangle 85">
                    <a:extLst>
                      <a:ext uri="{FF2B5EF4-FFF2-40B4-BE49-F238E27FC236}">
                        <a16:creationId xmlns:a16="http://schemas.microsoft.com/office/drawing/2014/main" id="{B18CA916-55E3-4285-91A2-3957B05B3B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2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26" name="Rectangle 86">
                    <a:extLst>
                      <a:ext uri="{FF2B5EF4-FFF2-40B4-BE49-F238E27FC236}">
                        <a16:creationId xmlns:a16="http://schemas.microsoft.com/office/drawing/2014/main" id="{2D4A3C29-D18F-47CE-83A6-D1E65258B0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7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27" name="Rectangle 87">
                    <a:extLst>
                      <a:ext uri="{FF2B5EF4-FFF2-40B4-BE49-F238E27FC236}">
                        <a16:creationId xmlns:a16="http://schemas.microsoft.com/office/drawing/2014/main" id="{FB8C2065-90A3-49E2-A394-B63979B0B4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7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16830" name="AutoShape 88">
                    <a:extLst>
                      <a:ext uri="{FF2B5EF4-FFF2-40B4-BE49-F238E27FC236}">
                        <a16:creationId xmlns:a16="http://schemas.microsoft.com/office/drawing/2014/main" id="{A690065F-83FF-4797-9297-078AE697D1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116820" name="Picture 89" descr="desktop_computer_stylized_small">
                  <a:extLst>
                    <a:ext uri="{FF2B5EF4-FFF2-40B4-BE49-F238E27FC236}">
                      <a16:creationId xmlns:a16="http://schemas.microsoft.com/office/drawing/2014/main" id="{5A2BB878-10E8-425E-AA95-7CE0E9E277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9" name="Rectangle 90">
                  <a:extLst>
                    <a:ext uri="{FF2B5EF4-FFF2-40B4-BE49-F238E27FC236}">
                      <a16:creationId xmlns:a16="http://schemas.microsoft.com/office/drawing/2014/main" id="{09573A9B-3CF9-4519-81EB-1CEB8991D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" y="2232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16822" name="Freeform 91">
                  <a:extLst>
                    <a:ext uri="{FF2B5EF4-FFF2-40B4-BE49-F238E27FC236}">
                      <a16:creationId xmlns:a16="http://schemas.microsoft.com/office/drawing/2014/main" id="{1BCB5DB4-844A-4332-BDCE-20AE5AB674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Line 92">
                  <a:extLst>
                    <a:ext uri="{FF2B5EF4-FFF2-40B4-BE49-F238E27FC236}">
                      <a16:creationId xmlns:a16="http://schemas.microsoft.com/office/drawing/2014/main" id="{7F4A09A5-6F8C-4837-A126-E004BB7A7B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pic>
              <p:nvPicPr>
                <p:cNvPr id="116824" name="Picture 93" descr="tv">
                  <a:extLst>
                    <a:ext uri="{FF2B5EF4-FFF2-40B4-BE49-F238E27FC236}">
                      <a16:creationId xmlns:a16="http://schemas.microsoft.com/office/drawing/2014/main" id="{52C39404-D504-48EB-A283-DE4268AA29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8" name="Group 77">
              <a:extLst>
                <a:ext uri="{FF2B5EF4-FFF2-40B4-BE49-F238E27FC236}">
                  <a16:creationId xmlns:a16="http://schemas.microsoft.com/office/drawing/2014/main" id="{761B8E1E-6A8A-4DFB-A7BD-49C8F27F503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54794" y="4337877"/>
              <a:ext cx="1034814" cy="625180"/>
              <a:chOff x="-490" y="1664"/>
              <a:chExt cx="1429" cy="842"/>
            </a:xfrm>
          </p:grpSpPr>
          <p:sp>
            <p:nvSpPr>
              <p:cNvPr id="230" name="AutoShape 78">
                <a:extLst>
                  <a:ext uri="{FF2B5EF4-FFF2-40B4-BE49-F238E27FC236}">
                    <a16:creationId xmlns:a16="http://schemas.microsoft.com/office/drawing/2014/main" id="{F9746C68-B68C-43BE-8B06-0AE7FFE57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16800" name="Group 79">
                <a:extLst>
                  <a:ext uri="{FF2B5EF4-FFF2-40B4-BE49-F238E27FC236}">
                    <a16:creationId xmlns:a16="http://schemas.microsoft.com/office/drawing/2014/main" id="{C1CD465D-CECD-40D3-949D-FA82C7D796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32" name="Rectangle 80">
                  <a:extLst>
                    <a:ext uri="{FF2B5EF4-FFF2-40B4-BE49-F238E27FC236}">
                      <a16:creationId xmlns:a16="http://schemas.microsoft.com/office/drawing/2014/main" id="{51EC5DF8-68B3-40E2-A6FE-01D77B89C2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16802" name="Line 7">
                  <a:extLst>
                    <a:ext uri="{FF2B5EF4-FFF2-40B4-BE49-F238E27FC236}">
                      <a16:creationId xmlns:a16="http://schemas.microsoft.com/office/drawing/2014/main" id="{8F5D42C8-D833-4231-BF98-D642213FF8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6803" name="Group 82">
                  <a:extLst>
                    <a:ext uri="{FF2B5EF4-FFF2-40B4-BE49-F238E27FC236}">
                      <a16:creationId xmlns:a16="http://schemas.microsoft.com/office/drawing/2014/main" id="{BB7B27ED-5087-4803-96D0-15B10BAF63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40" name="Rectangle 83">
                    <a:extLst>
                      <a:ext uri="{FF2B5EF4-FFF2-40B4-BE49-F238E27FC236}">
                        <a16:creationId xmlns:a16="http://schemas.microsoft.com/office/drawing/2014/main" id="{A53B8836-4182-439C-9565-B039C8C4E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4" y="1000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1" name="Rectangle 84">
                    <a:extLst>
                      <a:ext uri="{FF2B5EF4-FFF2-40B4-BE49-F238E27FC236}">
                        <a16:creationId xmlns:a16="http://schemas.microsoft.com/office/drawing/2014/main" id="{0CE9C5A2-BC26-4FF2-AE78-63A16F0E8F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3" y="1073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2" name="Rectangle 85">
                    <a:extLst>
                      <a:ext uri="{FF2B5EF4-FFF2-40B4-BE49-F238E27FC236}">
                        <a16:creationId xmlns:a16="http://schemas.microsoft.com/office/drawing/2014/main" id="{C06195AA-A6FE-42A6-9557-0F15A44902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7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3" name="Rectangle 86">
                    <a:extLst>
                      <a:ext uri="{FF2B5EF4-FFF2-40B4-BE49-F238E27FC236}">
                        <a16:creationId xmlns:a16="http://schemas.microsoft.com/office/drawing/2014/main" id="{05EB646F-B2A5-4734-BB7E-D29011AD38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4" name="Rectangle 87">
                    <a:extLst>
                      <a:ext uri="{FF2B5EF4-FFF2-40B4-BE49-F238E27FC236}">
                        <a16:creationId xmlns:a16="http://schemas.microsoft.com/office/drawing/2014/main" id="{1007B9AF-5453-4B1D-BDF9-E6F2788900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16814" name="AutoShape 88">
                    <a:extLst>
                      <a:ext uri="{FF2B5EF4-FFF2-40B4-BE49-F238E27FC236}">
                        <a16:creationId xmlns:a16="http://schemas.microsoft.com/office/drawing/2014/main" id="{8BC42600-79B4-4E44-AA10-076BCBE2F5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116804" name="Picture 89" descr="desktop_computer_stylized_small">
                  <a:extLst>
                    <a:ext uri="{FF2B5EF4-FFF2-40B4-BE49-F238E27FC236}">
                      <a16:creationId xmlns:a16="http://schemas.microsoft.com/office/drawing/2014/main" id="{4A16E600-EDCF-4BDB-9786-17B5A4C761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6" name="Rectangle 90">
                  <a:extLst>
                    <a:ext uri="{FF2B5EF4-FFF2-40B4-BE49-F238E27FC236}">
                      <a16:creationId xmlns:a16="http://schemas.microsoft.com/office/drawing/2014/main" id="{E42B1520-4B76-4D94-BA28-C42E041FB8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16806" name="Freeform 91">
                  <a:extLst>
                    <a:ext uri="{FF2B5EF4-FFF2-40B4-BE49-F238E27FC236}">
                      <a16:creationId xmlns:a16="http://schemas.microsoft.com/office/drawing/2014/main" id="{BC2211B5-7EC2-4A57-BEF2-D8CE5977F2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92">
                  <a:extLst>
                    <a:ext uri="{FF2B5EF4-FFF2-40B4-BE49-F238E27FC236}">
                      <a16:creationId xmlns:a16="http://schemas.microsoft.com/office/drawing/2014/main" id="{0E6C4E0C-221B-47F7-8CA0-17702FADF3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pic>
              <p:nvPicPr>
                <p:cNvPr id="116808" name="Picture 93" descr="tv">
                  <a:extLst>
                    <a:ext uri="{FF2B5EF4-FFF2-40B4-BE49-F238E27FC236}">
                      <a16:creationId xmlns:a16="http://schemas.microsoft.com/office/drawing/2014/main" id="{D380B17B-1328-46B1-96FE-99F0543490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6741" name="Title 41">
            <a:extLst>
              <a:ext uri="{FF2B5EF4-FFF2-40B4-BE49-F238E27FC236}">
                <a16:creationId xmlns:a16="http://schemas.microsoft.com/office/drawing/2014/main" id="{B4B48AA8-D862-4A63-AC83-F7566FD332B3}"/>
              </a:ext>
            </a:extLst>
          </p:cNvPr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 i="0">
                <a:solidFill>
                  <a:srgbClr val="000099"/>
                </a:solidFill>
                <a:latin typeface="Gill Sans MT" panose="020B0502020104020203" pitchFamily="34" charset="0"/>
              </a:rPr>
              <a:t>Cable access network</a:t>
            </a:r>
          </a:p>
        </p:txBody>
      </p:sp>
      <p:pic>
        <p:nvPicPr>
          <p:cNvPr id="116742" name="Picture 180" descr="underline_base">
            <a:extLst>
              <a:ext uri="{FF2B5EF4-FFF2-40B4-BE49-F238E27FC236}">
                <a16:creationId xmlns:a16="http://schemas.microsoft.com/office/drawing/2014/main" id="{A685FA51-85B1-44FF-9A3F-2741DE5904E5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>
            <a:extLst>
              <a:ext uri="{FF2B5EF4-FFF2-40B4-BE49-F238E27FC236}">
                <a16:creationId xmlns:a16="http://schemas.microsoft.com/office/drawing/2014/main" id="{94AFFA41-DAB1-4BDB-9B9A-FEEC3DFF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4099" name="Slide Number Placeholder 6">
            <a:extLst>
              <a:ext uri="{FF2B5EF4-FFF2-40B4-BE49-F238E27FC236}">
                <a16:creationId xmlns:a16="http://schemas.microsoft.com/office/drawing/2014/main" id="{C36D142B-9BFA-4DD9-BD1D-EF2114B6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7F3B1CF8-5854-4FDF-9E35-85A479ED5A23}" type="slidenum">
              <a:rPr lang="en-US" altLang="en-US" sz="1200" i="0">
                <a:latin typeface="Arial" panose="020B0604020202020204" pitchFamily="34" charset="0"/>
              </a:rPr>
              <a:pPr/>
              <a:t>4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46083" name="Picture 665" descr="underline_base">
            <a:extLst>
              <a:ext uri="{FF2B5EF4-FFF2-40B4-BE49-F238E27FC236}">
                <a16:creationId xmlns:a16="http://schemas.microsoft.com/office/drawing/2014/main" id="{0DE75042-8675-4166-9D67-3B7EDD28399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8683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>
            <a:extLst>
              <a:ext uri="{FF2B5EF4-FFF2-40B4-BE49-F238E27FC236}">
                <a16:creationId xmlns:a16="http://schemas.microsoft.com/office/drawing/2014/main" id="{4D65A854-1EA4-437E-80F4-CD8729D1A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Link layer: introduction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16E6F70E-FE7B-4FB2-B5B6-C15CA20B16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330325"/>
            <a:ext cx="4267200" cy="38020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terminology: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hosts and routers: </a:t>
            </a: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nodes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communication channels that connect adjacent nodes along communication path: </a:t>
            </a: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links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wired links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wireless links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LANs</a:t>
            </a:r>
            <a:endParaRPr lang="en-US" b="1">
              <a:solidFill>
                <a:srgbClr val="FF0000"/>
              </a:solidFill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layer-2 packet: </a:t>
            </a: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frame,</a:t>
            </a:r>
            <a:r>
              <a:rPr lang="en-US" sz="2400" b="1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>
                <a:ea typeface="ＭＳ Ｐゴシック" charset="0"/>
                <a:cs typeface="+mn-cs"/>
              </a:rPr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 sz="2400">
              <a:ea typeface="ＭＳ Ｐゴシック" charset="0"/>
              <a:cs typeface="+mn-cs"/>
            </a:endParaRPr>
          </a:p>
        </p:txBody>
      </p:sp>
      <p:sp>
        <p:nvSpPr>
          <p:cNvPr id="4103" name="Text Box 467">
            <a:extLst>
              <a:ext uri="{FF2B5EF4-FFF2-40B4-BE49-F238E27FC236}">
                <a16:creationId xmlns:a16="http://schemas.microsoft.com/office/drawing/2014/main" id="{E5F5D188-57DF-4E25-87DA-CD02105EA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299075"/>
            <a:ext cx="4881563" cy="1044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>
                <a:solidFill>
                  <a:srgbClr val="CC0000"/>
                </a:solidFill>
                <a:latin typeface="Gill Sans MT" charset="0"/>
              </a:rPr>
              <a:t>data-link layer</a:t>
            </a:r>
            <a:r>
              <a:rPr lang="en-US" sz="2400" i="0">
                <a:latin typeface="Gill Sans MT" charset="0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>
                <a:latin typeface="Gill Sans MT" charset="0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>
                <a:latin typeface="Gill Sans MT" charset="0"/>
              </a:rPr>
              <a:t>to </a:t>
            </a:r>
            <a:r>
              <a:rPr lang="en-US" sz="2400">
                <a:solidFill>
                  <a:srgbClr val="CC0000"/>
                </a:solidFill>
                <a:latin typeface="Gill Sans MT" charset="0"/>
              </a:rPr>
              <a:t>physically adjacent</a:t>
            </a:r>
            <a:r>
              <a:rPr lang="en-US" sz="2400" i="0">
                <a:latin typeface="Gill Sans MT" charset="0"/>
              </a:rPr>
              <a:t> node over a link</a:t>
            </a:r>
            <a:endParaRPr lang="en-US" i="0">
              <a:latin typeface="Gill Sans MT" charset="0"/>
            </a:endParaRPr>
          </a:p>
        </p:txBody>
      </p:sp>
      <p:sp>
        <p:nvSpPr>
          <p:cNvPr id="46087" name="Freeform 666">
            <a:extLst>
              <a:ext uri="{FF2B5EF4-FFF2-40B4-BE49-F238E27FC236}">
                <a16:creationId xmlns:a16="http://schemas.microsoft.com/office/drawing/2014/main" id="{6E72DD15-4B90-4659-90FB-2AE4C70B2F7B}"/>
              </a:ext>
            </a:extLst>
          </p:cNvPr>
          <p:cNvSpPr>
            <a:spLocks/>
          </p:cNvSpPr>
          <p:nvPr/>
        </p:nvSpPr>
        <p:spPr bwMode="auto">
          <a:xfrm>
            <a:off x="5202238" y="1712913"/>
            <a:ext cx="1736725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88" name="Group 667">
            <a:extLst>
              <a:ext uri="{FF2B5EF4-FFF2-40B4-BE49-F238E27FC236}">
                <a16:creationId xmlns:a16="http://schemas.microsoft.com/office/drawing/2014/main" id="{AA7EDA9A-24BD-4A2F-9494-71713CE9F701}"/>
              </a:ext>
            </a:extLst>
          </p:cNvPr>
          <p:cNvGrpSpPr>
            <a:grpSpLocks/>
          </p:cNvGrpSpPr>
          <p:nvPr/>
        </p:nvGrpSpPr>
        <p:grpSpPr bwMode="auto">
          <a:xfrm>
            <a:off x="5370513" y="3048000"/>
            <a:ext cx="1458912" cy="933450"/>
            <a:chOff x="2889" y="1631"/>
            <a:chExt cx="980" cy="743"/>
          </a:xfrm>
        </p:grpSpPr>
        <p:sp>
          <p:nvSpPr>
            <p:cNvPr id="4552" name="Rectangle 668">
              <a:extLst>
                <a:ext uri="{FF2B5EF4-FFF2-40B4-BE49-F238E27FC236}">
                  <a16:creationId xmlns:a16="http://schemas.microsoft.com/office/drawing/2014/main" id="{ECEBA29D-33CE-4A24-919D-B0633ABFC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53" name="AutoShape 669">
              <a:extLst>
                <a:ext uri="{FF2B5EF4-FFF2-40B4-BE49-F238E27FC236}">
                  <a16:creationId xmlns:a16="http://schemas.microsoft.com/office/drawing/2014/main" id="{61BFDF92-03EB-42C9-B760-EDA8B95A4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CCFF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089" name="Freeform 670">
            <a:extLst>
              <a:ext uri="{FF2B5EF4-FFF2-40B4-BE49-F238E27FC236}">
                <a16:creationId xmlns:a16="http://schemas.microsoft.com/office/drawing/2014/main" id="{E5BCBB40-5073-4910-9F8E-6C6BB3464661}"/>
              </a:ext>
            </a:extLst>
          </p:cNvPr>
          <p:cNvSpPr>
            <a:spLocks/>
          </p:cNvSpPr>
          <p:nvPr/>
        </p:nvSpPr>
        <p:spPr bwMode="auto">
          <a:xfrm>
            <a:off x="5364163" y="4425950"/>
            <a:ext cx="3225800" cy="1665288"/>
          </a:xfrm>
          <a:custGeom>
            <a:avLst/>
            <a:gdLst>
              <a:gd name="T0" fmla="*/ 2147483647 w 2032"/>
              <a:gd name="T1" fmla="*/ 2147483647 h 1049"/>
              <a:gd name="T2" fmla="*/ 2147483647 w 2032"/>
              <a:gd name="T3" fmla="*/ 2147483647 h 1049"/>
              <a:gd name="T4" fmla="*/ 2147483647 w 2032"/>
              <a:gd name="T5" fmla="*/ 2147483647 h 1049"/>
              <a:gd name="T6" fmla="*/ 2147483647 w 2032"/>
              <a:gd name="T7" fmla="*/ 2147483647 h 1049"/>
              <a:gd name="T8" fmla="*/ 2147483647 w 2032"/>
              <a:gd name="T9" fmla="*/ 2147483647 h 1049"/>
              <a:gd name="T10" fmla="*/ 2147483647 w 2032"/>
              <a:gd name="T11" fmla="*/ 2147483647 h 1049"/>
              <a:gd name="T12" fmla="*/ 2147483647 w 2032"/>
              <a:gd name="T13" fmla="*/ 2147483647 h 1049"/>
              <a:gd name="T14" fmla="*/ 2147483647 w 2032"/>
              <a:gd name="T15" fmla="*/ 2147483647 h 1049"/>
              <a:gd name="T16" fmla="*/ 2147483647 w 2032"/>
              <a:gd name="T17" fmla="*/ 2147483647 h 1049"/>
              <a:gd name="T18" fmla="*/ 2147483647 w 2032"/>
              <a:gd name="T19" fmla="*/ 2147483647 h 1049"/>
              <a:gd name="T20" fmla="*/ 2147483647 w 2032"/>
              <a:gd name="T21" fmla="*/ 2147483647 h 1049"/>
              <a:gd name="T22" fmla="*/ 2147483647 w 2032"/>
              <a:gd name="T23" fmla="*/ 2147483647 h 1049"/>
              <a:gd name="T24" fmla="*/ 2147483647 w 2032"/>
              <a:gd name="T25" fmla="*/ 2147483647 h 1049"/>
              <a:gd name="T26" fmla="*/ 2147483647 w 2032"/>
              <a:gd name="T27" fmla="*/ 2147483647 h 1049"/>
              <a:gd name="T28" fmla="*/ 2147483647 w 2032"/>
              <a:gd name="T29" fmla="*/ 2147483647 h 1049"/>
              <a:gd name="T30" fmla="*/ 2147483647 w 2032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671">
            <a:extLst>
              <a:ext uri="{FF2B5EF4-FFF2-40B4-BE49-F238E27FC236}">
                <a16:creationId xmlns:a16="http://schemas.microsoft.com/office/drawing/2014/main" id="{6DC93307-1486-449D-9ACC-E58F1AB868AD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7791450" y="5248275"/>
            <a:ext cx="471488" cy="206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08" name="Line 672">
            <a:extLst>
              <a:ext uri="{FF2B5EF4-FFF2-40B4-BE49-F238E27FC236}">
                <a16:creationId xmlns:a16="http://schemas.microsoft.com/office/drawing/2014/main" id="{2743F7D9-9C8A-4E4E-BF27-90B8830838E2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991475" y="54435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09" name="Line 673">
            <a:extLst>
              <a:ext uri="{FF2B5EF4-FFF2-40B4-BE49-F238E27FC236}">
                <a16:creationId xmlns:a16="http://schemas.microsoft.com/office/drawing/2014/main" id="{1F7B4B0F-4A42-461E-896B-CEFF158AC9B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110537" y="5040313"/>
            <a:ext cx="182563" cy="128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1" name="Line 675">
            <a:extLst>
              <a:ext uri="{FF2B5EF4-FFF2-40B4-BE49-F238E27FC236}">
                <a16:creationId xmlns:a16="http://schemas.microsoft.com/office/drawing/2014/main" id="{BD9F3F15-3DE5-4E10-BCA9-DC4C80496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63" y="4776788"/>
            <a:ext cx="244475" cy="968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2" name="Line 676">
            <a:extLst>
              <a:ext uri="{FF2B5EF4-FFF2-40B4-BE49-F238E27FC236}">
                <a16:creationId xmlns:a16="http://schemas.microsoft.com/office/drawing/2014/main" id="{6B889DA3-3182-43F1-ACB6-E656724B0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2000" y="5030788"/>
            <a:ext cx="396875" cy="82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5" name="Line 679">
            <a:extLst>
              <a:ext uri="{FF2B5EF4-FFF2-40B4-BE49-F238E27FC236}">
                <a16:creationId xmlns:a16="http://schemas.microsoft.com/office/drawing/2014/main" id="{0268AFB0-7652-4B7C-BE99-659C9C4DC4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7450" y="5075238"/>
            <a:ext cx="123825" cy="196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6" name="Line 680">
            <a:extLst>
              <a:ext uri="{FF2B5EF4-FFF2-40B4-BE49-F238E27FC236}">
                <a16:creationId xmlns:a16="http://schemas.microsoft.com/office/drawing/2014/main" id="{2948CB41-42E0-415F-B5E0-789C32EB7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73838" y="5054600"/>
            <a:ext cx="88900" cy="219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7" name="Line 681">
            <a:extLst>
              <a:ext uri="{FF2B5EF4-FFF2-40B4-BE49-F238E27FC236}">
                <a16:creationId xmlns:a16="http://schemas.microsoft.com/office/drawing/2014/main" id="{0C1436EC-008F-4691-8762-97ADA5343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0" y="5056188"/>
            <a:ext cx="503238" cy="269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683">
            <a:extLst>
              <a:ext uri="{FF2B5EF4-FFF2-40B4-BE49-F238E27FC236}">
                <a16:creationId xmlns:a16="http://schemas.microsoft.com/office/drawing/2014/main" id="{BF0E8EF5-A4A0-4DE6-8FD9-3AE7940B4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4913" y="3551238"/>
            <a:ext cx="0" cy="106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20" name="Line 684">
            <a:extLst>
              <a:ext uri="{FF2B5EF4-FFF2-40B4-BE49-F238E27FC236}">
                <a16:creationId xmlns:a16="http://schemas.microsoft.com/office/drawing/2014/main" id="{7554FF0D-FC68-470F-9449-19EF86AA00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1213" y="3736975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46100" name="Picture 685" descr="access_point_stylized_small">
            <a:extLst>
              <a:ext uri="{FF2B5EF4-FFF2-40B4-BE49-F238E27FC236}">
                <a16:creationId xmlns:a16="http://schemas.microsoft.com/office/drawing/2014/main" id="{F7D160B6-BFE4-4E96-8668-7228D2E5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8" y="3548063"/>
            <a:ext cx="369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2" name="Line 686">
            <a:extLst>
              <a:ext uri="{FF2B5EF4-FFF2-40B4-BE49-F238E27FC236}">
                <a16:creationId xmlns:a16="http://schemas.microsoft.com/office/drawing/2014/main" id="{767D96D8-7F9D-4BA8-97A6-342B8ED58D37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994650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23" name="Line 687">
            <a:extLst>
              <a:ext uri="{FF2B5EF4-FFF2-40B4-BE49-F238E27FC236}">
                <a16:creationId xmlns:a16="http://schemas.microsoft.com/office/drawing/2014/main" id="{89C9A27D-4FF1-4370-9848-641386862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4388" y="3733800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46103" name="Picture 688" descr="access_point_stylized_small">
            <a:extLst>
              <a:ext uri="{FF2B5EF4-FFF2-40B4-BE49-F238E27FC236}">
                <a16:creationId xmlns:a16="http://schemas.microsoft.com/office/drawing/2014/main" id="{62C1AF05-CD30-412E-AF33-529CF41B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3546475"/>
            <a:ext cx="3698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5" name="Line 695">
            <a:extLst>
              <a:ext uri="{FF2B5EF4-FFF2-40B4-BE49-F238E27FC236}">
                <a16:creationId xmlns:a16="http://schemas.microsoft.com/office/drawing/2014/main" id="{65A27E3F-E8E9-4075-9466-C16BD88A1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700588"/>
            <a:ext cx="390525" cy="184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26" name="Line 696">
            <a:extLst>
              <a:ext uri="{FF2B5EF4-FFF2-40B4-BE49-F238E27FC236}">
                <a16:creationId xmlns:a16="http://schemas.microsoft.com/office/drawing/2014/main" id="{AF812AA2-4E54-452F-8753-339C27C79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7350" y="4687888"/>
            <a:ext cx="322263" cy="1984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27" name="Line 697">
            <a:extLst>
              <a:ext uri="{FF2B5EF4-FFF2-40B4-BE49-F238E27FC236}">
                <a16:creationId xmlns:a16="http://schemas.microsoft.com/office/drawing/2014/main" id="{0DC079EC-85D6-4E19-BBE1-04CCAF43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0213" y="4979988"/>
            <a:ext cx="971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28" name="Line 708">
            <a:extLst>
              <a:ext uri="{FF2B5EF4-FFF2-40B4-BE49-F238E27FC236}">
                <a16:creationId xmlns:a16="http://schemas.microsoft.com/office/drawing/2014/main" id="{0BBC7313-B10B-4681-9D03-C21083DD9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75" y="2406650"/>
            <a:ext cx="152400" cy="95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6108" name="Oval 407">
            <a:extLst>
              <a:ext uri="{FF2B5EF4-FFF2-40B4-BE49-F238E27FC236}">
                <a16:creationId xmlns:a16="http://schemas.microsoft.com/office/drawing/2014/main" id="{490841D1-6956-4C54-8E58-DCFB041D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763" y="2565400"/>
            <a:ext cx="387350" cy="9525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i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09" name="Rectangle 410">
            <a:extLst>
              <a:ext uri="{FF2B5EF4-FFF2-40B4-BE49-F238E27FC236}">
                <a16:creationId xmlns:a16="http://schemas.microsoft.com/office/drawing/2014/main" id="{691A5722-170C-4CB5-9151-5A6F6F59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763" y="2555875"/>
            <a:ext cx="388937" cy="587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i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10" name="Oval 411">
            <a:extLst>
              <a:ext uri="{FF2B5EF4-FFF2-40B4-BE49-F238E27FC236}">
                <a16:creationId xmlns:a16="http://schemas.microsoft.com/office/drawing/2014/main" id="{5958068C-9E51-46EA-AA0E-B4ADFAAE4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2490788"/>
            <a:ext cx="387350" cy="1111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i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6111" name="Group 712">
            <a:extLst>
              <a:ext uri="{FF2B5EF4-FFF2-40B4-BE49-F238E27FC236}">
                <a16:creationId xmlns:a16="http://schemas.microsoft.com/office/drawing/2014/main" id="{2723980B-799D-446E-ADC1-D737C6197F9D}"/>
              </a:ext>
            </a:extLst>
          </p:cNvPr>
          <p:cNvGrpSpPr>
            <a:grpSpLocks/>
          </p:cNvGrpSpPr>
          <p:nvPr/>
        </p:nvGrpSpPr>
        <p:grpSpPr bwMode="auto">
          <a:xfrm>
            <a:off x="6430963" y="2519363"/>
            <a:ext cx="219075" cy="52387"/>
            <a:chOff x="2468" y="1332"/>
            <a:chExt cx="310" cy="60"/>
          </a:xfrm>
        </p:grpSpPr>
        <p:sp>
          <p:nvSpPr>
            <p:cNvPr id="46529" name="Freeform 713">
              <a:extLst>
                <a:ext uri="{FF2B5EF4-FFF2-40B4-BE49-F238E27FC236}">
                  <a16:creationId xmlns:a16="http://schemas.microsoft.com/office/drawing/2014/main" id="{9D9DF52F-57FB-405D-BBE6-694E1319D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530" name="Freeform 714">
              <a:extLst>
                <a:ext uri="{FF2B5EF4-FFF2-40B4-BE49-F238E27FC236}">
                  <a16:creationId xmlns:a16="http://schemas.microsoft.com/office/drawing/2014/main" id="{E060D6E7-9B54-4F09-8DE2-93350B818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33" name="Line 715">
            <a:extLst>
              <a:ext uri="{FF2B5EF4-FFF2-40B4-BE49-F238E27FC236}">
                <a16:creationId xmlns:a16="http://schemas.microsoft.com/office/drawing/2014/main" id="{FE52956A-6384-4C83-BBDB-B857E66BE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4763" y="2543175"/>
            <a:ext cx="0" cy="746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34" name="Line 762">
            <a:extLst>
              <a:ext uri="{FF2B5EF4-FFF2-40B4-BE49-F238E27FC236}">
                <a16:creationId xmlns:a16="http://schemas.microsoft.com/office/drawing/2014/main" id="{2722A938-8758-4680-B306-6704090B5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3743325"/>
            <a:ext cx="6794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6114" name="Group 781">
            <a:extLst>
              <a:ext uri="{FF2B5EF4-FFF2-40B4-BE49-F238E27FC236}">
                <a16:creationId xmlns:a16="http://schemas.microsoft.com/office/drawing/2014/main" id="{14A77F99-0866-498A-AA34-062E0682FCF9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4806950"/>
            <a:ext cx="622300" cy="244475"/>
            <a:chOff x="4334" y="1470"/>
            <a:chExt cx="246" cy="107"/>
          </a:xfrm>
        </p:grpSpPr>
        <p:sp>
          <p:nvSpPr>
            <p:cNvPr id="46521" name="Oval 407">
              <a:extLst>
                <a:ext uri="{FF2B5EF4-FFF2-40B4-BE49-F238E27FC236}">
                  <a16:creationId xmlns:a16="http://schemas.microsoft.com/office/drawing/2014/main" id="{D40F0D57-09BD-492D-8464-2D8903E0E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522" name="Rectangle 410">
              <a:extLst>
                <a:ext uri="{FF2B5EF4-FFF2-40B4-BE49-F238E27FC236}">
                  <a16:creationId xmlns:a16="http://schemas.microsoft.com/office/drawing/2014/main" id="{C1423740-7C07-4B2D-9DE0-36D2F5985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523" name="Oval 411">
              <a:extLst>
                <a:ext uri="{FF2B5EF4-FFF2-40B4-BE49-F238E27FC236}">
                  <a16:creationId xmlns:a16="http://schemas.microsoft.com/office/drawing/2014/main" id="{F6CB04DB-D5B9-481A-98E2-74166058E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524" name="Group 785">
              <a:extLst>
                <a:ext uri="{FF2B5EF4-FFF2-40B4-BE49-F238E27FC236}">
                  <a16:creationId xmlns:a16="http://schemas.microsoft.com/office/drawing/2014/main" id="{1465AC23-F6EC-4EC2-8DBD-4B5E532F0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6527" name="Freeform 786">
                <a:extLst>
                  <a:ext uri="{FF2B5EF4-FFF2-40B4-BE49-F238E27FC236}">
                    <a16:creationId xmlns:a16="http://schemas.microsoft.com/office/drawing/2014/main" id="{74B542A4-9F54-4161-9B6C-50D5D5BF5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28" name="Freeform 787">
                <a:extLst>
                  <a:ext uri="{FF2B5EF4-FFF2-40B4-BE49-F238E27FC236}">
                    <a16:creationId xmlns:a16="http://schemas.microsoft.com/office/drawing/2014/main" id="{9D4CC9A5-C47B-40E3-8B39-044BB8779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46" name="Line 788">
              <a:extLst>
                <a:ext uri="{FF2B5EF4-FFF2-40B4-BE49-F238E27FC236}">
                  <a16:creationId xmlns:a16="http://schemas.microsoft.com/office/drawing/2014/main" id="{3F11771D-B65B-4D0F-82C6-80FD4F6EF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47" name="Line 789">
              <a:extLst>
                <a:ext uri="{FF2B5EF4-FFF2-40B4-BE49-F238E27FC236}">
                  <a16:creationId xmlns:a16="http://schemas.microsoft.com/office/drawing/2014/main" id="{914B34C2-F71B-421E-BFA6-7B4B9E438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115" name="Group 790">
            <a:extLst>
              <a:ext uri="{FF2B5EF4-FFF2-40B4-BE49-F238E27FC236}">
                <a16:creationId xmlns:a16="http://schemas.microsoft.com/office/drawing/2014/main" id="{A50C7C91-D95F-4649-9C1A-E2F6263823A9}"/>
              </a:ext>
            </a:extLst>
          </p:cNvPr>
          <p:cNvGrpSpPr>
            <a:grpSpLocks/>
          </p:cNvGrpSpPr>
          <p:nvPr/>
        </p:nvGrpSpPr>
        <p:grpSpPr bwMode="auto">
          <a:xfrm>
            <a:off x="6965950" y="4508500"/>
            <a:ext cx="622300" cy="244475"/>
            <a:chOff x="4334" y="1470"/>
            <a:chExt cx="246" cy="107"/>
          </a:xfrm>
        </p:grpSpPr>
        <p:sp>
          <p:nvSpPr>
            <p:cNvPr id="46513" name="Oval 407">
              <a:extLst>
                <a:ext uri="{FF2B5EF4-FFF2-40B4-BE49-F238E27FC236}">
                  <a16:creationId xmlns:a16="http://schemas.microsoft.com/office/drawing/2014/main" id="{B50B5CED-3DAC-4A07-A409-FB53D75F0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514" name="Rectangle 410">
              <a:extLst>
                <a:ext uri="{FF2B5EF4-FFF2-40B4-BE49-F238E27FC236}">
                  <a16:creationId xmlns:a16="http://schemas.microsoft.com/office/drawing/2014/main" id="{08F4D1EC-C3E7-463C-936A-6BE801A5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515" name="Oval 411">
              <a:extLst>
                <a:ext uri="{FF2B5EF4-FFF2-40B4-BE49-F238E27FC236}">
                  <a16:creationId xmlns:a16="http://schemas.microsoft.com/office/drawing/2014/main" id="{9C81674C-D36C-431E-B11E-287F6163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516" name="Group 794">
              <a:extLst>
                <a:ext uri="{FF2B5EF4-FFF2-40B4-BE49-F238E27FC236}">
                  <a16:creationId xmlns:a16="http://schemas.microsoft.com/office/drawing/2014/main" id="{38490A45-57C2-4FBF-A1A8-28A7BB9E82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6519" name="Freeform 795">
                <a:extLst>
                  <a:ext uri="{FF2B5EF4-FFF2-40B4-BE49-F238E27FC236}">
                    <a16:creationId xmlns:a16="http://schemas.microsoft.com/office/drawing/2014/main" id="{E39FB77C-CA73-4437-BBF4-4DFEBEF26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20" name="Freeform 796">
                <a:extLst>
                  <a:ext uri="{FF2B5EF4-FFF2-40B4-BE49-F238E27FC236}">
                    <a16:creationId xmlns:a16="http://schemas.microsoft.com/office/drawing/2014/main" id="{23A38C09-1A24-4D74-A162-08D4C19BB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38" name="Line 797">
              <a:extLst>
                <a:ext uri="{FF2B5EF4-FFF2-40B4-BE49-F238E27FC236}">
                  <a16:creationId xmlns:a16="http://schemas.microsoft.com/office/drawing/2014/main" id="{1054EE71-5995-439A-8B9C-881ECD60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39" name="Line 798">
              <a:extLst>
                <a:ext uri="{FF2B5EF4-FFF2-40B4-BE49-F238E27FC236}">
                  <a16:creationId xmlns:a16="http://schemas.microsoft.com/office/drawing/2014/main" id="{CA6A1026-8836-4B4A-885F-518B19E5C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116" name="Group 799">
            <a:extLst>
              <a:ext uri="{FF2B5EF4-FFF2-40B4-BE49-F238E27FC236}">
                <a16:creationId xmlns:a16="http://schemas.microsoft.com/office/drawing/2014/main" id="{2308EC46-58AA-4B09-8924-6DF8D595F73D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4851400"/>
            <a:ext cx="622300" cy="244475"/>
            <a:chOff x="4334" y="1470"/>
            <a:chExt cx="246" cy="107"/>
          </a:xfrm>
        </p:grpSpPr>
        <p:sp>
          <p:nvSpPr>
            <p:cNvPr id="46505" name="Oval 407">
              <a:extLst>
                <a:ext uri="{FF2B5EF4-FFF2-40B4-BE49-F238E27FC236}">
                  <a16:creationId xmlns:a16="http://schemas.microsoft.com/office/drawing/2014/main" id="{90850EEB-E41A-4044-874D-E0A824596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506" name="Rectangle 410">
              <a:extLst>
                <a:ext uri="{FF2B5EF4-FFF2-40B4-BE49-F238E27FC236}">
                  <a16:creationId xmlns:a16="http://schemas.microsoft.com/office/drawing/2014/main" id="{335EA70E-5E6B-437D-ABE1-0D79CBB2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507" name="Oval 411">
              <a:extLst>
                <a:ext uri="{FF2B5EF4-FFF2-40B4-BE49-F238E27FC236}">
                  <a16:creationId xmlns:a16="http://schemas.microsoft.com/office/drawing/2014/main" id="{20F73B1C-B60E-4382-A3E6-51A6E0252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508" name="Group 803">
              <a:extLst>
                <a:ext uri="{FF2B5EF4-FFF2-40B4-BE49-F238E27FC236}">
                  <a16:creationId xmlns:a16="http://schemas.microsoft.com/office/drawing/2014/main" id="{C6A338A0-8DCF-4186-AFBA-A67F11A00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6511" name="Freeform 804">
                <a:extLst>
                  <a:ext uri="{FF2B5EF4-FFF2-40B4-BE49-F238E27FC236}">
                    <a16:creationId xmlns:a16="http://schemas.microsoft.com/office/drawing/2014/main" id="{B5B7FD5A-1D83-4708-9C26-2B269A1C4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12" name="Freeform 805">
                <a:extLst>
                  <a:ext uri="{FF2B5EF4-FFF2-40B4-BE49-F238E27FC236}">
                    <a16:creationId xmlns:a16="http://schemas.microsoft.com/office/drawing/2014/main" id="{19F20186-359F-47C2-A7EA-925EA3CB8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30" name="Line 806">
              <a:extLst>
                <a:ext uri="{FF2B5EF4-FFF2-40B4-BE49-F238E27FC236}">
                  <a16:creationId xmlns:a16="http://schemas.microsoft.com/office/drawing/2014/main" id="{327C2C26-17D7-48B4-8BAB-DAEEF2087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31" name="Line 807">
              <a:extLst>
                <a:ext uri="{FF2B5EF4-FFF2-40B4-BE49-F238E27FC236}">
                  <a16:creationId xmlns:a16="http://schemas.microsoft.com/office/drawing/2014/main" id="{42F98354-44D8-470F-A412-B0ADC2582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117" name="Group 808">
            <a:extLst>
              <a:ext uri="{FF2B5EF4-FFF2-40B4-BE49-F238E27FC236}">
                <a16:creationId xmlns:a16="http://schemas.microsoft.com/office/drawing/2014/main" id="{165C3151-099A-47ED-A7E0-15607A53B270}"/>
              </a:ext>
            </a:extLst>
          </p:cNvPr>
          <p:cNvGrpSpPr>
            <a:grpSpLocks/>
          </p:cNvGrpSpPr>
          <p:nvPr/>
        </p:nvGrpSpPr>
        <p:grpSpPr bwMode="auto">
          <a:xfrm>
            <a:off x="6051550" y="3644900"/>
            <a:ext cx="390525" cy="171450"/>
            <a:chOff x="4334" y="1470"/>
            <a:chExt cx="246" cy="107"/>
          </a:xfrm>
        </p:grpSpPr>
        <p:sp>
          <p:nvSpPr>
            <p:cNvPr id="46497" name="Oval 407">
              <a:extLst>
                <a:ext uri="{FF2B5EF4-FFF2-40B4-BE49-F238E27FC236}">
                  <a16:creationId xmlns:a16="http://schemas.microsoft.com/office/drawing/2014/main" id="{2B361FB6-D3F5-490B-8AC7-83D5B0C58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498" name="Rectangle 410">
              <a:extLst>
                <a:ext uri="{FF2B5EF4-FFF2-40B4-BE49-F238E27FC236}">
                  <a16:creationId xmlns:a16="http://schemas.microsoft.com/office/drawing/2014/main" id="{52D9A5D7-738F-4A38-B9EF-B0A34633C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499" name="Oval 411">
              <a:extLst>
                <a:ext uri="{FF2B5EF4-FFF2-40B4-BE49-F238E27FC236}">
                  <a16:creationId xmlns:a16="http://schemas.microsoft.com/office/drawing/2014/main" id="{00902330-21E2-4BAA-ABC3-4B76AB6BB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500" name="Group 812">
              <a:extLst>
                <a:ext uri="{FF2B5EF4-FFF2-40B4-BE49-F238E27FC236}">
                  <a16:creationId xmlns:a16="http://schemas.microsoft.com/office/drawing/2014/main" id="{F9BE58AB-09C5-492D-B8A2-9BCC4D397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6503" name="Freeform 813">
                <a:extLst>
                  <a:ext uri="{FF2B5EF4-FFF2-40B4-BE49-F238E27FC236}">
                    <a16:creationId xmlns:a16="http://schemas.microsoft.com/office/drawing/2014/main" id="{73A56DA2-2B6C-4AB3-8271-0EC952AD4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04" name="Freeform 814">
                <a:extLst>
                  <a:ext uri="{FF2B5EF4-FFF2-40B4-BE49-F238E27FC236}">
                    <a16:creationId xmlns:a16="http://schemas.microsoft.com/office/drawing/2014/main" id="{0E0DD296-E508-443D-829B-A4CBD72FC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22" name="Line 815">
              <a:extLst>
                <a:ext uri="{FF2B5EF4-FFF2-40B4-BE49-F238E27FC236}">
                  <a16:creationId xmlns:a16="http://schemas.microsoft.com/office/drawing/2014/main" id="{B2C56448-5336-4D65-84D7-3AA0F9AF9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23" name="Line 816">
              <a:extLst>
                <a:ext uri="{FF2B5EF4-FFF2-40B4-BE49-F238E27FC236}">
                  <a16:creationId xmlns:a16="http://schemas.microsoft.com/office/drawing/2014/main" id="{9785CE25-A763-4D11-9C9A-10D5021E7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118" name="Group 817">
            <a:extLst>
              <a:ext uri="{FF2B5EF4-FFF2-40B4-BE49-F238E27FC236}">
                <a16:creationId xmlns:a16="http://schemas.microsoft.com/office/drawing/2014/main" id="{4DC55F57-DC12-4FB7-8108-98FF36B8F715}"/>
              </a:ext>
            </a:extLst>
          </p:cNvPr>
          <p:cNvGrpSpPr>
            <a:grpSpLocks/>
          </p:cNvGrpSpPr>
          <p:nvPr/>
        </p:nvGrpSpPr>
        <p:grpSpPr bwMode="auto">
          <a:xfrm>
            <a:off x="6027738" y="1738313"/>
            <a:ext cx="517525" cy="508000"/>
            <a:chOff x="2920" y="1424"/>
            <a:chExt cx="326" cy="320"/>
          </a:xfrm>
        </p:grpSpPr>
        <p:sp>
          <p:nvSpPr>
            <p:cNvPr id="4510" name="Oval 818">
              <a:extLst>
                <a:ext uri="{FF2B5EF4-FFF2-40B4-BE49-F238E27FC236}">
                  <a16:creationId xmlns:a16="http://schemas.microsoft.com/office/drawing/2014/main" id="{1FBA9AD4-2A25-4F19-B99E-818AE3C03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46490" name="Group 819">
              <a:extLst>
                <a:ext uri="{FF2B5EF4-FFF2-40B4-BE49-F238E27FC236}">
                  <a16:creationId xmlns:a16="http://schemas.microsoft.com/office/drawing/2014/main" id="{5E83C8D1-A964-4A34-A75F-87A7DE2EE9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513" name="Oval 820">
                <a:extLst>
                  <a:ext uri="{FF2B5EF4-FFF2-40B4-BE49-F238E27FC236}">
                    <a16:creationId xmlns:a16="http://schemas.microsoft.com/office/drawing/2014/main" id="{6636E95D-5EF6-463D-9941-601BFBCCF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514" name="Oval 821">
                <a:extLst>
                  <a:ext uri="{FF2B5EF4-FFF2-40B4-BE49-F238E27FC236}">
                    <a16:creationId xmlns:a16="http://schemas.microsoft.com/office/drawing/2014/main" id="{E7DB3585-DAD1-421E-AAB1-1FAC6011D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515" name="Oval 822">
                <a:extLst>
                  <a:ext uri="{FF2B5EF4-FFF2-40B4-BE49-F238E27FC236}">
                    <a16:creationId xmlns:a16="http://schemas.microsoft.com/office/drawing/2014/main" id="{C1C7489D-363E-4192-BB9E-A62E22636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516" name="Oval 823">
                <a:extLst>
                  <a:ext uri="{FF2B5EF4-FFF2-40B4-BE49-F238E27FC236}">
                    <a16:creationId xmlns:a16="http://schemas.microsoft.com/office/drawing/2014/main" id="{FBA92841-6D48-48DD-9CD5-68510A509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496" name="Freeform 824">
                <a:extLst>
                  <a:ext uri="{FF2B5EF4-FFF2-40B4-BE49-F238E27FC236}">
                    <a16:creationId xmlns:a16="http://schemas.microsoft.com/office/drawing/2014/main" id="{21B5009B-2D2E-4216-B471-FE1CE1C410F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491" name="Freeform 825">
              <a:extLst>
                <a:ext uri="{FF2B5EF4-FFF2-40B4-BE49-F238E27FC236}">
                  <a16:creationId xmlns:a16="http://schemas.microsoft.com/office/drawing/2014/main" id="{A8B5461C-D999-47A9-B566-E3DC7C331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19" name="Group 826">
            <a:extLst>
              <a:ext uri="{FF2B5EF4-FFF2-40B4-BE49-F238E27FC236}">
                <a16:creationId xmlns:a16="http://schemas.microsoft.com/office/drawing/2014/main" id="{A559BF0F-D40C-4956-AE4E-EAC00BCA387A}"/>
              </a:ext>
            </a:extLst>
          </p:cNvPr>
          <p:cNvGrpSpPr>
            <a:grpSpLocks/>
          </p:cNvGrpSpPr>
          <p:nvPr/>
        </p:nvGrpSpPr>
        <p:grpSpPr bwMode="auto">
          <a:xfrm>
            <a:off x="6138863" y="1989138"/>
            <a:ext cx="282575" cy="477837"/>
            <a:chOff x="3748" y="1253"/>
            <a:chExt cx="178" cy="301"/>
          </a:xfrm>
        </p:grpSpPr>
        <p:sp>
          <p:nvSpPr>
            <p:cNvPr id="46473" name="Line 270">
              <a:extLst>
                <a:ext uri="{FF2B5EF4-FFF2-40B4-BE49-F238E27FC236}">
                  <a16:creationId xmlns:a16="http://schemas.microsoft.com/office/drawing/2014/main" id="{2AD45802-C667-4DB0-8904-D61441357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8" y="1276"/>
              <a:ext cx="89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74" name="Line 271">
              <a:extLst>
                <a:ext uri="{FF2B5EF4-FFF2-40B4-BE49-F238E27FC236}">
                  <a16:creationId xmlns:a16="http://schemas.microsoft.com/office/drawing/2014/main" id="{7025AC44-2351-464E-907E-FAFFEDDC2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" y="1276"/>
              <a:ext cx="89" cy="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75" name="Line 272">
              <a:extLst>
                <a:ext uri="{FF2B5EF4-FFF2-40B4-BE49-F238E27FC236}">
                  <a16:creationId xmlns:a16="http://schemas.microsoft.com/office/drawing/2014/main" id="{0C844458-6F91-4A24-AF3F-F3F45BE28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76" name="Line 273">
              <a:extLst>
                <a:ext uri="{FF2B5EF4-FFF2-40B4-BE49-F238E27FC236}">
                  <a16:creationId xmlns:a16="http://schemas.microsoft.com/office/drawing/2014/main" id="{36CAE1C7-E134-414B-8CAA-BFC57AAD7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7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77" name="Line 274">
              <a:extLst>
                <a:ext uri="{FF2B5EF4-FFF2-40B4-BE49-F238E27FC236}">
                  <a16:creationId xmlns:a16="http://schemas.microsoft.com/office/drawing/2014/main" id="{41716A1A-CE7A-470A-BEAB-0760F00FF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" y="128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78" name="Line 275">
              <a:extLst>
                <a:ext uri="{FF2B5EF4-FFF2-40B4-BE49-F238E27FC236}">
                  <a16:creationId xmlns:a16="http://schemas.microsoft.com/office/drawing/2014/main" id="{7EDA51C3-9E4B-4EC9-A4D0-91885847E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8" y="1501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79" name="Line 276">
              <a:extLst>
                <a:ext uri="{FF2B5EF4-FFF2-40B4-BE49-F238E27FC236}">
                  <a16:creationId xmlns:a16="http://schemas.microsoft.com/office/drawing/2014/main" id="{9F7FB818-CA76-442B-BF95-659244F39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7" y="1501"/>
              <a:ext cx="89" cy="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80" name="Line 277">
              <a:extLst>
                <a:ext uri="{FF2B5EF4-FFF2-40B4-BE49-F238E27FC236}">
                  <a16:creationId xmlns:a16="http://schemas.microsoft.com/office/drawing/2014/main" id="{696FEBAF-6B47-4403-A691-BDFC4AC62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" y="1418"/>
              <a:ext cx="51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81" name="Line 278">
              <a:extLst>
                <a:ext uri="{FF2B5EF4-FFF2-40B4-BE49-F238E27FC236}">
                  <a16:creationId xmlns:a16="http://schemas.microsoft.com/office/drawing/2014/main" id="{7F951E73-59A3-4ADC-BFD8-1FA707BED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7" y="1418"/>
              <a:ext cx="54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82" name="Line 279">
              <a:extLst>
                <a:ext uri="{FF2B5EF4-FFF2-40B4-BE49-F238E27FC236}">
                  <a16:creationId xmlns:a16="http://schemas.microsoft.com/office/drawing/2014/main" id="{1717FABF-782F-454F-88DB-2A540754F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1455"/>
              <a:ext cx="66" cy="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83" name="Line 280">
              <a:extLst>
                <a:ext uri="{FF2B5EF4-FFF2-40B4-BE49-F238E27FC236}">
                  <a16:creationId xmlns:a16="http://schemas.microsoft.com/office/drawing/2014/main" id="{C3FA6031-1A03-4BC3-81BC-F25C0609D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7" y="1461"/>
              <a:ext cx="6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84" name="Line 281">
              <a:extLst>
                <a:ext uri="{FF2B5EF4-FFF2-40B4-BE49-F238E27FC236}">
                  <a16:creationId xmlns:a16="http://schemas.microsoft.com/office/drawing/2014/main" id="{FB6B00B9-EFD4-4ECF-977C-1A19A7457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7" y="1381"/>
              <a:ext cx="34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85" name="Line 282">
              <a:extLst>
                <a:ext uri="{FF2B5EF4-FFF2-40B4-BE49-F238E27FC236}">
                  <a16:creationId xmlns:a16="http://schemas.microsoft.com/office/drawing/2014/main" id="{9393093D-67BD-4DE1-9A14-A02D5F529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7" y="1329"/>
              <a:ext cx="2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86" name="Line 283">
              <a:extLst>
                <a:ext uri="{FF2B5EF4-FFF2-40B4-BE49-F238E27FC236}">
                  <a16:creationId xmlns:a16="http://schemas.microsoft.com/office/drawing/2014/main" id="{8C50CCBE-E94F-4BF2-89BC-67E26BD0C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1377"/>
              <a:ext cx="42" cy="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87" name="Line 284">
              <a:extLst>
                <a:ext uri="{FF2B5EF4-FFF2-40B4-BE49-F238E27FC236}">
                  <a16:creationId xmlns:a16="http://schemas.microsoft.com/office/drawing/2014/main" id="{0CBB2C7B-3AEF-4E67-BAB8-0C4FF38D0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7" y="1327"/>
              <a:ext cx="24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9" name="Oval 842">
              <a:extLst>
                <a:ext uri="{FF2B5EF4-FFF2-40B4-BE49-F238E27FC236}">
                  <a16:creationId xmlns:a16="http://schemas.microsoft.com/office/drawing/2014/main" id="{07FCA393-60D0-41A4-A031-95AB64CA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53"/>
              <a:ext cx="30" cy="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120" name="Group 843">
            <a:extLst>
              <a:ext uri="{FF2B5EF4-FFF2-40B4-BE49-F238E27FC236}">
                <a16:creationId xmlns:a16="http://schemas.microsoft.com/office/drawing/2014/main" id="{0998BB47-1D93-4117-8B3E-57B38C916504}"/>
              </a:ext>
            </a:extLst>
          </p:cNvPr>
          <p:cNvGrpSpPr>
            <a:grpSpLocks/>
          </p:cNvGrpSpPr>
          <p:nvPr/>
        </p:nvGrpSpPr>
        <p:grpSpPr bwMode="auto">
          <a:xfrm>
            <a:off x="5387975" y="1963738"/>
            <a:ext cx="519113" cy="128587"/>
            <a:chOff x="2199" y="955"/>
            <a:chExt cx="2547" cy="506"/>
          </a:xfrm>
        </p:grpSpPr>
        <p:sp>
          <p:nvSpPr>
            <p:cNvPr id="46467" name="Freeform 844">
              <a:extLst>
                <a:ext uri="{FF2B5EF4-FFF2-40B4-BE49-F238E27FC236}">
                  <a16:creationId xmlns:a16="http://schemas.microsoft.com/office/drawing/2014/main" id="{7B6F6A51-144E-4886-892B-1D8F129DB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68" name="Freeform 845">
              <a:extLst>
                <a:ext uri="{FF2B5EF4-FFF2-40B4-BE49-F238E27FC236}">
                  <a16:creationId xmlns:a16="http://schemas.microsoft.com/office/drawing/2014/main" id="{AA768D74-649D-45B9-A617-1190A072F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69" name="Freeform 846">
              <a:extLst>
                <a:ext uri="{FF2B5EF4-FFF2-40B4-BE49-F238E27FC236}">
                  <a16:creationId xmlns:a16="http://schemas.microsoft.com/office/drawing/2014/main" id="{3A2C36D2-8A5C-47A2-8389-AB77124B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70" name="Freeform 847">
              <a:extLst>
                <a:ext uri="{FF2B5EF4-FFF2-40B4-BE49-F238E27FC236}">
                  <a16:creationId xmlns:a16="http://schemas.microsoft.com/office/drawing/2014/main" id="{36159022-F814-496B-A691-0611BCC38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71" name="Freeform 848">
              <a:extLst>
                <a:ext uri="{FF2B5EF4-FFF2-40B4-BE49-F238E27FC236}">
                  <a16:creationId xmlns:a16="http://schemas.microsoft.com/office/drawing/2014/main" id="{C195EF0F-79A6-415B-85DB-6FDA88FC8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72" name="Freeform 849">
              <a:extLst>
                <a:ext uri="{FF2B5EF4-FFF2-40B4-BE49-F238E27FC236}">
                  <a16:creationId xmlns:a16="http://schemas.microsoft.com/office/drawing/2014/main" id="{F7B84B23-B60B-41B9-AFA4-D4F6CDB99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21" name="Group 850">
            <a:extLst>
              <a:ext uri="{FF2B5EF4-FFF2-40B4-BE49-F238E27FC236}">
                <a16:creationId xmlns:a16="http://schemas.microsoft.com/office/drawing/2014/main" id="{8D2872B6-3338-4CAE-A3D0-CF5A7830FA02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1539875"/>
            <a:ext cx="519112" cy="128588"/>
            <a:chOff x="2199" y="955"/>
            <a:chExt cx="2547" cy="506"/>
          </a:xfrm>
        </p:grpSpPr>
        <p:sp>
          <p:nvSpPr>
            <p:cNvPr id="46461" name="Freeform 851">
              <a:extLst>
                <a:ext uri="{FF2B5EF4-FFF2-40B4-BE49-F238E27FC236}">
                  <a16:creationId xmlns:a16="http://schemas.microsoft.com/office/drawing/2014/main" id="{89E9677F-C47E-41BF-8304-6845FFE90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62" name="Freeform 852">
              <a:extLst>
                <a:ext uri="{FF2B5EF4-FFF2-40B4-BE49-F238E27FC236}">
                  <a16:creationId xmlns:a16="http://schemas.microsoft.com/office/drawing/2014/main" id="{2CBCBF6E-F881-46FB-9401-9929869AE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63" name="Freeform 853">
              <a:extLst>
                <a:ext uri="{FF2B5EF4-FFF2-40B4-BE49-F238E27FC236}">
                  <a16:creationId xmlns:a16="http://schemas.microsoft.com/office/drawing/2014/main" id="{0DB3D7FC-A48A-4D57-8CBB-EF94FC65B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64" name="Freeform 854">
              <a:extLst>
                <a:ext uri="{FF2B5EF4-FFF2-40B4-BE49-F238E27FC236}">
                  <a16:creationId xmlns:a16="http://schemas.microsoft.com/office/drawing/2014/main" id="{06803684-B0AE-4F1D-98D4-F4A550477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65" name="Freeform 855">
              <a:extLst>
                <a:ext uri="{FF2B5EF4-FFF2-40B4-BE49-F238E27FC236}">
                  <a16:creationId xmlns:a16="http://schemas.microsoft.com/office/drawing/2014/main" id="{9CFB8E1E-55A2-411D-8990-D3E72DBBD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66" name="Freeform 856">
              <a:extLst>
                <a:ext uri="{FF2B5EF4-FFF2-40B4-BE49-F238E27FC236}">
                  <a16:creationId xmlns:a16="http://schemas.microsoft.com/office/drawing/2014/main" id="{AD09D807-BF03-4B25-9035-6A9DA2536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43" name="Line 857">
            <a:extLst>
              <a:ext uri="{FF2B5EF4-FFF2-40B4-BE49-F238E27FC236}">
                <a16:creationId xmlns:a16="http://schemas.microsoft.com/office/drawing/2014/main" id="{27B30DCF-0116-4888-A9D3-E61DE90B16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26100" y="2027238"/>
            <a:ext cx="39688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6123" name="Group 858">
            <a:extLst>
              <a:ext uri="{FF2B5EF4-FFF2-40B4-BE49-F238E27FC236}">
                <a16:creationId xmlns:a16="http://schemas.microsoft.com/office/drawing/2014/main" id="{E61DD790-CD62-48FE-87EF-A30AA9970788}"/>
              </a:ext>
            </a:extLst>
          </p:cNvPr>
          <p:cNvGrpSpPr>
            <a:grpSpLocks/>
          </p:cNvGrpSpPr>
          <p:nvPr/>
        </p:nvGrpSpPr>
        <p:grpSpPr bwMode="auto">
          <a:xfrm>
            <a:off x="5392738" y="3527425"/>
            <a:ext cx="519112" cy="128588"/>
            <a:chOff x="2199" y="955"/>
            <a:chExt cx="2547" cy="506"/>
          </a:xfrm>
        </p:grpSpPr>
        <p:sp>
          <p:nvSpPr>
            <p:cNvPr id="46455" name="Freeform 859">
              <a:extLst>
                <a:ext uri="{FF2B5EF4-FFF2-40B4-BE49-F238E27FC236}">
                  <a16:creationId xmlns:a16="http://schemas.microsoft.com/office/drawing/2014/main" id="{51E0FC5E-FD28-4774-A2A9-6096252F8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56" name="Freeform 860">
              <a:extLst>
                <a:ext uri="{FF2B5EF4-FFF2-40B4-BE49-F238E27FC236}">
                  <a16:creationId xmlns:a16="http://schemas.microsoft.com/office/drawing/2014/main" id="{4CC37F1A-5468-4E03-BF7A-036E7F748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57" name="Freeform 861">
              <a:extLst>
                <a:ext uri="{FF2B5EF4-FFF2-40B4-BE49-F238E27FC236}">
                  <a16:creationId xmlns:a16="http://schemas.microsoft.com/office/drawing/2014/main" id="{C04F3447-8831-4DD1-BA18-9F7636445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58" name="Freeform 862">
              <a:extLst>
                <a:ext uri="{FF2B5EF4-FFF2-40B4-BE49-F238E27FC236}">
                  <a16:creationId xmlns:a16="http://schemas.microsoft.com/office/drawing/2014/main" id="{59B541BA-AE69-4916-B6C2-AF0E29FB7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59" name="Freeform 863">
              <a:extLst>
                <a:ext uri="{FF2B5EF4-FFF2-40B4-BE49-F238E27FC236}">
                  <a16:creationId xmlns:a16="http://schemas.microsoft.com/office/drawing/2014/main" id="{C18D4A73-7153-455F-A049-B1CA3FA54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60" name="Freeform 864">
              <a:extLst>
                <a:ext uri="{FF2B5EF4-FFF2-40B4-BE49-F238E27FC236}">
                  <a16:creationId xmlns:a16="http://schemas.microsoft.com/office/drawing/2014/main" id="{9D10B686-A029-483C-A921-DB40B7740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45" name="Line 865">
            <a:extLst>
              <a:ext uri="{FF2B5EF4-FFF2-40B4-BE49-F238E27FC236}">
                <a16:creationId xmlns:a16="http://schemas.microsoft.com/office/drawing/2014/main" id="{1A7FC343-34E7-481D-9668-D64B6CDF5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0" y="3119438"/>
            <a:ext cx="20638" cy="5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6125" name="Group 866">
            <a:extLst>
              <a:ext uri="{FF2B5EF4-FFF2-40B4-BE49-F238E27FC236}">
                <a16:creationId xmlns:a16="http://schemas.microsoft.com/office/drawing/2014/main" id="{D4FB2083-5C0F-49DF-ACEB-8B1C6EC71811}"/>
              </a:ext>
            </a:extLst>
          </p:cNvPr>
          <p:cNvGrpSpPr>
            <a:grpSpLocks/>
          </p:cNvGrpSpPr>
          <p:nvPr/>
        </p:nvGrpSpPr>
        <p:grpSpPr bwMode="auto">
          <a:xfrm>
            <a:off x="7007225" y="5005388"/>
            <a:ext cx="519113" cy="128587"/>
            <a:chOff x="2199" y="955"/>
            <a:chExt cx="2547" cy="506"/>
          </a:xfrm>
        </p:grpSpPr>
        <p:sp>
          <p:nvSpPr>
            <p:cNvPr id="46449" name="Freeform 867">
              <a:extLst>
                <a:ext uri="{FF2B5EF4-FFF2-40B4-BE49-F238E27FC236}">
                  <a16:creationId xmlns:a16="http://schemas.microsoft.com/office/drawing/2014/main" id="{B8BBFFD3-7EDB-458D-B814-5A7917FB0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50" name="Freeform 868">
              <a:extLst>
                <a:ext uri="{FF2B5EF4-FFF2-40B4-BE49-F238E27FC236}">
                  <a16:creationId xmlns:a16="http://schemas.microsoft.com/office/drawing/2014/main" id="{5BC494E3-0B3F-4B22-A24D-6FAE8D7AD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51" name="Freeform 869">
              <a:extLst>
                <a:ext uri="{FF2B5EF4-FFF2-40B4-BE49-F238E27FC236}">
                  <a16:creationId xmlns:a16="http://schemas.microsoft.com/office/drawing/2014/main" id="{60248E73-D53D-436E-87E6-2A8561F6C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52" name="Freeform 870">
              <a:extLst>
                <a:ext uri="{FF2B5EF4-FFF2-40B4-BE49-F238E27FC236}">
                  <a16:creationId xmlns:a16="http://schemas.microsoft.com/office/drawing/2014/main" id="{4EE78ADE-750C-484A-9150-60F98205D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53" name="Freeform 871">
              <a:extLst>
                <a:ext uri="{FF2B5EF4-FFF2-40B4-BE49-F238E27FC236}">
                  <a16:creationId xmlns:a16="http://schemas.microsoft.com/office/drawing/2014/main" id="{59B80AF3-A13C-49BF-95D0-F1A6A09C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54" name="Freeform 872">
              <a:extLst>
                <a:ext uri="{FF2B5EF4-FFF2-40B4-BE49-F238E27FC236}">
                  <a16:creationId xmlns:a16="http://schemas.microsoft.com/office/drawing/2014/main" id="{7E381341-F45F-448F-94DA-2271A4227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26" name="Group 873">
            <a:extLst>
              <a:ext uri="{FF2B5EF4-FFF2-40B4-BE49-F238E27FC236}">
                <a16:creationId xmlns:a16="http://schemas.microsoft.com/office/drawing/2014/main" id="{368EDBB9-A5DF-43A6-A4BE-FB5F500397EB}"/>
              </a:ext>
            </a:extLst>
          </p:cNvPr>
          <p:cNvGrpSpPr>
            <a:grpSpLocks/>
          </p:cNvGrpSpPr>
          <p:nvPr/>
        </p:nvGrpSpPr>
        <p:grpSpPr bwMode="auto">
          <a:xfrm>
            <a:off x="7245350" y="5429250"/>
            <a:ext cx="519113" cy="128588"/>
            <a:chOff x="2199" y="955"/>
            <a:chExt cx="2547" cy="506"/>
          </a:xfrm>
        </p:grpSpPr>
        <p:sp>
          <p:nvSpPr>
            <p:cNvPr id="46443" name="Freeform 874">
              <a:extLst>
                <a:ext uri="{FF2B5EF4-FFF2-40B4-BE49-F238E27FC236}">
                  <a16:creationId xmlns:a16="http://schemas.microsoft.com/office/drawing/2014/main" id="{62CA1C87-5D97-4E88-9025-6FD2B6262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44" name="Freeform 875">
              <a:extLst>
                <a:ext uri="{FF2B5EF4-FFF2-40B4-BE49-F238E27FC236}">
                  <a16:creationId xmlns:a16="http://schemas.microsoft.com/office/drawing/2014/main" id="{42DC472B-D56C-4FF4-AF52-7BCD4526D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45" name="Freeform 876">
              <a:extLst>
                <a:ext uri="{FF2B5EF4-FFF2-40B4-BE49-F238E27FC236}">
                  <a16:creationId xmlns:a16="http://schemas.microsoft.com/office/drawing/2014/main" id="{6D85B152-0ADC-448C-8397-9FC1B852A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46" name="Freeform 877">
              <a:extLst>
                <a:ext uri="{FF2B5EF4-FFF2-40B4-BE49-F238E27FC236}">
                  <a16:creationId xmlns:a16="http://schemas.microsoft.com/office/drawing/2014/main" id="{74900FAC-4663-4789-A10B-3D6A2C61C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47" name="Freeform 878">
              <a:extLst>
                <a:ext uri="{FF2B5EF4-FFF2-40B4-BE49-F238E27FC236}">
                  <a16:creationId xmlns:a16="http://schemas.microsoft.com/office/drawing/2014/main" id="{1B9353B3-DC3E-44E6-BF77-024349EED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48" name="Freeform 879">
              <a:extLst>
                <a:ext uri="{FF2B5EF4-FFF2-40B4-BE49-F238E27FC236}">
                  <a16:creationId xmlns:a16="http://schemas.microsoft.com/office/drawing/2014/main" id="{C00ADC15-B2D0-48ED-8D8A-898C262AD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27" name="Group 880">
            <a:extLst>
              <a:ext uri="{FF2B5EF4-FFF2-40B4-BE49-F238E27FC236}">
                <a16:creationId xmlns:a16="http://schemas.microsoft.com/office/drawing/2014/main" id="{710316B4-C296-42FD-8FE7-F904F4A66520}"/>
              </a:ext>
            </a:extLst>
          </p:cNvPr>
          <p:cNvGrpSpPr>
            <a:grpSpLocks/>
          </p:cNvGrpSpPr>
          <p:nvPr/>
        </p:nvGrpSpPr>
        <p:grpSpPr bwMode="auto">
          <a:xfrm>
            <a:off x="6821488" y="5408613"/>
            <a:ext cx="519112" cy="128587"/>
            <a:chOff x="2199" y="955"/>
            <a:chExt cx="2547" cy="506"/>
          </a:xfrm>
        </p:grpSpPr>
        <p:sp>
          <p:nvSpPr>
            <p:cNvPr id="46437" name="Freeform 881">
              <a:extLst>
                <a:ext uri="{FF2B5EF4-FFF2-40B4-BE49-F238E27FC236}">
                  <a16:creationId xmlns:a16="http://schemas.microsoft.com/office/drawing/2014/main" id="{5A5B430C-F45F-42AA-B2F6-2848EA5FF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38" name="Freeform 882">
              <a:extLst>
                <a:ext uri="{FF2B5EF4-FFF2-40B4-BE49-F238E27FC236}">
                  <a16:creationId xmlns:a16="http://schemas.microsoft.com/office/drawing/2014/main" id="{76CE23A4-454D-4EE3-8E7D-6F9920E8F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39" name="Freeform 883">
              <a:extLst>
                <a:ext uri="{FF2B5EF4-FFF2-40B4-BE49-F238E27FC236}">
                  <a16:creationId xmlns:a16="http://schemas.microsoft.com/office/drawing/2014/main" id="{B9196597-CD1B-4747-A8CA-530E25F7A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40" name="Freeform 884">
              <a:extLst>
                <a:ext uri="{FF2B5EF4-FFF2-40B4-BE49-F238E27FC236}">
                  <a16:creationId xmlns:a16="http://schemas.microsoft.com/office/drawing/2014/main" id="{FCA6CD00-3ECD-48F4-A261-85C6292D2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41" name="Freeform 885">
              <a:extLst>
                <a:ext uri="{FF2B5EF4-FFF2-40B4-BE49-F238E27FC236}">
                  <a16:creationId xmlns:a16="http://schemas.microsoft.com/office/drawing/2014/main" id="{786D07C8-F34F-4B5E-A3D6-D7A409879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42" name="Freeform 886">
              <a:extLst>
                <a:ext uri="{FF2B5EF4-FFF2-40B4-BE49-F238E27FC236}">
                  <a16:creationId xmlns:a16="http://schemas.microsoft.com/office/drawing/2014/main" id="{12E8078B-290A-4C0C-ABEA-577E2CA21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6128" name="Picture 887" descr="access_point_stylized_small">
            <a:extLst>
              <a:ext uri="{FF2B5EF4-FFF2-40B4-BE49-F238E27FC236}">
                <a16:creationId xmlns:a16="http://schemas.microsoft.com/office/drawing/2014/main" id="{AE85392F-4F17-4735-B1BC-819A0B10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5056188"/>
            <a:ext cx="4333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50" name="Line 888">
            <a:extLst>
              <a:ext uri="{FF2B5EF4-FFF2-40B4-BE49-F238E27FC236}">
                <a16:creationId xmlns:a16="http://schemas.microsoft.com/office/drawing/2014/main" id="{B1EECED6-5D28-44C8-BC0A-F71B9C8ED9DC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6130" name="Group 889">
            <a:extLst>
              <a:ext uri="{FF2B5EF4-FFF2-40B4-BE49-F238E27FC236}">
                <a16:creationId xmlns:a16="http://schemas.microsoft.com/office/drawing/2014/main" id="{10E729D9-955F-44F9-991B-DCA07D02F75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75325" y="4533900"/>
            <a:ext cx="414338" cy="373063"/>
            <a:chOff x="2839" y="3501"/>
            <a:chExt cx="755" cy="803"/>
          </a:xfrm>
        </p:grpSpPr>
        <p:pic>
          <p:nvPicPr>
            <p:cNvPr id="46435" name="Picture 890" descr="desktop_computer_stylized_medium">
              <a:extLst>
                <a:ext uri="{FF2B5EF4-FFF2-40B4-BE49-F238E27FC236}">
                  <a16:creationId xmlns:a16="http://schemas.microsoft.com/office/drawing/2014/main" id="{6C0E2169-58A8-457D-B7E1-430C5DB8A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436" name="Freeform 891">
              <a:extLst>
                <a:ext uri="{FF2B5EF4-FFF2-40B4-BE49-F238E27FC236}">
                  <a16:creationId xmlns:a16="http://schemas.microsoft.com/office/drawing/2014/main" id="{36B4CA25-371D-4C84-894D-AC63B0809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131" name="Group 892">
            <a:extLst>
              <a:ext uri="{FF2B5EF4-FFF2-40B4-BE49-F238E27FC236}">
                <a16:creationId xmlns:a16="http://schemas.microsoft.com/office/drawing/2014/main" id="{5496023A-0576-422F-9E85-93F3FE878F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46433" name="Picture 893" descr="desktop_computer_stylized_medium">
              <a:extLst>
                <a:ext uri="{FF2B5EF4-FFF2-40B4-BE49-F238E27FC236}">
                  <a16:creationId xmlns:a16="http://schemas.microsoft.com/office/drawing/2014/main" id="{0003ABD0-597D-4BB5-9447-F27471BC0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434" name="Freeform 894">
              <a:extLst>
                <a:ext uri="{FF2B5EF4-FFF2-40B4-BE49-F238E27FC236}">
                  <a16:creationId xmlns:a16="http://schemas.microsoft.com/office/drawing/2014/main" id="{0D61B52C-62F8-4E65-92BB-81A6BB9F4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132" name="Group 895">
            <a:extLst>
              <a:ext uri="{FF2B5EF4-FFF2-40B4-BE49-F238E27FC236}">
                <a16:creationId xmlns:a16="http://schemas.microsoft.com/office/drawing/2014/main" id="{B91BA72A-BC4C-401E-B79C-C9407F2ADB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46431" name="Picture 896" descr="desktop_computer_stylized_medium">
              <a:extLst>
                <a:ext uri="{FF2B5EF4-FFF2-40B4-BE49-F238E27FC236}">
                  <a16:creationId xmlns:a16="http://schemas.microsoft.com/office/drawing/2014/main" id="{680A458B-F609-4F27-A6C3-617A8DEDE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432" name="Freeform 897">
              <a:extLst>
                <a:ext uri="{FF2B5EF4-FFF2-40B4-BE49-F238E27FC236}">
                  <a16:creationId xmlns:a16="http://schemas.microsoft.com/office/drawing/2014/main" id="{209D8C3C-49FF-4C1E-9C2C-1B28D399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133" name="Group 898">
            <a:extLst>
              <a:ext uri="{FF2B5EF4-FFF2-40B4-BE49-F238E27FC236}">
                <a16:creationId xmlns:a16="http://schemas.microsoft.com/office/drawing/2014/main" id="{714A037F-E7AD-4AFD-8719-912371AEE4B4}"/>
              </a:ext>
            </a:extLst>
          </p:cNvPr>
          <p:cNvGrpSpPr>
            <a:grpSpLocks/>
          </p:cNvGrpSpPr>
          <p:nvPr/>
        </p:nvGrpSpPr>
        <p:grpSpPr bwMode="auto">
          <a:xfrm>
            <a:off x="6550025" y="5238750"/>
            <a:ext cx="427038" cy="350838"/>
            <a:chOff x="2839" y="3501"/>
            <a:chExt cx="755" cy="803"/>
          </a:xfrm>
        </p:grpSpPr>
        <p:pic>
          <p:nvPicPr>
            <p:cNvPr id="46429" name="Picture 899" descr="desktop_computer_stylized_medium">
              <a:extLst>
                <a:ext uri="{FF2B5EF4-FFF2-40B4-BE49-F238E27FC236}">
                  <a16:creationId xmlns:a16="http://schemas.microsoft.com/office/drawing/2014/main" id="{6F73DDBB-BD2E-4B91-AF12-770628245E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430" name="Freeform 900">
              <a:extLst>
                <a:ext uri="{FF2B5EF4-FFF2-40B4-BE49-F238E27FC236}">
                  <a16:creationId xmlns:a16="http://schemas.microsoft.com/office/drawing/2014/main" id="{2EE8B502-9C73-411C-BC65-4E7C5A118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6134" name="Picture 901" descr="car_icon_small">
            <a:extLst>
              <a:ext uri="{FF2B5EF4-FFF2-40B4-BE49-F238E27FC236}">
                <a16:creationId xmlns:a16="http://schemas.microsoft.com/office/drawing/2014/main" id="{3A742D20-C642-4CAA-9A29-4B8AD9A15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1720850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135" name="Group 902">
            <a:extLst>
              <a:ext uri="{FF2B5EF4-FFF2-40B4-BE49-F238E27FC236}">
                <a16:creationId xmlns:a16="http://schemas.microsoft.com/office/drawing/2014/main" id="{5CABDF47-CAB1-457E-AA78-0D795AFDB533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46427" name="Picture 903" descr="iphone_stylized_small">
              <a:extLst>
                <a:ext uri="{FF2B5EF4-FFF2-40B4-BE49-F238E27FC236}">
                  <a16:creationId xmlns:a16="http://schemas.microsoft.com/office/drawing/2014/main" id="{9BDCFA9C-1738-458A-BF0F-1E16F7DDC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428" name="Picture 904" descr="antenna_radiation_stylized">
              <a:extLst>
                <a:ext uri="{FF2B5EF4-FFF2-40B4-BE49-F238E27FC236}">
                  <a16:creationId xmlns:a16="http://schemas.microsoft.com/office/drawing/2014/main" id="{F7B1DFEE-CCD3-4554-BF5E-670F1482F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6136" name="Picture 905" descr="access_point_stylized_small">
            <a:extLst>
              <a:ext uri="{FF2B5EF4-FFF2-40B4-BE49-F238E27FC236}">
                <a16:creationId xmlns:a16="http://schemas.microsoft.com/office/drawing/2014/main" id="{76E1A5CC-425C-4B4D-B04E-77194EBA6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0577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137" name="Group 906">
            <a:extLst>
              <a:ext uri="{FF2B5EF4-FFF2-40B4-BE49-F238E27FC236}">
                <a16:creationId xmlns:a16="http://schemas.microsoft.com/office/drawing/2014/main" id="{15A85601-AF1C-4124-889E-EFBE368021D8}"/>
              </a:ext>
            </a:extLst>
          </p:cNvPr>
          <p:cNvGrpSpPr>
            <a:grpSpLocks/>
          </p:cNvGrpSpPr>
          <p:nvPr/>
        </p:nvGrpSpPr>
        <p:grpSpPr bwMode="auto">
          <a:xfrm>
            <a:off x="8240713" y="5002213"/>
            <a:ext cx="227012" cy="481012"/>
            <a:chOff x="4140" y="429"/>
            <a:chExt cx="1425" cy="2396"/>
          </a:xfrm>
        </p:grpSpPr>
        <p:sp>
          <p:nvSpPr>
            <p:cNvPr id="46395" name="Freeform 907">
              <a:extLst>
                <a:ext uri="{FF2B5EF4-FFF2-40B4-BE49-F238E27FC236}">
                  <a16:creationId xmlns:a16="http://schemas.microsoft.com/office/drawing/2014/main" id="{418B2391-C15C-4DA4-8D44-7759B680A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" name="Rectangle 908">
              <a:extLst>
                <a:ext uri="{FF2B5EF4-FFF2-40B4-BE49-F238E27FC236}">
                  <a16:creationId xmlns:a16="http://schemas.microsoft.com/office/drawing/2014/main" id="{1CCE950F-42A2-4BF1-8A55-214D3FBD0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397" name="Freeform 909">
              <a:extLst>
                <a:ext uri="{FF2B5EF4-FFF2-40B4-BE49-F238E27FC236}">
                  <a16:creationId xmlns:a16="http://schemas.microsoft.com/office/drawing/2014/main" id="{EC127AEC-A471-428D-B575-588B1721B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98" name="Freeform 910">
              <a:extLst>
                <a:ext uri="{FF2B5EF4-FFF2-40B4-BE49-F238E27FC236}">
                  <a16:creationId xmlns:a16="http://schemas.microsoft.com/office/drawing/2014/main" id="{D04F8B07-20C7-4A33-A608-A4A1A5FA5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0" name="Rectangle 911">
              <a:extLst>
                <a:ext uri="{FF2B5EF4-FFF2-40B4-BE49-F238E27FC236}">
                  <a16:creationId xmlns:a16="http://schemas.microsoft.com/office/drawing/2014/main" id="{B9D27C8D-F150-4B9A-A8D6-391CF5B52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46400" name="Group 912">
              <a:extLst>
                <a:ext uri="{FF2B5EF4-FFF2-40B4-BE49-F238E27FC236}">
                  <a16:creationId xmlns:a16="http://schemas.microsoft.com/office/drawing/2014/main" id="{A34436CC-DB01-4DCD-A0B3-0D64E095E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46" name="AutoShape 913">
                <a:extLst>
                  <a:ext uri="{FF2B5EF4-FFF2-40B4-BE49-F238E27FC236}">
                    <a16:creationId xmlns:a16="http://schemas.microsoft.com/office/drawing/2014/main" id="{C0542CF1-247A-4BFF-B298-D738CF1AF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47" name="AutoShape 914">
                <a:extLst>
                  <a:ext uri="{FF2B5EF4-FFF2-40B4-BE49-F238E27FC236}">
                    <a16:creationId xmlns:a16="http://schemas.microsoft.com/office/drawing/2014/main" id="{FCDCD0BF-EF54-44F5-B50A-EA776A281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422" name="Rectangle 915">
              <a:extLst>
                <a:ext uri="{FF2B5EF4-FFF2-40B4-BE49-F238E27FC236}">
                  <a16:creationId xmlns:a16="http://schemas.microsoft.com/office/drawing/2014/main" id="{A39B5472-7876-4A0C-AC43-92C45A4D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46402" name="Group 916">
              <a:extLst>
                <a:ext uri="{FF2B5EF4-FFF2-40B4-BE49-F238E27FC236}">
                  <a16:creationId xmlns:a16="http://schemas.microsoft.com/office/drawing/2014/main" id="{71C6D37A-32D0-4BBB-B51F-44DF5A0B7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44" name="AutoShape 917">
                <a:extLst>
                  <a:ext uri="{FF2B5EF4-FFF2-40B4-BE49-F238E27FC236}">
                    <a16:creationId xmlns:a16="http://schemas.microsoft.com/office/drawing/2014/main" id="{14F26865-5A55-4478-A408-075F53FD7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45" name="AutoShape 918">
                <a:extLst>
                  <a:ext uri="{FF2B5EF4-FFF2-40B4-BE49-F238E27FC236}">
                    <a16:creationId xmlns:a16="http://schemas.microsoft.com/office/drawing/2014/main" id="{DE538E5D-B423-43DA-B0B1-DC55CB7B9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424" name="Rectangle 919">
              <a:extLst>
                <a:ext uri="{FF2B5EF4-FFF2-40B4-BE49-F238E27FC236}">
                  <a16:creationId xmlns:a16="http://schemas.microsoft.com/office/drawing/2014/main" id="{3FC3272D-B8AC-4BEA-8B70-5CFA5F5A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25" name="Rectangle 920">
              <a:extLst>
                <a:ext uri="{FF2B5EF4-FFF2-40B4-BE49-F238E27FC236}">
                  <a16:creationId xmlns:a16="http://schemas.microsoft.com/office/drawing/2014/main" id="{4B4D18FF-DA73-42B3-910C-CB8D77481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46405" name="Group 921">
              <a:extLst>
                <a:ext uri="{FF2B5EF4-FFF2-40B4-BE49-F238E27FC236}">
                  <a16:creationId xmlns:a16="http://schemas.microsoft.com/office/drawing/2014/main" id="{4912C808-7BF9-42CF-8863-9D595A693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42" name="AutoShape 922">
                <a:extLst>
                  <a:ext uri="{FF2B5EF4-FFF2-40B4-BE49-F238E27FC236}">
                    <a16:creationId xmlns:a16="http://schemas.microsoft.com/office/drawing/2014/main" id="{DEE3113C-0DE9-4948-B592-F852BC551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43" name="AutoShape 923">
                <a:extLst>
                  <a:ext uri="{FF2B5EF4-FFF2-40B4-BE49-F238E27FC236}">
                    <a16:creationId xmlns:a16="http://schemas.microsoft.com/office/drawing/2014/main" id="{F8659D88-150A-418F-A44C-5F1B99426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406" name="Freeform 924">
              <a:extLst>
                <a:ext uri="{FF2B5EF4-FFF2-40B4-BE49-F238E27FC236}">
                  <a16:creationId xmlns:a16="http://schemas.microsoft.com/office/drawing/2014/main" id="{FFCA790B-D495-4301-9551-E6A50C428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407" name="Group 925">
              <a:extLst>
                <a:ext uri="{FF2B5EF4-FFF2-40B4-BE49-F238E27FC236}">
                  <a16:creationId xmlns:a16="http://schemas.microsoft.com/office/drawing/2014/main" id="{85953C98-23E3-4674-A361-EF1AD1C89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0" name="AutoShape 926">
                <a:extLst>
                  <a:ext uri="{FF2B5EF4-FFF2-40B4-BE49-F238E27FC236}">
                    <a16:creationId xmlns:a16="http://schemas.microsoft.com/office/drawing/2014/main" id="{3F77FDA2-1617-4F60-9E0D-48BD77B54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41" name="AutoShape 927">
                <a:extLst>
                  <a:ext uri="{FF2B5EF4-FFF2-40B4-BE49-F238E27FC236}">
                    <a16:creationId xmlns:a16="http://schemas.microsoft.com/office/drawing/2014/main" id="{C11270EA-6505-4579-8151-A85D9BE74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429" name="Rectangle 928">
              <a:extLst>
                <a:ext uri="{FF2B5EF4-FFF2-40B4-BE49-F238E27FC236}">
                  <a16:creationId xmlns:a16="http://schemas.microsoft.com/office/drawing/2014/main" id="{3780A92C-23B7-4C66-8115-4CC5BDBC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409" name="Freeform 929">
              <a:extLst>
                <a:ext uri="{FF2B5EF4-FFF2-40B4-BE49-F238E27FC236}">
                  <a16:creationId xmlns:a16="http://schemas.microsoft.com/office/drawing/2014/main" id="{EF73D68A-4816-47F3-A9BB-B44902D3B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10" name="Freeform 930">
              <a:extLst>
                <a:ext uri="{FF2B5EF4-FFF2-40B4-BE49-F238E27FC236}">
                  <a16:creationId xmlns:a16="http://schemas.microsoft.com/office/drawing/2014/main" id="{210ADEE5-12AD-42B3-9AE4-9018FC340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2" name="Oval 931">
              <a:extLst>
                <a:ext uri="{FF2B5EF4-FFF2-40B4-BE49-F238E27FC236}">
                  <a16:creationId xmlns:a16="http://schemas.microsoft.com/office/drawing/2014/main" id="{6E5F2A5A-1C23-48F0-970F-2D88BDDE4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412" name="Freeform 932">
              <a:extLst>
                <a:ext uri="{FF2B5EF4-FFF2-40B4-BE49-F238E27FC236}">
                  <a16:creationId xmlns:a16="http://schemas.microsoft.com/office/drawing/2014/main" id="{60BEC72A-5139-4A7D-9821-0F1C3BC53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4" name="AutoShape 933">
              <a:extLst>
                <a:ext uri="{FF2B5EF4-FFF2-40B4-BE49-F238E27FC236}">
                  <a16:creationId xmlns:a16="http://schemas.microsoft.com/office/drawing/2014/main" id="{98CF9B29-457C-4BE1-9FFA-AD95EAA0E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35" name="AutoShape 934">
              <a:extLst>
                <a:ext uri="{FF2B5EF4-FFF2-40B4-BE49-F238E27FC236}">
                  <a16:creationId xmlns:a16="http://schemas.microsoft.com/office/drawing/2014/main" id="{933D42C0-CEEA-4BC8-8578-87D8D5BD6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36" name="Oval 935">
              <a:extLst>
                <a:ext uri="{FF2B5EF4-FFF2-40B4-BE49-F238E27FC236}">
                  <a16:creationId xmlns:a16="http://schemas.microsoft.com/office/drawing/2014/main" id="{E945DF13-5849-4784-AD95-677B3BF9E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37" name="Oval 936">
              <a:extLst>
                <a:ext uri="{FF2B5EF4-FFF2-40B4-BE49-F238E27FC236}">
                  <a16:creationId xmlns:a16="http://schemas.microsoft.com/office/drawing/2014/main" id="{7ED3352B-260F-4BC2-B518-F64770887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38" name="Oval 937">
              <a:extLst>
                <a:ext uri="{FF2B5EF4-FFF2-40B4-BE49-F238E27FC236}">
                  <a16:creationId xmlns:a16="http://schemas.microsoft.com/office/drawing/2014/main" id="{E9A9A180-BE7D-438C-A80B-FA4638884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39" name="Rectangle 938">
              <a:extLst>
                <a:ext uri="{FF2B5EF4-FFF2-40B4-BE49-F238E27FC236}">
                  <a16:creationId xmlns:a16="http://schemas.microsoft.com/office/drawing/2014/main" id="{01631CB6-B965-4AD3-A509-9DF650B70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138" name="Group 939">
            <a:extLst>
              <a:ext uri="{FF2B5EF4-FFF2-40B4-BE49-F238E27FC236}">
                <a16:creationId xmlns:a16="http://schemas.microsoft.com/office/drawing/2014/main" id="{5B34EF25-B78B-45BC-99F3-9252D20E9B67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303838"/>
            <a:ext cx="227013" cy="481012"/>
            <a:chOff x="4140" y="429"/>
            <a:chExt cx="1425" cy="2396"/>
          </a:xfrm>
        </p:grpSpPr>
        <p:sp>
          <p:nvSpPr>
            <p:cNvPr id="46363" name="Freeform 940">
              <a:extLst>
                <a:ext uri="{FF2B5EF4-FFF2-40B4-BE49-F238E27FC236}">
                  <a16:creationId xmlns:a16="http://schemas.microsoft.com/office/drawing/2014/main" id="{4889B9DE-9300-440D-81A5-4DA067581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5" name="Rectangle 941">
              <a:extLst>
                <a:ext uri="{FF2B5EF4-FFF2-40B4-BE49-F238E27FC236}">
                  <a16:creationId xmlns:a16="http://schemas.microsoft.com/office/drawing/2014/main" id="{CD2D9F17-15F5-4DAA-9671-224B12423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365" name="Freeform 942">
              <a:extLst>
                <a:ext uri="{FF2B5EF4-FFF2-40B4-BE49-F238E27FC236}">
                  <a16:creationId xmlns:a16="http://schemas.microsoft.com/office/drawing/2014/main" id="{93050528-9A31-46F8-B4A9-66AA4BDDD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66" name="Freeform 943">
              <a:extLst>
                <a:ext uri="{FF2B5EF4-FFF2-40B4-BE49-F238E27FC236}">
                  <a16:creationId xmlns:a16="http://schemas.microsoft.com/office/drawing/2014/main" id="{11042FEF-95E3-4C9D-B82A-A1E9D1A1D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8" name="Rectangle 944">
              <a:extLst>
                <a:ext uri="{FF2B5EF4-FFF2-40B4-BE49-F238E27FC236}">
                  <a16:creationId xmlns:a16="http://schemas.microsoft.com/office/drawing/2014/main" id="{757C3D3E-F27E-4326-BE9F-0B705247B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46368" name="Group 945">
              <a:extLst>
                <a:ext uri="{FF2B5EF4-FFF2-40B4-BE49-F238E27FC236}">
                  <a16:creationId xmlns:a16="http://schemas.microsoft.com/office/drawing/2014/main" id="{6A75F3BC-DEFC-454F-A44F-395C6AD40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14" name="AutoShape 946">
                <a:extLst>
                  <a:ext uri="{FF2B5EF4-FFF2-40B4-BE49-F238E27FC236}">
                    <a16:creationId xmlns:a16="http://schemas.microsoft.com/office/drawing/2014/main" id="{1010B9E1-F5D5-469A-81B9-66F3319D1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15" name="AutoShape 947">
                <a:extLst>
                  <a:ext uri="{FF2B5EF4-FFF2-40B4-BE49-F238E27FC236}">
                    <a16:creationId xmlns:a16="http://schemas.microsoft.com/office/drawing/2014/main" id="{E828BDCC-B4D6-445A-A5F4-A0367905D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390" name="Rectangle 948">
              <a:extLst>
                <a:ext uri="{FF2B5EF4-FFF2-40B4-BE49-F238E27FC236}">
                  <a16:creationId xmlns:a16="http://schemas.microsoft.com/office/drawing/2014/main" id="{A0C0F047-0CC9-4C80-B7F0-212D08D73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46370" name="Group 949">
              <a:extLst>
                <a:ext uri="{FF2B5EF4-FFF2-40B4-BE49-F238E27FC236}">
                  <a16:creationId xmlns:a16="http://schemas.microsoft.com/office/drawing/2014/main" id="{7E114507-4A60-4F9C-8B85-EB043E61C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12" name="AutoShape 950">
                <a:extLst>
                  <a:ext uri="{FF2B5EF4-FFF2-40B4-BE49-F238E27FC236}">
                    <a16:creationId xmlns:a16="http://schemas.microsoft.com/office/drawing/2014/main" id="{6D708CBB-D25B-4D22-93BB-6CE596ACD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13" name="AutoShape 951">
                <a:extLst>
                  <a:ext uri="{FF2B5EF4-FFF2-40B4-BE49-F238E27FC236}">
                    <a16:creationId xmlns:a16="http://schemas.microsoft.com/office/drawing/2014/main" id="{3B453EBB-A9F3-4028-8806-008BEF8E9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392" name="Rectangle 952">
              <a:extLst>
                <a:ext uri="{FF2B5EF4-FFF2-40B4-BE49-F238E27FC236}">
                  <a16:creationId xmlns:a16="http://schemas.microsoft.com/office/drawing/2014/main" id="{AFA51662-8A9F-40EC-A501-D8501054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93" name="Rectangle 953">
              <a:extLst>
                <a:ext uri="{FF2B5EF4-FFF2-40B4-BE49-F238E27FC236}">
                  <a16:creationId xmlns:a16="http://schemas.microsoft.com/office/drawing/2014/main" id="{F18AE4CD-8521-4FBE-ABAF-91D5A3D8E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46373" name="Group 954">
              <a:extLst>
                <a:ext uri="{FF2B5EF4-FFF2-40B4-BE49-F238E27FC236}">
                  <a16:creationId xmlns:a16="http://schemas.microsoft.com/office/drawing/2014/main" id="{DDE3A42A-5F57-4075-BFD6-4E1D46E61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10" name="AutoShape 955">
                <a:extLst>
                  <a:ext uri="{FF2B5EF4-FFF2-40B4-BE49-F238E27FC236}">
                    <a16:creationId xmlns:a16="http://schemas.microsoft.com/office/drawing/2014/main" id="{20F75153-4B76-4EDF-AC96-656A25829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11" name="AutoShape 956">
                <a:extLst>
                  <a:ext uri="{FF2B5EF4-FFF2-40B4-BE49-F238E27FC236}">
                    <a16:creationId xmlns:a16="http://schemas.microsoft.com/office/drawing/2014/main" id="{F4F5DEE1-CBEC-445A-8FC1-27D997453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374" name="Freeform 957">
              <a:extLst>
                <a:ext uri="{FF2B5EF4-FFF2-40B4-BE49-F238E27FC236}">
                  <a16:creationId xmlns:a16="http://schemas.microsoft.com/office/drawing/2014/main" id="{DDFBE86A-D139-4DB1-BDA9-028BC7F5F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375" name="Group 958">
              <a:extLst>
                <a:ext uri="{FF2B5EF4-FFF2-40B4-BE49-F238E27FC236}">
                  <a16:creationId xmlns:a16="http://schemas.microsoft.com/office/drawing/2014/main" id="{76093D11-78E9-4B21-AAF6-CF017438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08" name="AutoShape 959">
                <a:extLst>
                  <a:ext uri="{FF2B5EF4-FFF2-40B4-BE49-F238E27FC236}">
                    <a16:creationId xmlns:a16="http://schemas.microsoft.com/office/drawing/2014/main" id="{0CAB4C45-A398-467E-9FD2-DDB61992A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09" name="AutoShape 960">
                <a:extLst>
                  <a:ext uri="{FF2B5EF4-FFF2-40B4-BE49-F238E27FC236}">
                    <a16:creationId xmlns:a16="http://schemas.microsoft.com/office/drawing/2014/main" id="{2F26A2CF-F53F-4559-9AAE-18FBE3748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397" name="Rectangle 961">
              <a:extLst>
                <a:ext uri="{FF2B5EF4-FFF2-40B4-BE49-F238E27FC236}">
                  <a16:creationId xmlns:a16="http://schemas.microsoft.com/office/drawing/2014/main" id="{137DFBC4-723B-4905-8997-FFD324BC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377" name="Freeform 962">
              <a:extLst>
                <a:ext uri="{FF2B5EF4-FFF2-40B4-BE49-F238E27FC236}">
                  <a16:creationId xmlns:a16="http://schemas.microsoft.com/office/drawing/2014/main" id="{E5D9246A-E619-40E5-A3E3-486740E18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78" name="Freeform 963">
              <a:extLst>
                <a:ext uri="{FF2B5EF4-FFF2-40B4-BE49-F238E27FC236}">
                  <a16:creationId xmlns:a16="http://schemas.microsoft.com/office/drawing/2014/main" id="{29B3827F-5332-418A-B4E1-4B3ECE2E3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Oval 964">
              <a:extLst>
                <a:ext uri="{FF2B5EF4-FFF2-40B4-BE49-F238E27FC236}">
                  <a16:creationId xmlns:a16="http://schemas.microsoft.com/office/drawing/2014/main" id="{00CBCF35-A9FD-40E9-859E-4C2549ABD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380" name="Freeform 965">
              <a:extLst>
                <a:ext uri="{FF2B5EF4-FFF2-40B4-BE49-F238E27FC236}">
                  <a16:creationId xmlns:a16="http://schemas.microsoft.com/office/drawing/2014/main" id="{A6D86B90-7013-49F8-A74E-F86415727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2" name="AutoShape 966">
              <a:extLst>
                <a:ext uri="{FF2B5EF4-FFF2-40B4-BE49-F238E27FC236}">
                  <a16:creationId xmlns:a16="http://schemas.microsoft.com/office/drawing/2014/main" id="{F7697305-67C9-41F4-AB0A-4227D5DAF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03" name="AutoShape 967">
              <a:extLst>
                <a:ext uri="{FF2B5EF4-FFF2-40B4-BE49-F238E27FC236}">
                  <a16:creationId xmlns:a16="http://schemas.microsoft.com/office/drawing/2014/main" id="{9B1B202F-1429-43E4-BBEB-6F55DD2AA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04" name="Oval 968">
              <a:extLst>
                <a:ext uri="{FF2B5EF4-FFF2-40B4-BE49-F238E27FC236}">
                  <a16:creationId xmlns:a16="http://schemas.microsoft.com/office/drawing/2014/main" id="{037BFB9A-EE76-4117-9612-5C34A69CC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05" name="Oval 969">
              <a:extLst>
                <a:ext uri="{FF2B5EF4-FFF2-40B4-BE49-F238E27FC236}">
                  <a16:creationId xmlns:a16="http://schemas.microsoft.com/office/drawing/2014/main" id="{0FC60201-2170-41DE-BC9B-D7809A212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06" name="Oval 970">
              <a:extLst>
                <a:ext uri="{FF2B5EF4-FFF2-40B4-BE49-F238E27FC236}">
                  <a16:creationId xmlns:a16="http://schemas.microsoft.com/office/drawing/2014/main" id="{657E23D8-E932-43CF-97BB-177FDB1A0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07" name="Rectangle 971">
              <a:extLst>
                <a:ext uri="{FF2B5EF4-FFF2-40B4-BE49-F238E27FC236}">
                  <a16:creationId xmlns:a16="http://schemas.microsoft.com/office/drawing/2014/main" id="{698671B5-AC3F-465E-99F9-59DF7DAC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139" name="Group 972">
            <a:extLst>
              <a:ext uri="{FF2B5EF4-FFF2-40B4-BE49-F238E27FC236}">
                <a16:creationId xmlns:a16="http://schemas.microsoft.com/office/drawing/2014/main" id="{43E56DF0-4E9C-4966-919E-794811BDBA94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2043113"/>
            <a:ext cx="534988" cy="407987"/>
            <a:chOff x="877" y="1008"/>
            <a:chExt cx="2747" cy="2591"/>
          </a:xfrm>
        </p:grpSpPr>
        <p:pic>
          <p:nvPicPr>
            <p:cNvPr id="46340" name="Picture 973" descr="antenna_stylized">
              <a:extLst>
                <a:ext uri="{FF2B5EF4-FFF2-40B4-BE49-F238E27FC236}">
                  <a16:creationId xmlns:a16="http://schemas.microsoft.com/office/drawing/2014/main" id="{DA885FA5-E059-4864-B683-16503E34E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341" name="Picture 974" descr="laptop_keyboard">
              <a:extLst>
                <a:ext uri="{FF2B5EF4-FFF2-40B4-BE49-F238E27FC236}">
                  <a16:creationId xmlns:a16="http://schemas.microsoft.com/office/drawing/2014/main" id="{DCE12602-B6B3-40AF-8C25-2286151D4C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342" name="Freeform 975">
              <a:extLst>
                <a:ext uri="{FF2B5EF4-FFF2-40B4-BE49-F238E27FC236}">
                  <a16:creationId xmlns:a16="http://schemas.microsoft.com/office/drawing/2014/main" id="{10F968BD-5D48-4931-B219-6A39E8745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27 w 2982"/>
                <a:gd name="T1" fmla="*/ 0 h 2442"/>
                <a:gd name="T2" fmla="*/ 0 w 2982"/>
                <a:gd name="T3" fmla="*/ 44 h 2442"/>
                <a:gd name="T4" fmla="*/ 119 w 2982"/>
                <a:gd name="T5" fmla="*/ 62 h 2442"/>
                <a:gd name="T6" fmla="*/ 148 w 2982"/>
                <a:gd name="T7" fmla="*/ 8 h 2442"/>
                <a:gd name="T8" fmla="*/ 27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6343" name="Picture 976" descr="screen">
              <a:extLst>
                <a:ext uri="{FF2B5EF4-FFF2-40B4-BE49-F238E27FC236}">
                  <a16:creationId xmlns:a16="http://schemas.microsoft.com/office/drawing/2014/main" id="{F003AECE-3730-4BCA-A69B-53DC61340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344" name="Freeform 977">
              <a:extLst>
                <a:ext uri="{FF2B5EF4-FFF2-40B4-BE49-F238E27FC236}">
                  <a16:creationId xmlns:a16="http://schemas.microsoft.com/office/drawing/2014/main" id="{F2643A37-AD9E-48F4-861D-244011B00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25 w 2528"/>
                <a:gd name="T3" fmla="*/ 9 h 455"/>
                <a:gd name="T4" fmla="*/ 122 w 2528"/>
                <a:gd name="T5" fmla="*/ 11 h 455"/>
                <a:gd name="T6" fmla="*/ 0 w 2528"/>
                <a:gd name="T7" fmla="*/ 2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45" name="Freeform 978">
              <a:extLst>
                <a:ext uri="{FF2B5EF4-FFF2-40B4-BE49-F238E27FC236}">
                  <a16:creationId xmlns:a16="http://schemas.microsoft.com/office/drawing/2014/main" id="{C5FACCA7-28F3-4F35-9B3A-A0B63639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28 w 702"/>
                <a:gd name="T1" fmla="*/ 0 h 1893"/>
                <a:gd name="T2" fmla="*/ 0 w 702"/>
                <a:gd name="T3" fmla="*/ 47 h 1893"/>
                <a:gd name="T4" fmla="*/ 5 w 702"/>
                <a:gd name="T5" fmla="*/ 48 h 1893"/>
                <a:gd name="T6" fmla="*/ 35 w 702"/>
                <a:gd name="T7" fmla="*/ 1 h 1893"/>
                <a:gd name="T8" fmla="*/ 28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46" name="Freeform 979">
              <a:extLst>
                <a:ext uri="{FF2B5EF4-FFF2-40B4-BE49-F238E27FC236}">
                  <a16:creationId xmlns:a16="http://schemas.microsoft.com/office/drawing/2014/main" id="{846B1758-02FA-4D2A-AF98-94578B8C4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38 w 756"/>
                <a:gd name="T1" fmla="*/ 0 h 2184"/>
                <a:gd name="T2" fmla="*/ 7 w 756"/>
                <a:gd name="T3" fmla="*/ 55 h 2184"/>
                <a:gd name="T4" fmla="*/ 0 w 756"/>
                <a:gd name="T5" fmla="*/ 54 h 2184"/>
                <a:gd name="T6" fmla="*/ 30 w 756"/>
                <a:gd name="T7" fmla="*/ 2 h 2184"/>
                <a:gd name="T8" fmla="*/ 38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47" name="Freeform 980">
              <a:extLst>
                <a:ext uri="{FF2B5EF4-FFF2-40B4-BE49-F238E27FC236}">
                  <a16:creationId xmlns:a16="http://schemas.microsoft.com/office/drawing/2014/main" id="{744E9D95-CBD0-496E-901A-3E55F8A2C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3 h 738"/>
                <a:gd name="T4" fmla="*/ 121 w 2773"/>
                <a:gd name="T5" fmla="*/ 18 h 738"/>
                <a:gd name="T6" fmla="*/ 118 w 2773"/>
                <a:gd name="T7" fmla="*/ 15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48" name="Freeform 981">
              <a:extLst>
                <a:ext uri="{FF2B5EF4-FFF2-40B4-BE49-F238E27FC236}">
                  <a16:creationId xmlns:a16="http://schemas.microsoft.com/office/drawing/2014/main" id="{8F281AB0-9A85-4FCB-8E8D-E6B783778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58 w 637"/>
                <a:gd name="T1" fmla="*/ 0 h 1659"/>
                <a:gd name="T2" fmla="*/ 59 w 637"/>
                <a:gd name="T3" fmla="*/ 0 h 1659"/>
                <a:gd name="T4" fmla="*/ 6 w 637"/>
                <a:gd name="T5" fmla="*/ 223 h 1659"/>
                <a:gd name="T6" fmla="*/ 0 w 637"/>
                <a:gd name="T7" fmla="*/ 220 h 1659"/>
                <a:gd name="T8" fmla="*/ 58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49" name="Freeform 982">
              <a:extLst>
                <a:ext uri="{FF2B5EF4-FFF2-40B4-BE49-F238E27FC236}">
                  <a16:creationId xmlns:a16="http://schemas.microsoft.com/office/drawing/2014/main" id="{9E8109F9-88C8-465F-9961-C896E30BB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8 h 550"/>
                <a:gd name="T4" fmla="*/ 203 w 2216"/>
                <a:gd name="T5" fmla="*/ 75 h 550"/>
                <a:gd name="T6" fmla="*/ 208 w 2216"/>
                <a:gd name="T7" fmla="*/ 6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350" name="Group 983">
              <a:extLst>
                <a:ext uri="{FF2B5EF4-FFF2-40B4-BE49-F238E27FC236}">
                  <a16:creationId xmlns:a16="http://schemas.microsoft.com/office/drawing/2014/main" id="{12BC016D-531B-4474-83F0-E3118701B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6357" name="Freeform 984">
                <a:extLst>
                  <a:ext uri="{FF2B5EF4-FFF2-40B4-BE49-F238E27FC236}">
                    <a16:creationId xmlns:a16="http://schemas.microsoft.com/office/drawing/2014/main" id="{F26A2140-5F0D-405E-9DBC-40B42B194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8" name="Freeform 985">
                <a:extLst>
                  <a:ext uri="{FF2B5EF4-FFF2-40B4-BE49-F238E27FC236}">
                    <a16:creationId xmlns:a16="http://schemas.microsoft.com/office/drawing/2014/main" id="{A646DEBF-B5EF-491B-9C35-75F0168A0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9" name="Freeform 986">
                <a:extLst>
                  <a:ext uri="{FF2B5EF4-FFF2-40B4-BE49-F238E27FC236}">
                    <a16:creationId xmlns:a16="http://schemas.microsoft.com/office/drawing/2014/main" id="{8E8F3620-0F8D-49D4-8E02-E443C3659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0" name="Freeform 987">
                <a:extLst>
                  <a:ext uri="{FF2B5EF4-FFF2-40B4-BE49-F238E27FC236}">
                    <a16:creationId xmlns:a16="http://schemas.microsoft.com/office/drawing/2014/main" id="{DD57F390-C008-4A3E-AC39-9BFDFF2FA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1" name="Freeform 988">
                <a:extLst>
                  <a:ext uri="{FF2B5EF4-FFF2-40B4-BE49-F238E27FC236}">
                    <a16:creationId xmlns:a16="http://schemas.microsoft.com/office/drawing/2014/main" id="{92AB1C08-55D6-487B-BD9B-68DC59596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2" name="Freeform 989">
                <a:extLst>
                  <a:ext uri="{FF2B5EF4-FFF2-40B4-BE49-F238E27FC236}">
                    <a16:creationId xmlns:a16="http://schemas.microsoft.com/office/drawing/2014/main" id="{7D27D5F9-D26A-4F18-80D8-4CF6E8D2E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351" name="Freeform 990">
              <a:extLst>
                <a:ext uri="{FF2B5EF4-FFF2-40B4-BE49-F238E27FC236}">
                  <a16:creationId xmlns:a16="http://schemas.microsoft.com/office/drawing/2014/main" id="{37A7A175-601A-40D6-BFFA-00775810E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55 h 792"/>
                <a:gd name="T2" fmla="*/ 56 w 990"/>
                <a:gd name="T3" fmla="*/ 0 h 792"/>
                <a:gd name="T4" fmla="*/ 56 w 990"/>
                <a:gd name="T5" fmla="*/ 4 h 792"/>
                <a:gd name="T6" fmla="*/ 0 w 990"/>
                <a:gd name="T7" fmla="*/ 60 h 792"/>
                <a:gd name="T8" fmla="*/ 1 w 990"/>
                <a:gd name="T9" fmla="*/ 5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52" name="Freeform 991">
              <a:extLst>
                <a:ext uri="{FF2B5EF4-FFF2-40B4-BE49-F238E27FC236}">
                  <a16:creationId xmlns:a16="http://schemas.microsoft.com/office/drawing/2014/main" id="{E119FE3E-0904-4543-94A2-C192E8501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45 w 2532"/>
                <a:gd name="T5" fmla="*/ 51 h 723"/>
                <a:gd name="T6" fmla="*/ 145 w 2532"/>
                <a:gd name="T7" fmla="*/ 54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53" name="Freeform 992">
              <a:extLst>
                <a:ext uri="{FF2B5EF4-FFF2-40B4-BE49-F238E27FC236}">
                  <a16:creationId xmlns:a16="http://schemas.microsoft.com/office/drawing/2014/main" id="{A6D40C32-69F6-4CF1-921C-4FA4B395F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2 w 26"/>
                <a:gd name="T1" fmla="*/ 1 h 147"/>
                <a:gd name="T2" fmla="*/ 2 w 26"/>
                <a:gd name="T3" fmla="*/ 10 h 147"/>
                <a:gd name="T4" fmla="*/ 0 w 26"/>
                <a:gd name="T5" fmla="*/ 10 h 147"/>
                <a:gd name="T6" fmla="*/ 1 w 26"/>
                <a:gd name="T7" fmla="*/ 0 h 147"/>
                <a:gd name="T8" fmla="*/ 2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54" name="Freeform 993">
              <a:extLst>
                <a:ext uri="{FF2B5EF4-FFF2-40B4-BE49-F238E27FC236}">
                  <a16:creationId xmlns:a16="http://schemas.microsoft.com/office/drawing/2014/main" id="{0A0AD4A0-849D-42E8-8D8E-2B28B8D3C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67 w 1176"/>
                <a:gd name="T1" fmla="*/ 0 h 606"/>
                <a:gd name="T2" fmla="*/ 0 w 1176"/>
                <a:gd name="T3" fmla="*/ 45 h 606"/>
                <a:gd name="T4" fmla="*/ 1 w 1176"/>
                <a:gd name="T5" fmla="*/ 45 h 606"/>
                <a:gd name="T6" fmla="*/ 67 w 1176"/>
                <a:gd name="T7" fmla="*/ 1 h 606"/>
                <a:gd name="T8" fmla="*/ 67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55" name="Freeform 994">
              <a:extLst>
                <a:ext uri="{FF2B5EF4-FFF2-40B4-BE49-F238E27FC236}">
                  <a16:creationId xmlns:a16="http://schemas.microsoft.com/office/drawing/2014/main" id="{32828419-7C46-4529-A4C3-A6F15FA8F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05 w 2532"/>
                <a:gd name="T5" fmla="*/ 40 h 723"/>
                <a:gd name="T6" fmla="*/ 105 w 2532"/>
                <a:gd name="T7" fmla="*/ 4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56" name="Freeform 995">
              <a:extLst>
                <a:ext uri="{FF2B5EF4-FFF2-40B4-BE49-F238E27FC236}">
                  <a16:creationId xmlns:a16="http://schemas.microsoft.com/office/drawing/2014/main" id="{74DF10B3-D553-4317-9C27-72916EC0AD3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49 h 723"/>
                <a:gd name="T6" fmla="*/ 0 w 2532"/>
                <a:gd name="T7" fmla="*/ 52 h 723"/>
                <a:gd name="T8" fmla="*/ 0 w 2532"/>
                <a:gd name="T9" fmla="*/ 2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6140" name="Picture 996" descr="laptop_keyboard">
            <a:extLst>
              <a:ext uri="{FF2B5EF4-FFF2-40B4-BE49-F238E27FC236}">
                <a16:creationId xmlns:a16="http://schemas.microsoft.com/office/drawing/2014/main" id="{36D239EA-71EE-475D-BB1C-94F998BC7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97688" y="5735638"/>
            <a:ext cx="38893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41" name="Freeform 997">
            <a:extLst>
              <a:ext uri="{FF2B5EF4-FFF2-40B4-BE49-F238E27FC236}">
                <a16:creationId xmlns:a16="http://schemas.microsoft.com/office/drawing/2014/main" id="{3F79DFF4-352B-4DBD-A3FC-765C2A987385}"/>
              </a:ext>
            </a:extLst>
          </p:cNvPr>
          <p:cNvSpPr>
            <a:spLocks/>
          </p:cNvSpPr>
          <p:nvPr/>
        </p:nvSpPr>
        <p:spPr bwMode="auto">
          <a:xfrm>
            <a:off x="7026275" y="55800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142" name="Picture 998" descr="screen">
            <a:extLst>
              <a:ext uri="{FF2B5EF4-FFF2-40B4-BE49-F238E27FC236}">
                <a16:creationId xmlns:a16="http://schemas.microsoft.com/office/drawing/2014/main" id="{10038AE0-691D-42CE-9F03-B8EB77F1E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0" y="5584825"/>
            <a:ext cx="2841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43" name="Freeform 999">
            <a:extLst>
              <a:ext uri="{FF2B5EF4-FFF2-40B4-BE49-F238E27FC236}">
                <a16:creationId xmlns:a16="http://schemas.microsoft.com/office/drawing/2014/main" id="{4FCFFF91-D5DE-44C6-8A33-F90FCEB9A31D}"/>
              </a:ext>
            </a:extLst>
          </p:cNvPr>
          <p:cNvSpPr>
            <a:spLocks/>
          </p:cNvSpPr>
          <p:nvPr/>
        </p:nvSpPr>
        <p:spPr bwMode="auto">
          <a:xfrm>
            <a:off x="7083425" y="55737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4" name="Freeform 1000">
            <a:extLst>
              <a:ext uri="{FF2B5EF4-FFF2-40B4-BE49-F238E27FC236}">
                <a16:creationId xmlns:a16="http://schemas.microsoft.com/office/drawing/2014/main" id="{7734A68B-AF37-4FAF-B544-A9A6934C8BBE}"/>
              </a:ext>
            </a:extLst>
          </p:cNvPr>
          <p:cNvSpPr>
            <a:spLocks/>
          </p:cNvSpPr>
          <p:nvPr/>
        </p:nvSpPr>
        <p:spPr bwMode="auto">
          <a:xfrm>
            <a:off x="7024688" y="55737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5" name="Freeform 1001">
            <a:extLst>
              <a:ext uri="{FF2B5EF4-FFF2-40B4-BE49-F238E27FC236}">
                <a16:creationId xmlns:a16="http://schemas.microsoft.com/office/drawing/2014/main" id="{EEA2CE7C-790F-4C57-8E15-DABC157AFC44}"/>
              </a:ext>
            </a:extLst>
          </p:cNvPr>
          <p:cNvSpPr>
            <a:spLocks/>
          </p:cNvSpPr>
          <p:nvPr/>
        </p:nvSpPr>
        <p:spPr bwMode="auto">
          <a:xfrm>
            <a:off x="7267575" y="56022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6" name="Freeform 1002">
            <a:extLst>
              <a:ext uri="{FF2B5EF4-FFF2-40B4-BE49-F238E27FC236}">
                <a16:creationId xmlns:a16="http://schemas.microsoft.com/office/drawing/2014/main" id="{1D9961C8-185F-4A4F-B0E2-D4977217A4BA}"/>
              </a:ext>
            </a:extLst>
          </p:cNvPr>
          <p:cNvSpPr>
            <a:spLocks/>
          </p:cNvSpPr>
          <p:nvPr/>
        </p:nvSpPr>
        <p:spPr bwMode="auto">
          <a:xfrm>
            <a:off x="7023100" y="57261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7" name="Freeform 1003">
            <a:extLst>
              <a:ext uri="{FF2B5EF4-FFF2-40B4-BE49-F238E27FC236}">
                <a16:creationId xmlns:a16="http://schemas.microsoft.com/office/drawing/2014/main" id="{7835B0C4-F412-4FA6-AC51-8DA146F8284A}"/>
              </a:ext>
            </a:extLst>
          </p:cNvPr>
          <p:cNvSpPr>
            <a:spLocks/>
          </p:cNvSpPr>
          <p:nvPr/>
        </p:nvSpPr>
        <p:spPr bwMode="auto">
          <a:xfrm>
            <a:off x="7275513" y="56038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8" name="Freeform 1004">
            <a:extLst>
              <a:ext uri="{FF2B5EF4-FFF2-40B4-BE49-F238E27FC236}">
                <a16:creationId xmlns:a16="http://schemas.microsoft.com/office/drawing/2014/main" id="{3EE22644-802C-4CD6-91C1-5C72FF72C9D7}"/>
              </a:ext>
            </a:extLst>
          </p:cNvPr>
          <p:cNvSpPr>
            <a:spLocks/>
          </p:cNvSpPr>
          <p:nvPr/>
        </p:nvSpPr>
        <p:spPr bwMode="auto">
          <a:xfrm>
            <a:off x="7023100" y="57356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49" name="Group 1005">
            <a:extLst>
              <a:ext uri="{FF2B5EF4-FFF2-40B4-BE49-F238E27FC236}">
                <a16:creationId xmlns:a16="http://schemas.microsoft.com/office/drawing/2014/main" id="{B7EB473A-BF37-459A-85A9-9B00954554BD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5800725"/>
            <a:ext cx="87313" cy="38100"/>
            <a:chOff x="1740" y="2642"/>
            <a:chExt cx="752" cy="327"/>
          </a:xfrm>
        </p:grpSpPr>
        <p:sp>
          <p:nvSpPr>
            <p:cNvPr id="46334" name="Freeform 1006">
              <a:extLst>
                <a:ext uri="{FF2B5EF4-FFF2-40B4-BE49-F238E27FC236}">
                  <a16:creationId xmlns:a16="http://schemas.microsoft.com/office/drawing/2014/main" id="{420FC2C3-976D-450E-B31E-90FEDB502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5" name="Freeform 1007">
              <a:extLst>
                <a:ext uri="{FF2B5EF4-FFF2-40B4-BE49-F238E27FC236}">
                  <a16:creationId xmlns:a16="http://schemas.microsoft.com/office/drawing/2014/main" id="{FE41B59F-18F6-4895-BE19-22FE876B0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6" name="Freeform 1008">
              <a:extLst>
                <a:ext uri="{FF2B5EF4-FFF2-40B4-BE49-F238E27FC236}">
                  <a16:creationId xmlns:a16="http://schemas.microsoft.com/office/drawing/2014/main" id="{80904D8C-5FCF-4253-8FBA-04FD59A74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7" name="Freeform 1009">
              <a:extLst>
                <a:ext uri="{FF2B5EF4-FFF2-40B4-BE49-F238E27FC236}">
                  <a16:creationId xmlns:a16="http://schemas.microsoft.com/office/drawing/2014/main" id="{EDC826D4-2336-4507-9821-5D7C22D53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8" name="Freeform 1010">
              <a:extLst>
                <a:ext uri="{FF2B5EF4-FFF2-40B4-BE49-F238E27FC236}">
                  <a16:creationId xmlns:a16="http://schemas.microsoft.com/office/drawing/2014/main" id="{4BD553C3-6769-453D-8E9B-E00DB4121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9" name="Freeform 1011">
              <a:extLst>
                <a:ext uri="{FF2B5EF4-FFF2-40B4-BE49-F238E27FC236}">
                  <a16:creationId xmlns:a16="http://schemas.microsoft.com/office/drawing/2014/main" id="{FF0DFABF-0F77-464C-88C6-4F4C6A917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50" name="Freeform 1012">
            <a:extLst>
              <a:ext uri="{FF2B5EF4-FFF2-40B4-BE49-F238E27FC236}">
                <a16:creationId xmlns:a16="http://schemas.microsoft.com/office/drawing/2014/main" id="{94023771-5BB4-4596-B37E-13CE59C1F9D2}"/>
              </a:ext>
            </a:extLst>
          </p:cNvPr>
          <p:cNvSpPr>
            <a:spLocks/>
          </p:cNvSpPr>
          <p:nvPr/>
        </p:nvSpPr>
        <p:spPr bwMode="auto">
          <a:xfrm>
            <a:off x="7169150" y="58070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1" name="Freeform 1013">
            <a:extLst>
              <a:ext uri="{FF2B5EF4-FFF2-40B4-BE49-F238E27FC236}">
                <a16:creationId xmlns:a16="http://schemas.microsoft.com/office/drawing/2014/main" id="{D207F421-5F17-48CC-96DB-D1C3A1FD9666}"/>
              </a:ext>
            </a:extLst>
          </p:cNvPr>
          <p:cNvSpPr>
            <a:spLocks/>
          </p:cNvSpPr>
          <p:nvPr/>
        </p:nvSpPr>
        <p:spPr bwMode="auto">
          <a:xfrm>
            <a:off x="6897688" y="58134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2" name="Freeform 1014">
            <a:extLst>
              <a:ext uri="{FF2B5EF4-FFF2-40B4-BE49-F238E27FC236}">
                <a16:creationId xmlns:a16="http://schemas.microsoft.com/office/drawing/2014/main" id="{43773AC7-5CC0-483A-881C-AB0F13F898ED}"/>
              </a:ext>
            </a:extLst>
          </p:cNvPr>
          <p:cNvSpPr>
            <a:spLocks/>
          </p:cNvSpPr>
          <p:nvPr/>
        </p:nvSpPr>
        <p:spPr bwMode="auto">
          <a:xfrm>
            <a:off x="6899275" y="57991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3" name="Freeform 1015">
            <a:extLst>
              <a:ext uri="{FF2B5EF4-FFF2-40B4-BE49-F238E27FC236}">
                <a16:creationId xmlns:a16="http://schemas.microsoft.com/office/drawing/2014/main" id="{B016F130-684A-4139-ABD5-C71E7CD80CDF}"/>
              </a:ext>
            </a:extLst>
          </p:cNvPr>
          <p:cNvSpPr>
            <a:spLocks/>
          </p:cNvSpPr>
          <p:nvPr/>
        </p:nvSpPr>
        <p:spPr bwMode="auto">
          <a:xfrm>
            <a:off x="6899275" y="57388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4" name="Freeform 1016">
            <a:extLst>
              <a:ext uri="{FF2B5EF4-FFF2-40B4-BE49-F238E27FC236}">
                <a16:creationId xmlns:a16="http://schemas.microsoft.com/office/drawing/2014/main" id="{CFA2D2BB-1A58-4686-9150-2C60E84A6760}"/>
              </a:ext>
            </a:extLst>
          </p:cNvPr>
          <p:cNvSpPr>
            <a:spLocks/>
          </p:cNvSpPr>
          <p:nvPr/>
        </p:nvSpPr>
        <p:spPr bwMode="auto">
          <a:xfrm>
            <a:off x="6907213" y="58023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5" name="Freeform 1017">
            <a:extLst>
              <a:ext uri="{FF2B5EF4-FFF2-40B4-BE49-F238E27FC236}">
                <a16:creationId xmlns:a16="http://schemas.microsoft.com/office/drawing/2014/main" id="{04BDF7A3-CAA0-4BA9-AAF8-78D7C8A595D2}"/>
              </a:ext>
            </a:extLst>
          </p:cNvPr>
          <p:cNvSpPr>
            <a:spLocks/>
          </p:cNvSpPr>
          <p:nvPr/>
        </p:nvSpPr>
        <p:spPr bwMode="auto">
          <a:xfrm flipV="1">
            <a:off x="7164388" y="57975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156" name="Picture 1018" descr="laptop_keyboard">
            <a:extLst>
              <a:ext uri="{FF2B5EF4-FFF2-40B4-BE49-F238E27FC236}">
                <a16:creationId xmlns:a16="http://schemas.microsoft.com/office/drawing/2014/main" id="{5F5BA1B7-6037-4F3D-9971-064DF682C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81650" y="3290888"/>
            <a:ext cx="36353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57" name="Freeform 1019">
            <a:extLst>
              <a:ext uri="{FF2B5EF4-FFF2-40B4-BE49-F238E27FC236}">
                <a16:creationId xmlns:a16="http://schemas.microsoft.com/office/drawing/2014/main" id="{CC5EAEBA-49D4-48EC-9E31-7932563004AA}"/>
              </a:ext>
            </a:extLst>
          </p:cNvPr>
          <p:cNvSpPr>
            <a:spLocks/>
          </p:cNvSpPr>
          <p:nvPr/>
        </p:nvSpPr>
        <p:spPr bwMode="auto">
          <a:xfrm>
            <a:off x="5702300" y="3135313"/>
            <a:ext cx="292100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158" name="Picture 1020" descr="screen">
            <a:extLst>
              <a:ext uri="{FF2B5EF4-FFF2-40B4-BE49-F238E27FC236}">
                <a16:creationId xmlns:a16="http://schemas.microsoft.com/office/drawing/2014/main" id="{6B91D573-D1BA-40F5-AD34-D040E14A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3140075"/>
            <a:ext cx="266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59" name="Freeform 1021">
            <a:extLst>
              <a:ext uri="{FF2B5EF4-FFF2-40B4-BE49-F238E27FC236}">
                <a16:creationId xmlns:a16="http://schemas.microsoft.com/office/drawing/2014/main" id="{A435FFC7-7B14-41FB-8FFF-F06BAC95EA31}"/>
              </a:ext>
            </a:extLst>
          </p:cNvPr>
          <p:cNvSpPr>
            <a:spLocks/>
          </p:cNvSpPr>
          <p:nvPr/>
        </p:nvSpPr>
        <p:spPr bwMode="auto">
          <a:xfrm>
            <a:off x="5756275" y="3128963"/>
            <a:ext cx="247650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0" name="Freeform 1022">
            <a:extLst>
              <a:ext uri="{FF2B5EF4-FFF2-40B4-BE49-F238E27FC236}">
                <a16:creationId xmlns:a16="http://schemas.microsoft.com/office/drawing/2014/main" id="{17C9968A-E177-4A63-8215-4F7C837D6E6A}"/>
              </a:ext>
            </a:extLst>
          </p:cNvPr>
          <p:cNvSpPr>
            <a:spLocks/>
          </p:cNvSpPr>
          <p:nvPr/>
        </p:nvSpPr>
        <p:spPr bwMode="auto">
          <a:xfrm>
            <a:off x="5700713" y="3128963"/>
            <a:ext cx="68262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1" name="Freeform 1023">
            <a:extLst>
              <a:ext uri="{FF2B5EF4-FFF2-40B4-BE49-F238E27FC236}">
                <a16:creationId xmlns:a16="http://schemas.microsoft.com/office/drawing/2014/main" id="{AF103045-44C5-4885-B7FB-A5A6CB3BF1ED}"/>
              </a:ext>
            </a:extLst>
          </p:cNvPr>
          <p:cNvSpPr>
            <a:spLocks/>
          </p:cNvSpPr>
          <p:nvPr/>
        </p:nvSpPr>
        <p:spPr bwMode="auto">
          <a:xfrm>
            <a:off x="5927725" y="3157538"/>
            <a:ext cx="74613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2" name="Freeform 1024">
            <a:extLst>
              <a:ext uri="{FF2B5EF4-FFF2-40B4-BE49-F238E27FC236}">
                <a16:creationId xmlns:a16="http://schemas.microsoft.com/office/drawing/2014/main" id="{79D73652-1327-4EF6-838B-431DF03BB76E}"/>
              </a:ext>
            </a:extLst>
          </p:cNvPr>
          <p:cNvSpPr>
            <a:spLocks/>
          </p:cNvSpPr>
          <p:nvPr/>
        </p:nvSpPr>
        <p:spPr bwMode="auto">
          <a:xfrm>
            <a:off x="5699125" y="3281363"/>
            <a:ext cx="27146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3" name="Freeform 1025">
            <a:extLst>
              <a:ext uri="{FF2B5EF4-FFF2-40B4-BE49-F238E27FC236}">
                <a16:creationId xmlns:a16="http://schemas.microsoft.com/office/drawing/2014/main" id="{55EBF8A7-7FF9-465C-917B-4B68DC66A5A5}"/>
              </a:ext>
            </a:extLst>
          </p:cNvPr>
          <p:cNvSpPr>
            <a:spLocks/>
          </p:cNvSpPr>
          <p:nvPr/>
        </p:nvSpPr>
        <p:spPr bwMode="auto">
          <a:xfrm>
            <a:off x="5935663" y="3159125"/>
            <a:ext cx="69850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4" name="Freeform 1026">
            <a:extLst>
              <a:ext uri="{FF2B5EF4-FFF2-40B4-BE49-F238E27FC236}">
                <a16:creationId xmlns:a16="http://schemas.microsoft.com/office/drawing/2014/main" id="{D14DC571-DA8F-4847-B9E9-202C457F854A}"/>
              </a:ext>
            </a:extLst>
          </p:cNvPr>
          <p:cNvSpPr>
            <a:spLocks/>
          </p:cNvSpPr>
          <p:nvPr/>
        </p:nvSpPr>
        <p:spPr bwMode="auto">
          <a:xfrm>
            <a:off x="5699125" y="3290888"/>
            <a:ext cx="242888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65" name="Group 1027">
            <a:extLst>
              <a:ext uri="{FF2B5EF4-FFF2-40B4-BE49-F238E27FC236}">
                <a16:creationId xmlns:a16="http://schemas.microsoft.com/office/drawing/2014/main" id="{2140082F-CF55-48A5-A390-74585F60C8AF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3355975"/>
            <a:ext cx="80963" cy="38100"/>
            <a:chOff x="1740" y="2642"/>
            <a:chExt cx="752" cy="327"/>
          </a:xfrm>
        </p:grpSpPr>
        <p:sp>
          <p:nvSpPr>
            <p:cNvPr id="46328" name="Freeform 1028">
              <a:extLst>
                <a:ext uri="{FF2B5EF4-FFF2-40B4-BE49-F238E27FC236}">
                  <a16:creationId xmlns:a16="http://schemas.microsoft.com/office/drawing/2014/main" id="{3D4A85B9-8855-478E-9257-CBD737C03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29" name="Freeform 1029">
              <a:extLst>
                <a:ext uri="{FF2B5EF4-FFF2-40B4-BE49-F238E27FC236}">
                  <a16:creationId xmlns:a16="http://schemas.microsoft.com/office/drawing/2014/main" id="{4E0B940A-F1CB-42E1-941C-15AB436EC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0" name="Freeform 1030">
              <a:extLst>
                <a:ext uri="{FF2B5EF4-FFF2-40B4-BE49-F238E27FC236}">
                  <a16:creationId xmlns:a16="http://schemas.microsoft.com/office/drawing/2014/main" id="{988064F9-EBF8-412C-92E6-5F7559CE1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1" name="Freeform 1031">
              <a:extLst>
                <a:ext uri="{FF2B5EF4-FFF2-40B4-BE49-F238E27FC236}">
                  <a16:creationId xmlns:a16="http://schemas.microsoft.com/office/drawing/2014/main" id="{5ED90255-C423-4833-A56C-D49F8CE7C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2" name="Freeform 1032">
              <a:extLst>
                <a:ext uri="{FF2B5EF4-FFF2-40B4-BE49-F238E27FC236}">
                  <a16:creationId xmlns:a16="http://schemas.microsoft.com/office/drawing/2014/main" id="{9C7AD390-E9AA-4B01-B690-6277D944E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3" name="Freeform 1033">
              <a:extLst>
                <a:ext uri="{FF2B5EF4-FFF2-40B4-BE49-F238E27FC236}">
                  <a16:creationId xmlns:a16="http://schemas.microsoft.com/office/drawing/2014/main" id="{7058E23E-4AFE-4E65-B52A-6AFFF6746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66" name="Freeform 1034">
            <a:extLst>
              <a:ext uri="{FF2B5EF4-FFF2-40B4-BE49-F238E27FC236}">
                <a16:creationId xmlns:a16="http://schemas.microsoft.com/office/drawing/2014/main" id="{0B615976-8E19-4A5A-920B-8F6347400398}"/>
              </a:ext>
            </a:extLst>
          </p:cNvPr>
          <p:cNvSpPr>
            <a:spLocks/>
          </p:cNvSpPr>
          <p:nvPr/>
        </p:nvSpPr>
        <p:spPr bwMode="auto">
          <a:xfrm>
            <a:off x="5835650" y="3362325"/>
            <a:ext cx="10001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7" name="Freeform 1035">
            <a:extLst>
              <a:ext uri="{FF2B5EF4-FFF2-40B4-BE49-F238E27FC236}">
                <a16:creationId xmlns:a16="http://schemas.microsoft.com/office/drawing/2014/main" id="{FC02526B-CE6E-4A55-A076-A244B73ED828}"/>
              </a:ext>
            </a:extLst>
          </p:cNvPr>
          <p:cNvSpPr>
            <a:spLocks/>
          </p:cNvSpPr>
          <p:nvPr/>
        </p:nvSpPr>
        <p:spPr bwMode="auto">
          <a:xfrm>
            <a:off x="5583238" y="3368675"/>
            <a:ext cx="254000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8" name="Freeform 1036">
            <a:extLst>
              <a:ext uri="{FF2B5EF4-FFF2-40B4-BE49-F238E27FC236}">
                <a16:creationId xmlns:a16="http://schemas.microsoft.com/office/drawing/2014/main" id="{009AB4A8-AECC-41EC-B258-3E9A70AA1700}"/>
              </a:ext>
            </a:extLst>
          </p:cNvPr>
          <p:cNvSpPr>
            <a:spLocks/>
          </p:cNvSpPr>
          <p:nvPr/>
        </p:nvSpPr>
        <p:spPr bwMode="auto">
          <a:xfrm>
            <a:off x="5583238" y="3354388"/>
            <a:ext cx="1587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9" name="Freeform 1037">
            <a:extLst>
              <a:ext uri="{FF2B5EF4-FFF2-40B4-BE49-F238E27FC236}">
                <a16:creationId xmlns:a16="http://schemas.microsoft.com/office/drawing/2014/main" id="{B3DB7CBD-C579-4D1B-BDCA-EC471DE02E9F}"/>
              </a:ext>
            </a:extLst>
          </p:cNvPr>
          <p:cNvSpPr>
            <a:spLocks/>
          </p:cNvSpPr>
          <p:nvPr/>
        </p:nvSpPr>
        <p:spPr bwMode="auto">
          <a:xfrm>
            <a:off x="5583238" y="3294063"/>
            <a:ext cx="117475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0" name="Freeform 1038">
            <a:extLst>
              <a:ext uri="{FF2B5EF4-FFF2-40B4-BE49-F238E27FC236}">
                <a16:creationId xmlns:a16="http://schemas.microsoft.com/office/drawing/2014/main" id="{AAB6A720-ADC2-40B1-8208-24BFF3BD00CD}"/>
              </a:ext>
            </a:extLst>
          </p:cNvPr>
          <p:cNvSpPr>
            <a:spLocks/>
          </p:cNvSpPr>
          <p:nvPr/>
        </p:nvSpPr>
        <p:spPr bwMode="auto">
          <a:xfrm>
            <a:off x="5591175" y="3357563"/>
            <a:ext cx="241300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1" name="Freeform 1039">
            <a:extLst>
              <a:ext uri="{FF2B5EF4-FFF2-40B4-BE49-F238E27FC236}">
                <a16:creationId xmlns:a16="http://schemas.microsoft.com/office/drawing/2014/main" id="{D1F5B945-C2EB-41B8-95DE-C75223EEE714}"/>
              </a:ext>
            </a:extLst>
          </p:cNvPr>
          <p:cNvSpPr>
            <a:spLocks/>
          </p:cNvSpPr>
          <p:nvPr/>
        </p:nvSpPr>
        <p:spPr bwMode="auto">
          <a:xfrm flipV="1">
            <a:off x="5830888" y="3352800"/>
            <a:ext cx="9842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72" name="Group 1040">
            <a:extLst>
              <a:ext uri="{FF2B5EF4-FFF2-40B4-BE49-F238E27FC236}">
                <a16:creationId xmlns:a16="http://schemas.microsoft.com/office/drawing/2014/main" id="{CF56A41F-2EBF-46B0-8908-53E7B9B6966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940425" y="3222625"/>
            <a:ext cx="414338" cy="373063"/>
            <a:chOff x="2839" y="3501"/>
            <a:chExt cx="755" cy="803"/>
          </a:xfrm>
        </p:grpSpPr>
        <p:pic>
          <p:nvPicPr>
            <p:cNvPr id="46326" name="Picture 1041" descr="desktop_computer_stylized_medium">
              <a:extLst>
                <a:ext uri="{FF2B5EF4-FFF2-40B4-BE49-F238E27FC236}">
                  <a16:creationId xmlns:a16="http://schemas.microsoft.com/office/drawing/2014/main" id="{58DCDA05-59E3-4635-B27F-6F5707014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327" name="Freeform 1042">
              <a:extLst>
                <a:ext uri="{FF2B5EF4-FFF2-40B4-BE49-F238E27FC236}">
                  <a16:creationId xmlns:a16="http://schemas.microsoft.com/office/drawing/2014/main" id="{C3806106-580A-44B5-9BA6-EEADFCB05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6173" name="Picture 1043" descr="laptop_keyboard">
            <a:extLst>
              <a:ext uri="{FF2B5EF4-FFF2-40B4-BE49-F238E27FC236}">
                <a16:creationId xmlns:a16="http://schemas.microsoft.com/office/drawing/2014/main" id="{7255BA0D-84A9-47D0-B447-E17B782A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329488" y="5672138"/>
            <a:ext cx="38893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74" name="Freeform 1044">
            <a:extLst>
              <a:ext uri="{FF2B5EF4-FFF2-40B4-BE49-F238E27FC236}">
                <a16:creationId xmlns:a16="http://schemas.microsoft.com/office/drawing/2014/main" id="{435042DF-7687-4F26-8BC0-5DE05A0F2A22}"/>
              </a:ext>
            </a:extLst>
          </p:cNvPr>
          <p:cNvSpPr>
            <a:spLocks/>
          </p:cNvSpPr>
          <p:nvPr/>
        </p:nvSpPr>
        <p:spPr bwMode="auto">
          <a:xfrm>
            <a:off x="7458075" y="55165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175" name="Picture 1045" descr="screen">
            <a:extLst>
              <a:ext uri="{FF2B5EF4-FFF2-40B4-BE49-F238E27FC236}">
                <a16:creationId xmlns:a16="http://schemas.microsoft.com/office/drawing/2014/main" id="{586B4624-9822-4D0A-A668-DAE04A37F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0" y="5521325"/>
            <a:ext cx="2841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76" name="Freeform 1046">
            <a:extLst>
              <a:ext uri="{FF2B5EF4-FFF2-40B4-BE49-F238E27FC236}">
                <a16:creationId xmlns:a16="http://schemas.microsoft.com/office/drawing/2014/main" id="{7DACFA06-CFA1-4E40-AF0E-07A747B438DE}"/>
              </a:ext>
            </a:extLst>
          </p:cNvPr>
          <p:cNvSpPr>
            <a:spLocks/>
          </p:cNvSpPr>
          <p:nvPr/>
        </p:nvSpPr>
        <p:spPr bwMode="auto">
          <a:xfrm>
            <a:off x="7515225" y="55102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7" name="Freeform 1047">
            <a:extLst>
              <a:ext uri="{FF2B5EF4-FFF2-40B4-BE49-F238E27FC236}">
                <a16:creationId xmlns:a16="http://schemas.microsoft.com/office/drawing/2014/main" id="{C3DC8A4B-D1EB-4489-8305-9786830CA76A}"/>
              </a:ext>
            </a:extLst>
          </p:cNvPr>
          <p:cNvSpPr>
            <a:spLocks/>
          </p:cNvSpPr>
          <p:nvPr/>
        </p:nvSpPr>
        <p:spPr bwMode="auto">
          <a:xfrm>
            <a:off x="7456488" y="55102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8" name="Freeform 1048">
            <a:extLst>
              <a:ext uri="{FF2B5EF4-FFF2-40B4-BE49-F238E27FC236}">
                <a16:creationId xmlns:a16="http://schemas.microsoft.com/office/drawing/2014/main" id="{B3309D21-4CE3-4C66-94EF-B50F1C789686}"/>
              </a:ext>
            </a:extLst>
          </p:cNvPr>
          <p:cNvSpPr>
            <a:spLocks/>
          </p:cNvSpPr>
          <p:nvPr/>
        </p:nvSpPr>
        <p:spPr bwMode="auto">
          <a:xfrm>
            <a:off x="7699375" y="55387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9" name="Freeform 1049">
            <a:extLst>
              <a:ext uri="{FF2B5EF4-FFF2-40B4-BE49-F238E27FC236}">
                <a16:creationId xmlns:a16="http://schemas.microsoft.com/office/drawing/2014/main" id="{F71D279E-6756-479E-89EE-BDFB5DAA1B65}"/>
              </a:ext>
            </a:extLst>
          </p:cNvPr>
          <p:cNvSpPr>
            <a:spLocks/>
          </p:cNvSpPr>
          <p:nvPr/>
        </p:nvSpPr>
        <p:spPr bwMode="auto">
          <a:xfrm>
            <a:off x="7454900" y="56626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0" name="Freeform 1050">
            <a:extLst>
              <a:ext uri="{FF2B5EF4-FFF2-40B4-BE49-F238E27FC236}">
                <a16:creationId xmlns:a16="http://schemas.microsoft.com/office/drawing/2014/main" id="{8C085D09-C233-42A0-A470-76E4170C3C69}"/>
              </a:ext>
            </a:extLst>
          </p:cNvPr>
          <p:cNvSpPr>
            <a:spLocks/>
          </p:cNvSpPr>
          <p:nvPr/>
        </p:nvSpPr>
        <p:spPr bwMode="auto">
          <a:xfrm>
            <a:off x="7707313" y="55403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1" name="Freeform 1051">
            <a:extLst>
              <a:ext uri="{FF2B5EF4-FFF2-40B4-BE49-F238E27FC236}">
                <a16:creationId xmlns:a16="http://schemas.microsoft.com/office/drawing/2014/main" id="{78B6B23A-17D3-4973-A420-5092E0D55E67}"/>
              </a:ext>
            </a:extLst>
          </p:cNvPr>
          <p:cNvSpPr>
            <a:spLocks/>
          </p:cNvSpPr>
          <p:nvPr/>
        </p:nvSpPr>
        <p:spPr bwMode="auto">
          <a:xfrm>
            <a:off x="7454900" y="56721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82" name="Group 1052">
            <a:extLst>
              <a:ext uri="{FF2B5EF4-FFF2-40B4-BE49-F238E27FC236}">
                <a16:creationId xmlns:a16="http://schemas.microsoft.com/office/drawing/2014/main" id="{3898705B-370E-4582-B389-5DC89948543B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5737225"/>
            <a:ext cx="87313" cy="38100"/>
            <a:chOff x="1740" y="2642"/>
            <a:chExt cx="752" cy="327"/>
          </a:xfrm>
        </p:grpSpPr>
        <p:sp>
          <p:nvSpPr>
            <p:cNvPr id="46320" name="Freeform 1053">
              <a:extLst>
                <a:ext uri="{FF2B5EF4-FFF2-40B4-BE49-F238E27FC236}">
                  <a16:creationId xmlns:a16="http://schemas.microsoft.com/office/drawing/2014/main" id="{ADA94ABB-5771-4B37-A3EF-FB92888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21" name="Freeform 1054">
              <a:extLst>
                <a:ext uri="{FF2B5EF4-FFF2-40B4-BE49-F238E27FC236}">
                  <a16:creationId xmlns:a16="http://schemas.microsoft.com/office/drawing/2014/main" id="{A8476B3D-92B9-47D0-9E5B-91253A361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22" name="Freeform 1055">
              <a:extLst>
                <a:ext uri="{FF2B5EF4-FFF2-40B4-BE49-F238E27FC236}">
                  <a16:creationId xmlns:a16="http://schemas.microsoft.com/office/drawing/2014/main" id="{125C0A6D-E549-4972-A650-68B7A6504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23" name="Freeform 1056">
              <a:extLst>
                <a:ext uri="{FF2B5EF4-FFF2-40B4-BE49-F238E27FC236}">
                  <a16:creationId xmlns:a16="http://schemas.microsoft.com/office/drawing/2014/main" id="{95FB753A-7DD3-48B4-9396-24EB9DB6E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24" name="Freeform 1057">
              <a:extLst>
                <a:ext uri="{FF2B5EF4-FFF2-40B4-BE49-F238E27FC236}">
                  <a16:creationId xmlns:a16="http://schemas.microsoft.com/office/drawing/2014/main" id="{C942C7D2-9CCA-4A4A-914E-66D6648A3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25" name="Freeform 1058">
              <a:extLst>
                <a:ext uri="{FF2B5EF4-FFF2-40B4-BE49-F238E27FC236}">
                  <a16:creationId xmlns:a16="http://schemas.microsoft.com/office/drawing/2014/main" id="{DC7D21DD-ACD5-4DE0-8A2A-CF2A9AA4C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83" name="Freeform 1059">
            <a:extLst>
              <a:ext uri="{FF2B5EF4-FFF2-40B4-BE49-F238E27FC236}">
                <a16:creationId xmlns:a16="http://schemas.microsoft.com/office/drawing/2014/main" id="{497B3DD1-8805-47DA-A318-95E1B935DBFC}"/>
              </a:ext>
            </a:extLst>
          </p:cNvPr>
          <p:cNvSpPr>
            <a:spLocks/>
          </p:cNvSpPr>
          <p:nvPr/>
        </p:nvSpPr>
        <p:spPr bwMode="auto">
          <a:xfrm>
            <a:off x="7600950" y="57435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4" name="Freeform 1060">
            <a:extLst>
              <a:ext uri="{FF2B5EF4-FFF2-40B4-BE49-F238E27FC236}">
                <a16:creationId xmlns:a16="http://schemas.microsoft.com/office/drawing/2014/main" id="{6E5AC7EC-D1DE-4B9F-A259-CBD24BF1A6C8}"/>
              </a:ext>
            </a:extLst>
          </p:cNvPr>
          <p:cNvSpPr>
            <a:spLocks/>
          </p:cNvSpPr>
          <p:nvPr/>
        </p:nvSpPr>
        <p:spPr bwMode="auto">
          <a:xfrm>
            <a:off x="7329488" y="57499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5" name="Freeform 1061">
            <a:extLst>
              <a:ext uri="{FF2B5EF4-FFF2-40B4-BE49-F238E27FC236}">
                <a16:creationId xmlns:a16="http://schemas.microsoft.com/office/drawing/2014/main" id="{CCFE4470-1F14-4F45-90A6-07C10F240C47}"/>
              </a:ext>
            </a:extLst>
          </p:cNvPr>
          <p:cNvSpPr>
            <a:spLocks/>
          </p:cNvSpPr>
          <p:nvPr/>
        </p:nvSpPr>
        <p:spPr bwMode="auto">
          <a:xfrm>
            <a:off x="7331075" y="57356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6" name="Freeform 1062">
            <a:extLst>
              <a:ext uri="{FF2B5EF4-FFF2-40B4-BE49-F238E27FC236}">
                <a16:creationId xmlns:a16="http://schemas.microsoft.com/office/drawing/2014/main" id="{26883BF4-1F77-4F37-BA72-67B8AC1C37E9}"/>
              </a:ext>
            </a:extLst>
          </p:cNvPr>
          <p:cNvSpPr>
            <a:spLocks/>
          </p:cNvSpPr>
          <p:nvPr/>
        </p:nvSpPr>
        <p:spPr bwMode="auto">
          <a:xfrm>
            <a:off x="7331075" y="56753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7" name="Freeform 1063">
            <a:extLst>
              <a:ext uri="{FF2B5EF4-FFF2-40B4-BE49-F238E27FC236}">
                <a16:creationId xmlns:a16="http://schemas.microsoft.com/office/drawing/2014/main" id="{1E3D45E1-6CC7-48ED-950D-4E0D8FECEC57}"/>
              </a:ext>
            </a:extLst>
          </p:cNvPr>
          <p:cNvSpPr>
            <a:spLocks/>
          </p:cNvSpPr>
          <p:nvPr/>
        </p:nvSpPr>
        <p:spPr bwMode="auto">
          <a:xfrm>
            <a:off x="7339013" y="57388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8" name="Freeform 1064">
            <a:extLst>
              <a:ext uri="{FF2B5EF4-FFF2-40B4-BE49-F238E27FC236}">
                <a16:creationId xmlns:a16="http://schemas.microsoft.com/office/drawing/2014/main" id="{CFBFD703-CCF9-4D99-9459-3CA353217D2B}"/>
              </a:ext>
            </a:extLst>
          </p:cNvPr>
          <p:cNvSpPr>
            <a:spLocks/>
          </p:cNvSpPr>
          <p:nvPr/>
        </p:nvSpPr>
        <p:spPr bwMode="auto">
          <a:xfrm flipV="1">
            <a:off x="7596188" y="57340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89" name="Group 1065">
            <a:extLst>
              <a:ext uri="{FF2B5EF4-FFF2-40B4-BE49-F238E27FC236}">
                <a16:creationId xmlns:a16="http://schemas.microsoft.com/office/drawing/2014/main" id="{428135C6-D07B-4C35-B866-05732E18028E}"/>
              </a:ext>
            </a:extLst>
          </p:cNvPr>
          <p:cNvGrpSpPr>
            <a:grpSpLocks/>
          </p:cNvGrpSpPr>
          <p:nvPr/>
        </p:nvGrpSpPr>
        <p:grpSpPr bwMode="auto">
          <a:xfrm>
            <a:off x="6351588" y="2493963"/>
            <a:ext cx="390525" cy="169862"/>
            <a:chOff x="4650" y="1129"/>
            <a:chExt cx="246" cy="95"/>
          </a:xfrm>
        </p:grpSpPr>
        <p:sp>
          <p:nvSpPr>
            <p:cNvPr id="46312" name="Oval 407">
              <a:extLst>
                <a:ext uri="{FF2B5EF4-FFF2-40B4-BE49-F238E27FC236}">
                  <a16:creationId xmlns:a16="http://schemas.microsoft.com/office/drawing/2014/main" id="{1D2D0075-A816-4E4D-8CFF-036864079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313" name="Rectangle 410">
              <a:extLst>
                <a:ext uri="{FF2B5EF4-FFF2-40B4-BE49-F238E27FC236}">
                  <a16:creationId xmlns:a16="http://schemas.microsoft.com/office/drawing/2014/main" id="{A09D4362-ED9D-49FB-AC46-6DD6A65D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314" name="Oval 411">
              <a:extLst>
                <a:ext uri="{FF2B5EF4-FFF2-40B4-BE49-F238E27FC236}">
                  <a16:creationId xmlns:a16="http://schemas.microsoft.com/office/drawing/2014/main" id="{AC86468A-A020-4FB9-A3AC-BD9AD7C55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315" name="Group 1069">
              <a:extLst>
                <a:ext uri="{FF2B5EF4-FFF2-40B4-BE49-F238E27FC236}">
                  <a16:creationId xmlns:a16="http://schemas.microsoft.com/office/drawing/2014/main" id="{0F680639-0AD9-4F5B-BEEA-72C6E013D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6318" name="Freeform 1070">
                <a:extLst>
                  <a:ext uri="{FF2B5EF4-FFF2-40B4-BE49-F238E27FC236}">
                    <a16:creationId xmlns:a16="http://schemas.microsoft.com/office/drawing/2014/main" id="{4816A40E-65DF-472A-A1AA-FC8C65CDC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19" name="Freeform 1071">
                <a:extLst>
                  <a:ext uri="{FF2B5EF4-FFF2-40B4-BE49-F238E27FC236}">
                    <a16:creationId xmlns:a16="http://schemas.microsoft.com/office/drawing/2014/main" id="{98F12527-09D7-41DB-B3BE-9072523CA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37" name="Line 1072">
              <a:extLst>
                <a:ext uri="{FF2B5EF4-FFF2-40B4-BE49-F238E27FC236}">
                  <a16:creationId xmlns:a16="http://schemas.microsoft.com/office/drawing/2014/main" id="{D75E3AFA-CBA7-47DE-8508-099AE843C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38" name="Line 1073">
              <a:extLst>
                <a:ext uri="{FF2B5EF4-FFF2-40B4-BE49-F238E27FC236}">
                  <a16:creationId xmlns:a16="http://schemas.microsoft.com/office/drawing/2014/main" id="{E658CAE0-21D5-453F-88D1-6705C6FFD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190" name="Group 1074">
            <a:extLst>
              <a:ext uri="{FF2B5EF4-FFF2-40B4-BE49-F238E27FC236}">
                <a16:creationId xmlns:a16="http://schemas.microsoft.com/office/drawing/2014/main" id="{3AAA960D-BA4B-4B42-AD83-989CEDB82DAA}"/>
              </a:ext>
            </a:extLst>
          </p:cNvPr>
          <p:cNvGrpSpPr>
            <a:grpSpLocks/>
          </p:cNvGrpSpPr>
          <p:nvPr/>
        </p:nvGrpSpPr>
        <p:grpSpPr bwMode="auto">
          <a:xfrm>
            <a:off x="6051550" y="3641725"/>
            <a:ext cx="390525" cy="169863"/>
            <a:chOff x="4650" y="1129"/>
            <a:chExt cx="246" cy="95"/>
          </a:xfrm>
        </p:grpSpPr>
        <p:sp>
          <p:nvSpPr>
            <p:cNvPr id="46304" name="Oval 407">
              <a:extLst>
                <a:ext uri="{FF2B5EF4-FFF2-40B4-BE49-F238E27FC236}">
                  <a16:creationId xmlns:a16="http://schemas.microsoft.com/office/drawing/2014/main" id="{84F9B1F9-2DBD-434F-B5BA-4720CA9E8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305" name="Rectangle 410">
              <a:extLst>
                <a:ext uri="{FF2B5EF4-FFF2-40B4-BE49-F238E27FC236}">
                  <a16:creationId xmlns:a16="http://schemas.microsoft.com/office/drawing/2014/main" id="{D5A9AD90-6199-48AA-8BFD-FABE9633E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306" name="Oval 411">
              <a:extLst>
                <a:ext uri="{FF2B5EF4-FFF2-40B4-BE49-F238E27FC236}">
                  <a16:creationId xmlns:a16="http://schemas.microsoft.com/office/drawing/2014/main" id="{00E03AF3-7DF2-4264-944F-A8ED8D3E5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307" name="Group 1078">
              <a:extLst>
                <a:ext uri="{FF2B5EF4-FFF2-40B4-BE49-F238E27FC236}">
                  <a16:creationId xmlns:a16="http://schemas.microsoft.com/office/drawing/2014/main" id="{BFADDC10-72EE-44D8-A20A-1ED25189F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6310" name="Freeform 1079">
                <a:extLst>
                  <a:ext uri="{FF2B5EF4-FFF2-40B4-BE49-F238E27FC236}">
                    <a16:creationId xmlns:a16="http://schemas.microsoft.com/office/drawing/2014/main" id="{191765AA-1350-4077-9FA5-F19908523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11" name="Freeform 1080">
                <a:extLst>
                  <a:ext uri="{FF2B5EF4-FFF2-40B4-BE49-F238E27FC236}">
                    <a16:creationId xmlns:a16="http://schemas.microsoft.com/office/drawing/2014/main" id="{437EA022-24EA-4C84-9A25-D5C731DA6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9" name="Line 1081">
              <a:extLst>
                <a:ext uri="{FF2B5EF4-FFF2-40B4-BE49-F238E27FC236}">
                  <a16:creationId xmlns:a16="http://schemas.microsoft.com/office/drawing/2014/main" id="{2C1FC281-9100-4060-B129-09F57D5CB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30" name="Line 1082">
              <a:extLst>
                <a:ext uri="{FF2B5EF4-FFF2-40B4-BE49-F238E27FC236}">
                  <a16:creationId xmlns:a16="http://schemas.microsoft.com/office/drawing/2014/main" id="{C840A447-7324-40D6-A76B-EFBFDB330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191" name="Group 1083">
            <a:extLst>
              <a:ext uri="{FF2B5EF4-FFF2-40B4-BE49-F238E27FC236}">
                <a16:creationId xmlns:a16="http://schemas.microsoft.com/office/drawing/2014/main" id="{BE711B64-318F-4B16-A209-78C1C6E5E48E}"/>
              </a:ext>
            </a:extLst>
          </p:cNvPr>
          <p:cNvGrpSpPr>
            <a:grpSpLocks/>
          </p:cNvGrpSpPr>
          <p:nvPr/>
        </p:nvGrpSpPr>
        <p:grpSpPr bwMode="auto">
          <a:xfrm>
            <a:off x="5529263" y="3016250"/>
            <a:ext cx="519112" cy="128588"/>
            <a:chOff x="2199" y="955"/>
            <a:chExt cx="2547" cy="506"/>
          </a:xfrm>
        </p:grpSpPr>
        <p:sp>
          <p:nvSpPr>
            <p:cNvPr id="46298" name="Freeform 1084">
              <a:extLst>
                <a:ext uri="{FF2B5EF4-FFF2-40B4-BE49-F238E27FC236}">
                  <a16:creationId xmlns:a16="http://schemas.microsoft.com/office/drawing/2014/main" id="{44AAEF7F-47C1-4D9D-9EC6-4BA4D48DB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99" name="Freeform 1085">
              <a:extLst>
                <a:ext uri="{FF2B5EF4-FFF2-40B4-BE49-F238E27FC236}">
                  <a16:creationId xmlns:a16="http://schemas.microsoft.com/office/drawing/2014/main" id="{ABBDA77D-9CDD-46A2-A816-6D0FB0510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00" name="Freeform 1086">
              <a:extLst>
                <a:ext uri="{FF2B5EF4-FFF2-40B4-BE49-F238E27FC236}">
                  <a16:creationId xmlns:a16="http://schemas.microsoft.com/office/drawing/2014/main" id="{3E746366-2FEB-4B0F-9A43-E0BFF219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01" name="Freeform 1087">
              <a:extLst>
                <a:ext uri="{FF2B5EF4-FFF2-40B4-BE49-F238E27FC236}">
                  <a16:creationId xmlns:a16="http://schemas.microsoft.com/office/drawing/2014/main" id="{1EEDFEFB-C104-47FE-B535-B548EA0AB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02" name="Freeform 1088">
              <a:extLst>
                <a:ext uri="{FF2B5EF4-FFF2-40B4-BE49-F238E27FC236}">
                  <a16:creationId xmlns:a16="http://schemas.microsoft.com/office/drawing/2014/main" id="{61304E7D-5D90-4339-8847-45C4C520E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03" name="Freeform 1089">
              <a:extLst>
                <a:ext uri="{FF2B5EF4-FFF2-40B4-BE49-F238E27FC236}">
                  <a16:creationId xmlns:a16="http://schemas.microsoft.com/office/drawing/2014/main" id="{6BD21CA2-4C38-40A6-AA50-4D8740543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92" name="Group 1090">
            <a:extLst>
              <a:ext uri="{FF2B5EF4-FFF2-40B4-BE49-F238E27FC236}">
                <a16:creationId xmlns:a16="http://schemas.microsoft.com/office/drawing/2014/main" id="{858B9C90-5E3C-4C3F-83E7-29D297A6FD00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852988"/>
            <a:ext cx="617538" cy="247650"/>
            <a:chOff x="2356" y="1300"/>
            <a:chExt cx="555" cy="194"/>
          </a:xfrm>
        </p:grpSpPr>
        <p:sp>
          <p:nvSpPr>
            <p:cNvPr id="46290" name="Oval 407">
              <a:extLst>
                <a:ext uri="{FF2B5EF4-FFF2-40B4-BE49-F238E27FC236}">
                  <a16:creationId xmlns:a16="http://schemas.microsoft.com/office/drawing/2014/main" id="{DB56CC8E-3747-40EA-BC02-7BD83DF95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91" name="Rectangle 410">
              <a:extLst>
                <a:ext uri="{FF2B5EF4-FFF2-40B4-BE49-F238E27FC236}">
                  <a16:creationId xmlns:a16="http://schemas.microsoft.com/office/drawing/2014/main" id="{451DF765-C339-4971-A8B4-9837BDF0D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92" name="Oval 411">
              <a:extLst>
                <a:ext uri="{FF2B5EF4-FFF2-40B4-BE49-F238E27FC236}">
                  <a16:creationId xmlns:a16="http://schemas.microsoft.com/office/drawing/2014/main" id="{4193123F-AFD9-46EC-8B0A-6623451EC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293" name="Group 1094">
              <a:extLst>
                <a:ext uri="{FF2B5EF4-FFF2-40B4-BE49-F238E27FC236}">
                  <a16:creationId xmlns:a16="http://schemas.microsoft.com/office/drawing/2014/main" id="{22FCADAA-0CFD-4A60-8822-473DB7C5D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6296" name="Freeform 1095">
                <a:extLst>
                  <a:ext uri="{FF2B5EF4-FFF2-40B4-BE49-F238E27FC236}">
                    <a16:creationId xmlns:a16="http://schemas.microsoft.com/office/drawing/2014/main" id="{869CA838-643F-4E51-A5EB-B4BD69A2E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7" name="Freeform 1096">
                <a:extLst>
                  <a:ext uri="{FF2B5EF4-FFF2-40B4-BE49-F238E27FC236}">
                    <a16:creationId xmlns:a16="http://schemas.microsoft.com/office/drawing/2014/main" id="{D76A490B-D893-4021-AA17-A0ACA3D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15" name="Line 1097">
              <a:extLst>
                <a:ext uri="{FF2B5EF4-FFF2-40B4-BE49-F238E27FC236}">
                  <a16:creationId xmlns:a16="http://schemas.microsoft.com/office/drawing/2014/main" id="{D6244097-B67F-4FCD-B8D8-B2B4BD903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16" name="Line 1098">
              <a:extLst>
                <a:ext uri="{FF2B5EF4-FFF2-40B4-BE49-F238E27FC236}">
                  <a16:creationId xmlns:a16="http://schemas.microsoft.com/office/drawing/2014/main" id="{AA3469C8-319B-4D26-BED1-1D03E52A5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193" name="Group 1099">
            <a:extLst>
              <a:ext uri="{FF2B5EF4-FFF2-40B4-BE49-F238E27FC236}">
                <a16:creationId xmlns:a16="http://schemas.microsoft.com/office/drawing/2014/main" id="{B176F6AD-6088-4230-BEC9-0E2F7E684CB9}"/>
              </a:ext>
            </a:extLst>
          </p:cNvPr>
          <p:cNvGrpSpPr>
            <a:grpSpLocks/>
          </p:cNvGrpSpPr>
          <p:nvPr/>
        </p:nvGrpSpPr>
        <p:grpSpPr bwMode="auto">
          <a:xfrm>
            <a:off x="6969125" y="4510088"/>
            <a:ext cx="617538" cy="247650"/>
            <a:chOff x="2356" y="1300"/>
            <a:chExt cx="555" cy="194"/>
          </a:xfrm>
        </p:grpSpPr>
        <p:sp>
          <p:nvSpPr>
            <p:cNvPr id="46282" name="Oval 407">
              <a:extLst>
                <a:ext uri="{FF2B5EF4-FFF2-40B4-BE49-F238E27FC236}">
                  <a16:creationId xmlns:a16="http://schemas.microsoft.com/office/drawing/2014/main" id="{3653D00A-5EDF-475B-8CA4-911C45931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83" name="Rectangle 410">
              <a:extLst>
                <a:ext uri="{FF2B5EF4-FFF2-40B4-BE49-F238E27FC236}">
                  <a16:creationId xmlns:a16="http://schemas.microsoft.com/office/drawing/2014/main" id="{13084E34-10EA-4561-A6EB-A8E711A60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84" name="Oval 411">
              <a:extLst>
                <a:ext uri="{FF2B5EF4-FFF2-40B4-BE49-F238E27FC236}">
                  <a16:creationId xmlns:a16="http://schemas.microsoft.com/office/drawing/2014/main" id="{EC593C02-B171-46A8-8C24-D36001DF8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285" name="Group 1103">
              <a:extLst>
                <a:ext uri="{FF2B5EF4-FFF2-40B4-BE49-F238E27FC236}">
                  <a16:creationId xmlns:a16="http://schemas.microsoft.com/office/drawing/2014/main" id="{5114E9EA-14BD-4F99-AF5B-07662E940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6288" name="Freeform 1104">
                <a:extLst>
                  <a:ext uri="{FF2B5EF4-FFF2-40B4-BE49-F238E27FC236}">
                    <a16:creationId xmlns:a16="http://schemas.microsoft.com/office/drawing/2014/main" id="{891EE731-4C61-445D-8FDA-98BEB456B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9" name="Freeform 1105">
                <a:extLst>
                  <a:ext uri="{FF2B5EF4-FFF2-40B4-BE49-F238E27FC236}">
                    <a16:creationId xmlns:a16="http://schemas.microsoft.com/office/drawing/2014/main" id="{77119F8D-94B1-47B2-ABFB-F822AAEFA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7" name="Line 1106">
              <a:extLst>
                <a:ext uri="{FF2B5EF4-FFF2-40B4-BE49-F238E27FC236}">
                  <a16:creationId xmlns:a16="http://schemas.microsoft.com/office/drawing/2014/main" id="{AF51A343-DF4A-43E2-9790-FC4D4B07D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08" name="Line 1107">
              <a:extLst>
                <a:ext uri="{FF2B5EF4-FFF2-40B4-BE49-F238E27FC236}">
                  <a16:creationId xmlns:a16="http://schemas.microsoft.com/office/drawing/2014/main" id="{7A84305C-901B-44BD-88BA-D7D3DD5C1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194" name="Group 1108">
            <a:extLst>
              <a:ext uri="{FF2B5EF4-FFF2-40B4-BE49-F238E27FC236}">
                <a16:creationId xmlns:a16="http://schemas.microsoft.com/office/drawing/2014/main" id="{EC8E27E4-19AE-4554-80D7-26B18001259D}"/>
              </a:ext>
            </a:extLst>
          </p:cNvPr>
          <p:cNvGrpSpPr>
            <a:grpSpLocks/>
          </p:cNvGrpSpPr>
          <p:nvPr/>
        </p:nvGrpSpPr>
        <p:grpSpPr bwMode="auto">
          <a:xfrm>
            <a:off x="7585075" y="4811713"/>
            <a:ext cx="617538" cy="247650"/>
            <a:chOff x="2356" y="1300"/>
            <a:chExt cx="555" cy="194"/>
          </a:xfrm>
        </p:grpSpPr>
        <p:sp>
          <p:nvSpPr>
            <p:cNvPr id="46274" name="Oval 407">
              <a:extLst>
                <a:ext uri="{FF2B5EF4-FFF2-40B4-BE49-F238E27FC236}">
                  <a16:creationId xmlns:a16="http://schemas.microsoft.com/office/drawing/2014/main" id="{4BE9FCF9-30ED-45C2-9219-349A15590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75" name="Rectangle 410">
              <a:extLst>
                <a:ext uri="{FF2B5EF4-FFF2-40B4-BE49-F238E27FC236}">
                  <a16:creationId xmlns:a16="http://schemas.microsoft.com/office/drawing/2014/main" id="{AFF661F0-8930-411A-8EE5-80BCC48E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76" name="Oval 411">
              <a:extLst>
                <a:ext uri="{FF2B5EF4-FFF2-40B4-BE49-F238E27FC236}">
                  <a16:creationId xmlns:a16="http://schemas.microsoft.com/office/drawing/2014/main" id="{BE0C2714-BDBD-4E6B-BD7A-1E953E965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277" name="Group 1112">
              <a:extLst>
                <a:ext uri="{FF2B5EF4-FFF2-40B4-BE49-F238E27FC236}">
                  <a16:creationId xmlns:a16="http://schemas.microsoft.com/office/drawing/2014/main" id="{73426D8A-C78A-4595-B5DB-EC3DF383B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6280" name="Freeform 1113">
                <a:extLst>
                  <a:ext uri="{FF2B5EF4-FFF2-40B4-BE49-F238E27FC236}">
                    <a16:creationId xmlns:a16="http://schemas.microsoft.com/office/drawing/2014/main" id="{BECF0B5D-B8D9-4604-9AB8-31D00BEC2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1" name="Freeform 1114">
                <a:extLst>
                  <a:ext uri="{FF2B5EF4-FFF2-40B4-BE49-F238E27FC236}">
                    <a16:creationId xmlns:a16="http://schemas.microsoft.com/office/drawing/2014/main" id="{D114145D-36CB-4226-9DC1-87EF19DFF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99" name="Line 1115">
              <a:extLst>
                <a:ext uri="{FF2B5EF4-FFF2-40B4-BE49-F238E27FC236}">
                  <a16:creationId xmlns:a16="http://schemas.microsoft.com/office/drawing/2014/main" id="{4C37EE97-D273-4742-9059-0529B7B1A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00" name="Line 1116">
              <a:extLst>
                <a:ext uri="{FF2B5EF4-FFF2-40B4-BE49-F238E27FC236}">
                  <a16:creationId xmlns:a16="http://schemas.microsoft.com/office/drawing/2014/main" id="{97CA0222-A06D-41CD-B6D4-40DFB3BA6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6195" name="Freeform 1118">
            <a:extLst>
              <a:ext uri="{FF2B5EF4-FFF2-40B4-BE49-F238E27FC236}">
                <a16:creationId xmlns:a16="http://schemas.microsoft.com/office/drawing/2014/main" id="{0B78C004-048C-40EE-89D0-7965EF7AAF5C}"/>
              </a:ext>
            </a:extLst>
          </p:cNvPr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96" name="Freeform 1119">
            <a:extLst>
              <a:ext uri="{FF2B5EF4-FFF2-40B4-BE49-F238E27FC236}">
                <a16:creationId xmlns:a16="http://schemas.microsoft.com/office/drawing/2014/main" id="{41430977-935C-4113-A77E-8CF84796A6E1}"/>
              </a:ext>
            </a:extLst>
          </p:cNvPr>
          <p:cNvSpPr>
            <a:spLocks/>
          </p:cNvSpPr>
          <p:nvPr/>
        </p:nvSpPr>
        <p:spPr bwMode="auto">
          <a:xfrm>
            <a:off x="7023100" y="2001838"/>
            <a:ext cx="1730375" cy="1125537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8" name="Line 1120">
            <a:extLst>
              <a:ext uri="{FF2B5EF4-FFF2-40B4-BE49-F238E27FC236}">
                <a16:creationId xmlns:a16="http://schemas.microsoft.com/office/drawing/2014/main" id="{7871B660-B378-48B7-AF8B-AF3544B7D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19" name="Line 1121">
            <a:extLst>
              <a:ext uri="{FF2B5EF4-FFF2-40B4-BE49-F238E27FC236}">
                <a16:creationId xmlns:a16="http://schemas.microsoft.com/office/drawing/2014/main" id="{2448A79A-3B10-49FB-BDFC-73A9D5736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0" name="Line 1122">
            <a:extLst>
              <a:ext uri="{FF2B5EF4-FFF2-40B4-BE49-F238E27FC236}">
                <a16:creationId xmlns:a16="http://schemas.microsoft.com/office/drawing/2014/main" id="{873CDFFD-D9B3-433A-80E7-D4BE611DA0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1" name="Line 1123">
            <a:extLst>
              <a:ext uri="{FF2B5EF4-FFF2-40B4-BE49-F238E27FC236}">
                <a16:creationId xmlns:a16="http://schemas.microsoft.com/office/drawing/2014/main" id="{DC9BE2DA-FB3D-47EF-86E9-CD30FAF94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2" name="Line 1124">
            <a:extLst>
              <a:ext uri="{FF2B5EF4-FFF2-40B4-BE49-F238E27FC236}">
                <a16:creationId xmlns:a16="http://schemas.microsoft.com/office/drawing/2014/main" id="{015D3E87-67D4-4D54-BE30-FF28565DC6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3" name="Line 1125">
            <a:extLst>
              <a:ext uri="{FF2B5EF4-FFF2-40B4-BE49-F238E27FC236}">
                <a16:creationId xmlns:a16="http://schemas.microsoft.com/office/drawing/2014/main" id="{EC6F522D-3AA4-4AC8-A9ED-AD4A8258F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4" name="Line 1126">
            <a:extLst>
              <a:ext uri="{FF2B5EF4-FFF2-40B4-BE49-F238E27FC236}">
                <a16:creationId xmlns:a16="http://schemas.microsoft.com/office/drawing/2014/main" id="{0A3F5086-C42F-47B0-AC0B-F4AF1F3A8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9838" y="2867025"/>
            <a:ext cx="1889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5" name="Line 1127">
            <a:extLst>
              <a:ext uri="{FF2B5EF4-FFF2-40B4-BE49-F238E27FC236}">
                <a16:creationId xmlns:a16="http://schemas.microsoft.com/office/drawing/2014/main" id="{7C8AEE5C-80C9-4C8E-BA4A-7122624B3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6" name="Line 1128">
            <a:extLst>
              <a:ext uri="{FF2B5EF4-FFF2-40B4-BE49-F238E27FC236}">
                <a16:creationId xmlns:a16="http://schemas.microsoft.com/office/drawing/2014/main" id="{3B680702-E4F9-469F-8E90-21E4A575D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7" name="Line 1129">
            <a:extLst>
              <a:ext uri="{FF2B5EF4-FFF2-40B4-BE49-F238E27FC236}">
                <a16:creationId xmlns:a16="http://schemas.microsoft.com/office/drawing/2014/main" id="{7F85D22A-65E6-4CB4-A55E-7647AB936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6207" name="Group 1130">
            <a:extLst>
              <a:ext uri="{FF2B5EF4-FFF2-40B4-BE49-F238E27FC236}">
                <a16:creationId xmlns:a16="http://schemas.microsoft.com/office/drawing/2014/main" id="{0CEB3CA5-01CC-48FE-B924-E95EA2732CB7}"/>
              </a:ext>
            </a:extLst>
          </p:cNvPr>
          <p:cNvGrpSpPr>
            <a:grpSpLocks/>
          </p:cNvGrpSpPr>
          <p:nvPr/>
        </p:nvGrpSpPr>
        <p:grpSpPr bwMode="auto">
          <a:xfrm>
            <a:off x="7689850" y="2395538"/>
            <a:ext cx="390525" cy="169862"/>
            <a:chOff x="4650" y="1129"/>
            <a:chExt cx="246" cy="95"/>
          </a:xfrm>
        </p:grpSpPr>
        <p:sp>
          <p:nvSpPr>
            <p:cNvPr id="46266" name="Oval 407">
              <a:extLst>
                <a:ext uri="{FF2B5EF4-FFF2-40B4-BE49-F238E27FC236}">
                  <a16:creationId xmlns:a16="http://schemas.microsoft.com/office/drawing/2014/main" id="{8A139309-EB43-4C97-B79D-910F5A605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67" name="Rectangle 410">
              <a:extLst>
                <a:ext uri="{FF2B5EF4-FFF2-40B4-BE49-F238E27FC236}">
                  <a16:creationId xmlns:a16="http://schemas.microsoft.com/office/drawing/2014/main" id="{8F7DF086-7C82-42E6-B41E-45C1A749C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68" name="Oval 411">
              <a:extLst>
                <a:ext uri="{FF2B5EF4-FFF2-40B4-BE49-F238E27FC236}">
                  <a16:creationId xmlns:a16="http://schemas.microsoft.com/office/drawing/2014/main" id="{C5BE696C-BDF7-489A-9162-C53D180DD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269" name="Group 1134">
              <a:extLst>
                <a:ext uri="{FF2B5EF4-FFF2-40B4-BE49-F238E27FC236}">
                  <a16:creationId xmlns:a16="http://schemas.microsoft.com/office/drawing/2014/main" id="{0D96A512-CC34-4A28-AA71-33DB91A6F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6272" name="Freeform 1135">
                <a:extLst>
                  <a:ext uri="{FF2B5EF4-FFF2-40B4-BE49-F238E27FC236}">
                    <a16:creationId xmlns:a16="http://schemas.microsoft.com/office/drawing/2014/main" id="{59DBA2BE-F9B5-47B9-89C4-AEC360C60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73" name="Freeform 1136">
                <a:extLst>
                  <a:ext uri="{FF2B5EF4-FFF2-40B4-BE49-F238E27FC236}">
                    <a16:creationId xmlns:a16="http://schemas.microsoft.com/office/drawing/2014/main" id="{9DF1AD9F-EE5C-4922-8B37-2B1B47C7A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91" name="Line 1137">
              <a:extLst>
                <a:ext uri="{FF2B5EF4-FFF2-40B4-BE49-F238E27FC236}">
                  <a16:creationId xmlns:a16="http://schemas.microsoft.com/office/drawing/2014/main" id="{95F42B3A-1132-434A-98F4-6B8355709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92" name="Line 1138">
              <a:extLst>
                <a:ext uri="{FF2B5EF4-FFF2-40B4-BE49-F238E27FC236}">
                  <a16:creationId xmlns:a16="http://schemas.microsoft.com/office/drawing/2014/main" id="{4D04C875-2771-4F82-96D7-13E064DE0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208" name="Group 1139">
            <a:extLst>
              <a:ext uri="{FF2B5EF4-FFF2-40B4-BE49-F238E27FC236}">
                <a16:creationId xmlns:a16="http://schemas.microsoft.com/office/drawing/2014/main" id="{15E7BE20-B005-49C4-94E5-3D7004928735}"/>
              </a:ext>
            </a:extLst>
          </p:cNvPr>
          <p:cNvGrpSpPr>
            <a:grpSpLocks/>
          </p:cNvGrpSpPr>
          <p:nvPr/>
        </p:nvGrpSpPr>
        <p:grpSpPr bwMode="auto">
          <a:xfrm>
            <a:off x="7762875" y="2757488"/>
            <a:ext cx="390525" cy="176212"/>
            <a:chOff x="4650" y="1129"/>
            <a:chExt cx="246" cy="95"/>
          </a:xfrm>
        </p:grpSpPr>
        <p:sp>
          <p:nvSpPr>
            <p:cNvPr id="46258" name="Oval 407">
              <a:extLst>
                <a:ext uri="{FF2B5EF4-FFF2-40B4-BE49-F238E27FC236}">
                  <a16:creationId xmlns:a16="http://schemas.microsoft.com/office/drawing/2014/main" id="{CC0D734A-D654-442F-99B0-1C537324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59" name="Rectangle 410">
              <a:extLst>
                <a:ext uri="{FF2B5EF4-FFF2-40B4-BE49-F238E27FC236}">
                  <a16:creationId xmlns:a16="http://schemas.microsoft.com/office/drawing/2014/main" id="{E3BC14BF-FC0D-4FBE-83E8-B63B2A0A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60" name="Oval 411">
              <a:extLst>
                <a:ext uri="{FF2B5EF4-FFF2-40B4-BE49-F238E27FC236}">
                  <a16:creationId xmlns:a16="http://schemas.microsoft.com/office/drawing/2014/main" id="{C856DD3D-E092-414E-AE94-E3B6D8848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261" name="Group 1143">
              <a:extLst>
                <a:ext uri="{FF2B5EF4-FFF2-40B4-BE49-F238E27FC236}">
                  <a16:creationId xmlns:a16="http://schemas.microsoft.com/office/drawing/2014/main" id="{1F137F6F-F971-47BB-B6DB-A5AE616A7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6264" name="Freeform 1144">
                <a:extLst>
                  <a:ext uri="{FF2B5EF4-FFF2-40B4-BE49-F238E27FC236}">
                    <a16:creationId xmlns:a16="http://schemas.microsoft.com/office/drawing/2014/main" id="{467AB546-61E0-4816-8520-A9B916293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5" name="Freeform 1145">
                <a:extLst>
                  <a:ext uri="{FF2B5EF4-FFF2-40B4-BE49-F238E27FC236}">
                    <a16:creationId xmlns:a16="http://schemas.microsoft.com/office/drawing/2014/main" id="{6391E26D-3A6C-4B05-A491-5EF6FFFA5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83" name="Line 1146">
              <a:extLst>
                <a:ext uri="{FF2B5EF4-FFF2-40B4-BE49-F238E27FC236}">
                  <a16:creationId xmlns:a16="http://schemas.microsoft.com/office/drawing/2014/main" id="{362C98EC-9FB0-4E50-A795-896338EA7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84" name="Line 1147">
              <a:extLst>
                <a:ext uri="{FF2B5EF4-FFF2-40B4-BE49-F238E27FC236}">
                  <a16:creationId xmlns:a16="http://schemas.microsoft.com/office/drawing/2014/main" id="{A6590A1D-9DBA-4134-93EB-9FEF4216A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209" name="Group 1148">
            <a:extLst>
              <a:ext uri="{FF2B5EF4-FFF2-40B4-BE49-F238E27FC236}">
                <a16:creationId xmlns:a16="http://schemas.microsoft.com/office/drawing/2014/main" id="{4E642B13-1BAF-4782-B071-29092257F1C9}"/>
              </a:ext>
            </a:extLst>
          </p:cNvPr>
          <p:cNvGrpSpPr>
            <a:grpSpLocks/>
          </p:cNvGrpSpPr>
          <p:nvPr/>
        </p:nvGrpSpPr>
        <p:grpSpPr bwMode="auto">
          <a:xfrm>
            <a:off x="7204075" y="2493963"/>
            <a:ext cx="390525" cy="169862"/>
            <a:chOff x="4650" y="1129"/>
            <a:chExt cx="246" cy="95"/>
          </a:xfrm>
        </p:grpSpPr>
        <p:sp>
          <p:nvSpPr>
            <p:cNvPr id="46250" name="Oval 407">
              <a:extLst>
                <a:ext uri="{FF2B5EF4-FFF2-40B4-BE49-F238E27FC236}">
                  <a16:creationId xmlns:a16="http://schemas.microsoft.com/office/drawing/2014/main" id="{0DE6FA2B-70A4-45F1-9F55-7AA0A43C1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51" name="Rectangle 410">
              <a:extLst>
                <a:ext uri="{FF2B5EF4-FFF2-40B4-BE49-F238E27FC236}">
                  <a16:creationId xmlns:a16="http://schemas.microsoft.com/office/drawing/2014/main" id="{18272902-7407-4592-9D95-5AC0308E5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52" name="Oval 411">
              <a:extLst>
                <a:ext uri="{FF2B5EF4-FFF2-40B4-BE49-F238E27FC236}">
                  <a16:creationId xmlns:a16="http://schemas.microsoft.com/office/drawing/2014/main" id="{FF105D7E-167C-4EC6-9ABA-86FBEB8E5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253" name="Group 1152">
              <a:extLst>
                <a:ext uri="{FF2B5EF4-FFF2-40B4-BE49-F238E27FC236}">
                  <a16:creationId xmlns:a16="http://schemas.microsoft.com/office/drawing/2014/main" id="{55C421AC-E051-4AAE-93FD-3E2C122B5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6256" name="Freeform 1153">
                <a:extLst>
                  <a:ext uri="{FF2B5EF4-FFF2-40B4-BE49-F238E27FC236}">
                    <a16:creationId xmlns:a16="http://schemas.microsoft.com/office/drawing/2014/main" id="{D4EA6C62-D776-4BF5-82ED-F1C116C61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7" name="Freeform 1154">
                <a:extLst>
                  <a:ext uri="{FF2B5EF4-FFF2-40B4-BE49-F238E27FC236}">
                    <a16:creationId xmlns:a16="http://schemas.microsoft.com/office/drawing/2014/main" id="{47906E03-5646-4D74-AA20-12484169D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75" name="Line 1155">
              <a:extLst>
                <a:ext uri="{FF2B5EF4-FFF2-40B4-BE49-F238E27FC236}">
                  <a16:creationId xmlns:a16="http://schemas.microsoft.com/office/drawing/2014/main" id="{8DD43693-EF6B-41B8-B60D-8895FF5B5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76" name="Line 1156">
              <a:extLst>
                <a:ext uri="{FF2B5EF4-FFF2-40B4-BE49-F238E27FC236}">
                  <a16:creationId xmlns:a16="http://schemas.microsoft.com/office/drawing/2014/main" id="{B7ADA183-F009-476D-8A53-FC1F615E4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210" name="Group 1157">
            <a:extLst>
              <a:ext uri="{FF2B5EF4-FFF2-40B4-BE49-F238E27FC236}">
                <a16:creationId xmlns:a16="http://schemas.microsoft.com/office/drawing/2014/main" id="{41243C8B-07B3-4FDD-B716-0A277170A897}"/>
              </a:ext>
            </a:extLst>
          </p:cNvPr>
          <p:cNvGrpSpPr>
            <a:grpSpLocks/>
          </p:cNvGrpSpPr>
          <p:nvPr/>
        </p:nvGrpSpPr>
        <p:grpSpPr bwMode="auto">
          <a:xfrm>
            <a:off x="7215188" y="2757488"/>
            <a:ext cx="390525" cy="169862"/>
            <a:chOff x="4650" y="1129"/>
            <a:chExt cx="246" cy="95"/>
          </a:xfrm>
        </p:grpSpPr>
        <p:sp>
          <p:nvSpPr>
            <p:cNvPr id="46242" name="Oval 407">
              <a:extLst>
                <a:ext uri="{FF2B5EF4-FFF2-40B4-BE49-F238E27FC236}">
                  <a16:creationId xmlns:a16="http://schemas.microsoft.com/office/drawing/2014/main" id="{363C1863-BF51-42E6-8673-E3CC1E788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43" name="Rectangle 410">
              <a:extLst>
                <a:ext uri="{FF2B5EF4-FFF2-40B4-BE49-F238E27FC236}">
                  <a16:creationId xmlns:a16="http://schemas.microsoft.com/office/drawing/2014/main" id="{52063A10-6BDC-4A68-AA18-9950E1C97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44" name="Oval 411">
              <a:extLst>
                <a:ext uri="{FF2B5EF4-FFF2-40B4-BE49-F238E27FC236}">
                  <a16:creationId xmlns:a16="http://schemas.microsoft.com/office/drawing/2014/main" id="{0B711E55-4BC5-44BC-A362-3E2B33A21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245" name="Group 1161">
              <a:extLst>
                <a:ext uri="{FF2B5EF4-FFF2-40B4-BE49-F238E27FC236}">
                  <a16:creationId xmlns:a16="http://schemas.microsoft.com/office/drawing/2014/main" id="{4DBB93A1-505C-4773-AA5A-DF0A9EE300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6248" name="Freeform 1162">
                <a:extLst>
                  <a:ext uri="{FF2B5EF4-FFF2-40B4-BE49-F238E27FC236}">
                    <a16:creationId xmlns:a16="http://schemas.microsoft.com/office/drawing/2014/main" id="{D0DF8399-0BBC-449A-8CEA-0BC76F7FB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9" name="Freeform 1163">
                <a:extLst>
                  <a:ext uri="{FF2B5EF4-FFF2-40B4-BE49-F238E27FC236}">
                    <a16:creationId xmlns:a16="http://schemas.microsoft.com/office/drawing/2014/main" id="{BA4ACEAD-85B0-4489-AF13-C076F33BF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67" name="Line 1164">
              <a:extLst>
                <a:ext uri="{FF2B5EF4-FFF2-40B4-BE49-F238E27FC236}">
                  <a16:creationId xmlns:a16="http://schemas.microsoft.com/office/drawing/2014/main" id="{D88EB770-AA7A-4E24-97E1-E22D13C2C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68" name="Line 1165">
              <a:extLst>
                <a:ext uri="{FF2B5EF4-FFF2-40B4-BE49-F238E27FC236}">
                  <a16:creationId xmlns:a16="http://schemas.microsoft.com/office/drawing/2014/main" id="{6488523B-1AEC-48E6-A68A-D3E242F63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232" name="Line 1166">
            <a:extLst>
              <a:ext uri="{FF2B5EF4-FFF2-40B4-BE49-F238E27FC236}">
                <a16:creationId xmlns:a16="http://schemas.microsoft.com/office/drawing/2014/main" id="{C3529B49-2818-4B2D-89DF-455F14524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8188" y="2855913"/>
            <a:ext cx="177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6212" name="Group 1167">
            <a:extLst>
              <a:ext uri="{FF2B5EF4-FFF2-40B4-BE49-F238E27FC236}">
                <a16:creationId xmlns:a16="http://schemas.microsoft.com/office/drawing/2014/main" id="{4ACF93F5-6C09-4620-997B-DBB4F11F3B5A}"/>
              </a:ext>
            </a:extLst>
          </p:cNvPr>
          <p:cNvGrpSpPr>
            <a:grpSpLocks/>
          </p:cNvGrpSpPr>
          <p:nvPr/>
        </p:nvGrpSpPr>
        <p:grpSpPr bwMode="auto">
          <a:xfrm>
            <a:off x="7400925" y="3911600"/>
            <a:ext cx="485775" cy="203200"/>
            <a:chOff x="4650" y="1129"/>
            <a:chExt cx="246" cy="95"/>
          </a:xfrm>
        </p:grpSpPr>
        <p:sp>
          <p:nvSpPr>
            <p:cNvPr id="46234" name="Oval 407">
              <a:extLst>
                <a:ext uri="{FF2B5EF4-FFF2-40B4-BE49-F238E27FC236}">
                  <a16:creationId xmlns:a16="http://schemas.microsoft.com/office/drawing/2014/main" id="{287E399B-9A64-4F56-BCC2-A09A3B03F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35" name="Rectangle 410">
              <a:extLst>
                <a:ext uri="{FF2B5EF4-FFF2-40B4-BE49-F238E27FC236}">
                  <a16:creationId xmlns:a16="http://schemas.microsoft.com/office/drawing/2014/main" id="{62E815D0-BFF5-4178-83C6-625F4A10B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36" name="Oval 411">
              <a:extLst>
                <a:ext uri="{FF2B5EF4-FFF2-40B4-BE49-F238E27FC236}">
                  <a16:creationId xmlns:a16="http://schemas.microsoft.com/office/drawing/2014/main" id="{3234CEC4-AF83-4D47-BBB3-DE847614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237" name="Group 1171">
              <a:extLst>
                <a:ext uri="{FF2B5EF4-FFF2-40B4-BE49-F238E27FC236}">
                  <a16:creationId xmlns:a16="http://schemas.microsoft.com/office/drawing/2014/main" id="{573005A6-BDCE-42DA-97B2-A6F102E86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6240" name="Freeform 1172">
                <a:extLst>
                  <a:ext uri="{FF2B5EF4-FFF2-40B4-BE49-F238E27FC236}">
                    <a16:creationId xmlns:a16="http://schemas.microsoft.com/office/drawing/2014/main" id="{A4C09A84-D187-468F-B8E4-0DE6936B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1" name="Freeform 1173">
                <a:extLst>
                  <a:ext uri="{FF2B5EF4-FFF2-40B4-BE49-F238E27FC236}">
                    <a16:creationId xmlns:a16="http://schemas.microsoft.com/office/drawing/2014/main" id="{DDF05A1B-3832-4729-A8C3-B8C1310B4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59" name="Line 1174">
              <a:extLst>
                <a:ext uri="{FF2B5EF4-FFF2-40B4-BE49-F238E27FC236}">
                  <a16:creationId xmlns:a16="http://schemas.microsoft.com/office/drawing/2014/main" id="{EDE401DA-828C-47A0-8D80-57AF83128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60" name="Line 1175">
              <a:extLst>
                <a:ext uri="{FF2B5EF4-FFF2-40B4-BE49-F238E27FC236}">
                  <a16:creationId xmlns:a16="http://schemas.microsoft.com/office/drawing/2014/main" id="{C3A629D0-E354-4592-8632-903587E49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213" name="Group 1176">
            <a:extLst>
              <a:ext uri="{FF2B5EF4-FFF2-40B4-BE49-F238E27FC236}">
                <a16:creationId xmlns:a16="http://schemas.microsoft.com/office/drawing/2014/main" id="{D5A398D1-B525-4320-8EB0-5FD643DEEDF0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3630613"/>
            <a:ext cx="485775" cy="203200"/>
            <a:chOff x="4650" y="1129"/>
            <a:chExt cx="246" cy="95"/>
          </a:xfrm>
        </p:grpSpPr>
        <p:sp>
          <p:nvSpPr>
            <p:cNvPr id="46226" name="Oval 407">
              <a:extLst>
                <a:ext uri="{FF2B5EF4-FFF2-40B4-BE49-F238E27FC236}">
                  <a16:creationId xmlns:a16="http://schemas.microsoft.com/office/drawing/2014/main" id="{580865D9-5894-4564-AF2F-F94B159C6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27" name="Rectangle 410">
              <a:extLst>
                <a:ext uri="{FF2B5EF4-FFF2-40B4-BE49-F238E27FC236}">
                  <a16:creationId xmlns:a16="http://schemas.microsoft.com/office/drawing/2014/main" id="{2B71C9F1-5BE5-4309-B7CF-F8CC440CC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28" name="Oval 411">
              <a:extLst>
                <a:ext uri="{FF2B5EF4-FFF2-40B4-BE49-F238E27FC236}">
                  <a16:creationId xmlns:a16="http://schemas.microsoft.com/office/drawing/2014/main" id="{37CE8F33-75F6-4590-B0C8-4D3889C87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229" name="Group 1180">
              <a:extLst>
                <a:ext uri="{FF2B5EF4-FFF2-40B4-BE49-F238E27FC236}">
                  <a16:creationId xmlns:a16="http://schemas.microsoft.com/office/drawing/2014/main" id="{660A0821-4659-4CC2-8682-ACC85E17C0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6232" name="Freeform 1181">
                <a:extLst>
                  <a:ext uri="{FF2B5EF4-FFF2-40B4-BE49-F238E27FC236}">
                    <a16:creationId xmlns:a16="http://schemas.microsoft.com/office/drawing/2014/main" id="{ECF9D138-0BA5-4252-A302-11ED017C2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3" name="Freeform 1182">
                <a:extLst>
                  <a:ext uri="{FF2B5EF4-FFF2-40B4-BE49-F238E27FC236}">
                    <a16:creationId xmlns:a16="http://schemas.microsoft.com/office/drawing/2014/main" id="{3066237A-8E1D-4CC7-8629-7C9D2250D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51" name="Line 1183">
              <a:extLst>
                <a:ext uri="{FF2B5EF4-FFF2-40B4-BE49-F238E27FC236}">
                  <a16:creationId xmlns:a16="http://schemas.microsoft.com/office/drawing/2014/main" id="{728F7E2E-FB0E-4BAD-911D-D46E97F51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52" name="Line 1184">
              <a:extLst>
                <a:ext uri="{FF2B5EF4-FFF2-40B4-BE49-F238E27FC236}">
                  <a16:creationId xmlns:a16="http://schemas.microsoft.com/office/drawing/2014/main" id="{0627D152-31CC-4FBC-B6AA-2A456B819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214" name="Group 1185">
            <a:extLst>
              <a:ext uri="{FF2B5EF4-FFF2-40B4-BE49-F238E27FC236}">
                <a16:creationId xmlns:a16="http://schemas.microsoft.com/office/drawing/2014/main" id="{A76F5072-A39F-466B-A13F-97B9E616F216}"/>
              </a:ext>
            </a:extLst>
          </p:cNvPr>
          <p:cNvGrpSpPr>
            <a:grpSpLocks/>
          </p:cNvGrpSpPr>
          <p:nvPr/>
        </p:nvGrpSpPr>
        <p:grpSpPr bwMode="auto">
          <a:xfrm>
            <a:off x="7743825" y="3643313"/>
            <a:ext cx="485775" cy="203200"/>
            <a:chOff x="4650" y="1129"/>
            <a:chExt cx="246" cy="95"/>
          </a:xfrm>
        </p:grpSpPr>
        <p:sp>
          <p:nvSpPr>
            <p:cNvPr id="46218" name="Oval 407">
              <a:extLst>
                <a:ext uri="{FF2B5EF4-FFF2-40B4-BE49-F238E27FC236}">
                  <a16:creationId xmlns:a16="http://schemas.microsoft.com/office/drawing/2014/main" id="{C2B3D54D-0BFC-472B-A60F-014595A9D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19" name="Rectangle 410">
              <a:extLst>
                <a:ext uri="{FF2B5EF4-FFF2-40B4-BE49-F238E27FC236}">
                  <a16:creationId xmlns:a16="http://schemas.microsoft.com/office/drawing/2014/main" id="{064403AF-7502-4CED-9EA5-2CD1E45AB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220" name="Oval 411">
              <a:extLst>
                <a:ext uri="{FF2B5EF4-FFF2-40B4-BE49-F238E27FC236}">
                  <a16:creationId xmlns:a16="http://schemas.microsoft.com/office/drawing/2014/main" id="{86881E32-A3D9-434A-9967-D2F2E1B26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221" name="Group 1189">
              <a:extLst>
                <a:ext uri="{FF2B5EF4-FFF2-40B4-BE49-F238E27FC236}">
                  <a16:creationId xmlns:a16="http://schemas.microsoft.com/office/drawing/2014/main" id="{91BC93A6-BB2E-436F-862F-5A4D403AC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6224" name="Freeform 1190">
                <a:extLst>
                  <a:ext uri="{FF2B5EF4-FFF2-40B4-BE49-F238E27FC236}">
                    <a16:creationId xmlns:a16="http://schemas.microsoft.com/office/drawing/2014/main" id="{79ED381D-8ED9-415E-A17E-E13293670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5" name="Freeform 1191">
                <a:extLst>
                  <a:ext uri="{FF2B5EF4-FFF2-40B4-BE49-F238E27FC236}">
                    <a16:creationId xmlns:a16="http://schemas.microsoft.com/office/drawing/2014/main" id="{977EC87B-CDB5-4368-9215-0C0F6CF9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43" name="Line 1192">
              <a:extLst>
                <a:ext uri="{FF2B5EF4-FFF2-40B4-BE49-F238E27FC236}">
                  <a16:creationId xmlns:a16="http://schemas.microsoft.com/office/drawing/2014/main" id="{9A5FF8BD-7929-4094-8D13-6851959B1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44" name="Line 1193">
              <a:extLst>
                <a:ext uri="{FF2B5EF4-FFF2-40B4-BE49-F238E27FC236}">
                  <a16:creationId xmlns:a16="http://schemas.microsoft.com/office/drawing/2014/main" id="{C5FE8679-F777-45E1-9AAD-C8BDAB10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6215" name="Text Box 580">
            <a:extLst>
              <a:ext uri="{FF2B5EF4-FFF2-40B4-BE49-F238E27FC236}">
                <a16:creationId xmlns:a16="http://schemas.microsoft.com/office/drawing/2014/main" id="{AE6FFD17-0368-47BB-A4C8-C5552005B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263" y="2071688"/>
            <a:ext cx="1108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i="0">
                <a:latin typeface="Arial" panose="020B0604020202020204" pitchFamily="34" charset="0"/>
              </a:rPr>
              <a:t>global ISP</a:t>
            </a:r>
          </a:p>
        </p:txBody>
      </p:sp>
      <p:sp>
        <p:nvSpPr>
          <p:cNvPr id="4237" name="Line 1196">
            <a:extLst>
              <a:ext uri="{FF2B5EF4-FFF2-40B4-BE49-F238E27FC236}">
                <a16:creationId xmlns:a16="http://schemas.microsoft.com/office/drawing/2014/main" id="{AD7F8190-1E2C-4DE3-BE31-189AFE5796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5838" y="4103688"/>
            <a:ext cx="223837" cy="415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38" name="Line 1197">
            <a:extLst>
              <a:ext uri="{FF2B5EF4-FFF2-40B4-BE49-F238E27FC236}">
                <a16:creationId xmlns:a16="http://schemas.microsoft.com/office/drawing/2014/main" id="{4F9CA7A4-BFC0-4879-8EB4-685B7FC3F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7350" y="2571750"/>
            <a:ext cx="4762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E98D2B0E-3C0D-4C75-9FF0-C1BA65D4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0F507431-ECA7-4947-B1E9-4AF373A8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B6B4B50A-7536-4C29-BB9C-B3B45B05FDCF}" type="slidenum">
              <a:rPr lang="en-US" altLang="en-US" sz="1200" i="0">
                <a:latin typeface="Arial" panose="020B0604020202020204" pitchFamily="34" charset="0"/>
              </a:rPr>
              <a:pPr/>
              <a:t>40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117763" name="Picture 5" descr="underline_base">
            <a:extLst>
              <a:ext uri="{FF2B5EF4-FFF2-40B4-BE49-F238E27FC236}">
                <a16:creationId xmlns:a16="http://schemas.microsoft.com/office/drawing/2014/main" id="{B01D50E9-32EF-45F9-997C-5CA9D515512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>
            <a:extLst>
              <a:ext uri="{FF2B5EF4-FFF2-40B4-BE49-F238E27FC236}">
                <a16:creationId xmlns:a16="http://schemas.microsoft.com/office/drawing/2014/main" id="{C24E55B3-BA64-41F1-B2D0-69FA601FD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 Summary of </a:t>
            </a:r>
            <a:r>
              <a:rPr lang="en-US" sz="4000">
                <a:ea typeface="ＭＳ Ｐゴシック" charset="0"/>
                <a:cs typeface="+mj-cs"/>
              </a:rPr>
              <a:t>MAC</a:t>
            </a:r>
            <a:r>
              <a:rPr lang="en-US">
                <a:ea typeface="ＭＳ Ｐゴシック" charset="0"/>
                <a:cs typeface="+mj-cs"/>
              </a:rPr>
              <a:t> protocols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7D367FE7-2D73-48A6-8A28-613D170BB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i="1" dirty="0">
                <a:solidFill>
                  <a:srgbClr val="990033"/>
                </a:solidFill>
                <a:ea typeface="ＭＳ Ｐゴシック" charset="0"/>
                <a:cs typeface="+mn-cs"/>
              </a:rPr>
              <a:t>channel partitioning,</a:t>
            </a:r>
            <a:r>
              <a:rPr lang="en-US" sz="2400" dirty="0">
                <a:ea typeface="ＭＳ Ｐゴシック" charset="0"/>
                <a:cs typeface="+mn-cs"/>
              </a:rPr>
              <a:t> by time, frequency or code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Time Division, Frequency Division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i="1" dirty="0">
                <a:solidFill>
                  <a:srgbClr val="990033"/>
                </a:solidFill>
                <a:ea typeface="ＭＳ Ｐゴシック" charset="0"/>
                <a:cs typeface="+mn-cs"/>
              </a:rPr>
              <a:t>random access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dirty="0">
                <a:ea typeface="ＭＳ Ｐゴシック" charset="0"/>
                <a:cs typeface="+mn-cs"/>
              </a:rPr>
              <a:t>(dynamic),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ALOHA, S-ALOHA, CSMA, CSMA/CD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carrier sensing: easy in some technologies (wire), hard in others (wireless)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CSMA/CD used in 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CSMA/CA used in 802.11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i="1" dirty="0">
                <a:solidFill>
                  <a:srgbClr val="990033"/>
                </a:solidFill>
                <a:ea typeface="ＭＳ Ｐゴシック" charset="0"/>
                <a:cs typeface="+mn-cs"/>
              </a:rPr>
              <a:t>taking turns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polling from central site, token passing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ea typeface="ＭＳ Ｐゴシック" charset="0"/>
              </a:rPr>
              <a:t>bluetooth</a:t>
            </a:r>
            <a:r>
              <a:rPr lang="en-US" dirty="0">
                <a:ea typeface="ＭＳ Ｐゴシック" charset="0"/>
              </a:rPr>
              <a:t>, FDDI,  token ring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>
            <a:extLst>
              <a:ext uri="{FF2B5EF4-FFF2-40B4-BE49-F238E27FC236}">
                <a16:creationId xmlns:a16="http://schemas.microsoft.com/office/drawing/2014/main" id="{023F5266-578C-4BAB-B9A5-18314C95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5" name="Slide Number Placeholder 6">
            <a:extLst>
              <a:ext uri="{FF2B5EF4-FFF2-40B4-BE49-F238E27FC236}">
                <a16:creationId xmlns:a16="http://schemas.microsoft.com/office/drawing/2014/main" id="{BC4E8BAD-FDAD-4120-B57C-A212065E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61735CB8-66E2-4ED6-A4BC-1155A1551D2A}" type="slidenum">
              <a:rPr lang="en-US" altLang="en-US" sz="1200" i="0">
                <a:latin typeface="Arial" panose="020B0604020202020204" pitchFamily="34" charset="0"/>
              </a:rPr>
              <a:pPr/>
              <a:t>41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119811" name="Picture 5" descr="underline_base">
            <a:extLst>
              <a:ext uri="{FF2B5EF4-FFF2-40B4-BE49-F238E27FC236}">
                <a16:creationId xmlns:a16="http://schemas.microsoft.com/office/drawing/2014/main" id="{667A821C-8901-4763-9F24-AE3DF2D1EB0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43B161D9-9A72-40A3-BA78-A13F97F77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Link layer, </a:t>
            </a:r>
            <a:r>
              <a:rPr lang="en-US" sz="4000">
                <a:ea typeface="ＭＳ Ｐゴシック" charset="0"/>
                <a:cs typeface="+mj-cs"/>
              </a:rPr>
              <a:t>LAN</a:t>
            </a:r>
            <a:r>
              <a:rPr lang="en-US">
                <a:ea typeface="ＭＳ Ｐゴシック" charset="0"/>
                <a:cs typeface="+mj-cs"/>
              </a:rPr>
              <a:t>s: outline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F54DF5E4-848F-41E5-A30F-95B523C118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5.4 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VLANS</a:t>
            </a: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72B70E8D-EFEC-4AB6-96ED-DD3CBD3762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5.5</a:t>
            </a:r>
            <a:r>
              <a:rPr lang="en-US" dirty="0">
                <a:ea typeface="ＭＳ Ｐゴシック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5.6</a:t>
            </a:r>
            <a:r>
              <a:rPr lang="en-US" dirty="0">
                <a:ea typeface="ＭＳ Ｐゴシック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5.7</a:t>
            </a:r>
            <a:r>
              <a:rPr lang="en-US" dirty="0">
                <a:ea typeface="ＭＳ Ｐゴシック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D0AD8680-4768-4CB3-9627-4DA01BED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5B2757FF-EE72-47EB-825F-1086588D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51F01380-E677-41A7-B2E1-D48E3D2E0068}" type="slidenum">
              <a:rPr lang="en-US" altLang="en-US" sz="1200" i="0">
                <a:latin typeface="Arial" panose="020B0604020202020204" pitchFamily="34" charset="0"/>
              </a:rPr>
              <a:pPr/>
              <a:t>42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68405EC-8BE2-4CE5-8933-DBF7045D1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MAC</a:t>
            </a:r>
            <a:r>
              <a:rPr lang="en-US">
                <a:ea typeface="ＭＳ Ｐゴシック" charset="0"/>
                <a:cs typeface="+mj-cs"/>
              </a:rPr>
              <a:t> addresses and </a:t>
            </a:r>
            <a:r>
              <a:rPr lang="en-US" sz="4000">
                <a:ea typeface="ＭＳ Ｐゴシック" charset="0"/>
                <a:cs typeface="+mj-cs"/>
              </a:rPr>
              <a:t>ARP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5006D2AA-1FE8-43B0-B39D-8E13A9B13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r>
              <a:rPr lang="en-US" altLang="en-US"/>
              <a:t>32-bit IP address: </a:t>
            </a:r>
          </a:p>
          <a:p>
            <a:pPr lvl="1"/>
            <a:r>
              <a:rPr lang="en-US" altLang="en-US" i="1"/>
              <a:t>network-layer</a:t>
            </a:r>
            <a:r>
              <a:rPr lang="en-US" altLang="en-US"/>
              <a:t> address for interface</a:t>
            </a:r>
          </a:p>
          <a:p>
            <a:pPr lvl="1"/>
            <a:r>
              <a:rPr lang="en-US" altLang="en-US"/>
              <a:t>used for layer 3 (network layer) forwarding</a:t>
            </a:r>
          </a:p>
          <a:p>
            <a:r>
              <a:rPr lang="en-US" altLang="en-US"/>
              <a:t>MAC (or LAN or physical or Ethernet) address:</a:t>
            </a:r>
            <a:r>
              <a:rPr lang="en-US" altLang="en-US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en-US"/>
              <a:t>function: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>
                <a:solidFill>
                  <a:srgbClr val="CC0000"/>
                </a:solidFill>
              </a:rPr>
              <a:t>used ‘locally” to get frame from one interface to another physically-connected interface (same network, in IP-addressing sense)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48 bit MAC address (for most LANs) burned in NIC ROM, also sometimes software settable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e.g.: 1A-2F-BB-76-09-AD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  <p:pic>
        <p:nvPicPr>
          <p:cNvPr id="121861" name="Picture 4" descr="underline_base">
            <a:extLst>
              <a:ext uri="{FF2B5EF4-FFF2-40B4-BE49-F238E27FC236}">
                <a16:creationId xmlns:a16="http://schemas.microsoft.com/office/drawing/2014/main" id="{21024B4E-A795-4473-BC51-15AD231208A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287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6">
            <a:extLst>
              <a:ext uri="{FF2B5EF4-FFF2-40B4-BE49-F238E27FC236}">
                <a16:creationId xmlns:a16="http://schemas.microsoft.com/office/drawing/2014/main" id="{B72E6860-71EB-4742-97B8-34374827C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5591175"/>
            <a:ext cx="357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i="0">
                <a:solidFill>
                  <a:srgbClr val="000099"/>
                </a:solidFill>
                <a:latin typeface="Arial" panose="020B0604020202020204" pitchFamily="34" charset="0"/>
              </a:rPr>
              <a:t>hexadecimal (base 16) notation</a:t>
            </a:r>
          </a:p>
          <a:p>
            <a:pPr algn="ctr"/>
            <a:r>
              <a:rPr lang="en-US" altLang="en-US" sz="1800" i="0">
                <a:solidFill>
                  <a:srgbClr val="000099"/>
                </a:solidFill>
                <a:latin typeface="Arial" panose="020B0604020202020204" pitchFamily="34" charset="0"/>
              </a:rPr>
              <a:t>(each </a:t>
            </a:r>
            <a:r>
              <a:rPr lang="ja-JP" altLang="en-US" sz="1800" i="0">
                <a:solidFill>
                  <a:srgbClr val="000099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1800" i="0">
                <a:solidFill>
                  <a:srgbClr val="000099"/>
                </a:solidFill>
                <a:latin typeface="Arial" panose="020B0604020202020204" pitchFamily="34" charset="0"/>
              </a:rPr>
              <a:t>number</a:t>
            </a:r>
            <a:r>
              <a:rPr lang="ja-JP" altLang="en-US" sz="1800" i="0">
                <a:solidFill>
                  <a:srgbClr val="000099"/>
                </a:solidFill>
                <a:latin typeface="Arial" panose="020B0604020202020204" pitchFamily="34" charset="0"/>
              </a:rPr>
              <a:t>”</a:t>
            </a:r>
            <a:r>
              <a:rPr lang="en-US" altLang="ja-JP" sz="1800" i="0">
                <a:solidFill>
                  <a:srgbClr val="000099"/>
                </a:solidFill>
                <a:latin typeface="Arial" panose="020B0604020202020204" pitchFamily="34" charset="0"/>
              </a:rPr>
              <a:t> represents 4 bits)</a:t>
            </a:r>
            <a:endParaRPr lang="en-US" altLang="en-US" sz="1800" i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9944" name="Line 7">
            <a:extLst>
              <a:ext uri="{FF2B5EF4-FFF2-40B4-BE49-F238E27FC236}">
                <a16:creationId xmlns:a16="http://schemas.microsoft.com/office/drawing/2014/main" id="{6F8B00BF-8DB5-4355-BF3B-3F5BE295B4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6138" y="5326063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>
            <a:extLst>
              <a:ext uri="{FF2B5EF4-FFF2-40B4-BE49-F238E27FC236}">
                <a16:creationId xmlns:a16="http://schemas.microsoft.com/office/drawing/2014/main" id="{DE1A2EC6-5947-480A-91D4-72B3E97F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1ED280E4-B5D3-42C1-80FB-A84D7866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9807D314-6757-4B7C-8568-37ECD7C28517}" type="slidenum">
              <a:rPr lang="en-US" altLang="en-US" sz="1200" i="0">
                <a:latin typeface="Arial" panose="020B0604020202020204" pitchFamily="34" charset="0"/>
              </a:rPr>
              <a:pPr/>
              <a:t>43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42298F81-700C-4D63-8DA9-C2343D5FD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LAN addresses and ARP</a:t>
            </a: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8FB68138-F30D-41EA-843D-6141C74B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1309688"/>
            <a:ext cx="689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Gill Sans MT" charset="0"/>
              </a:rPr>
              <a:t>each adapter on LAN has unique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LAN</a:t>
            </a:r>
            <a:r>
              <a:rPr lang="en-US" sz="2800" i="0" dirty="0">
                <a:latin typeface="Gill Sans MT" charset="0"/>
              </a:rPr>
              <a:t> address</a:t>
            </a:r>
          </a:p>
        </p:txBody>
      </p:sp>
      <p:sp>
        <p:nvSpPr>
          <p:cNvPr id="40966" name="Text Box 18">
            <a:extLst>
              <a:ext uri="{FF2B5EF4-FFF2-40B4-BE49-F238E27FC236}">
                <a16:creationId xmlns:a16="http://schemas.microsoft.com/office/drawing/2014/main" id="{04AADEF6-58EC-416A-B379-ED6DDE0FC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latin typeface="Arial" charset="0"/>
              </a:rPr>
              <a:t>adapter</a:t>
            </a:r>
          </a:p>
        </p:txBody>
      </p:sp>
      <p:sp>
        <p:nvSpPr>
          <p:cNvPr id="123910" name="Freeform 8">
            <a:extLst>
              <a:ext uri="{FF2B5EF4-FFF2-40B4-BE49-F238E27FC236}">
                <a16:creationId xmlns:a16="http://schemas.microsoft.com/office/drawing/2014/main" id="{8D4CAAF9-E291-4FB2-B465-6CC3D1D800A2}"/>
              </a:ext>
            </a:extLst>
          </p:cNvPr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19">
            <a:extLst>
              <a:ext uri="{FF2B5EF4-FFF2-40B4-BE49-F238E27FC236}">
                <a16:creationId xmlns:a16="http://schemas.microsoft.com/office/drawing/2014/main" id="{82BC0416-40A8-4190-87C7-67985DC98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69" name="Line 20">
            <a:extLst>
              <a:ext uri="{FF2B5EF4-FFF2-40B4-BE49-F238E27FC236}">
                <a16:creationId xmlns:a16="http://schemas.microsoft.com/office/drawing/2014/main" id="{D53ABC23-9899-4CAC-92B3-D15C3CF1E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0" name="Line 21">
            <a:extLst>
              <a:ext uri="{FF2B5EF4-FFF2-40B4-BE49-F238E27FC236}">
                <a16:creationId xmlns:a16="http://schemas.microsoft.com/office/drawing/2014/main" id="{733FD44E-38F0-466D-B599-0E5613C35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1" name="Line 22">
            <a:extLst>
              <a:ext uri="{FF2B5EF4-FFF2-40B4-BE49-F238E27FC236}">
                <a16:creationId xmlns:a16="http://schemas.microsoft.com/office/drawing/2014/main" id="{ECB6B7B0-5A6F-4615-88F9-353A9EBA26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2" name="Text Box 24">
            <a:extLst>
              <a:ext uri="{FF2B5EF4-FFF2-40B4-BE49-F238E27FC236}">
                <a16:creationId xmlns:a16="http://schemas.microsoft.com/office/drawing/2014/main" id="{ECE7AD70-A1B4-4933-836C-D7FFF7A3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Arial" charset="0"/>
              </a:rPr>
              <a:t>1A-2F-BB-76-09-AD</a:t>
            </a:r>
          </a:p>
        </p:txBody>
      </p:sp>
      <p:sp>
        <p:nvSpPr>
          <p:cNvPr id="40973" name="Line 25">
            <a:extLst>
              <a:ext uri="{FF2B5EF4-FFF2-40B4-BE49-F238E27FC236}">
                <a16:creationId xmlns:a16="http://schemas.microsoft.com/office/drawing/2014/main" id="{483ABACC-0B9D-4E46-B6A7-150B1BBF29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4" name="Line 26">
            <a:extLst>
              <a:ext uri="{FF2B5EF4-FFF2-40B4-BE49-F238E27FC236}">
                <a16:creationId xmlns:a16="http://schemas.microsoft.com/office/drawing/2014/main" id="{51B74AA9-3000-41E6-806C-62FB9AF2D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5" name="Text Box 27">
            <a:extLst>
              <a:ext uri="{FF2B5EF4-FFF2-40B4-BE49-F238E27FC236}">
                <a16:creationId xmlns:a16="http://schemas.microsoft.com/office/drawing/2014/main" id="{4BDD4640-0C1A-496A-AFAA-D1BDB4D9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Arial" charset="0"/>
              </a:rPr>
              <a:t>58-23-D7-FA-20-B0</a:t>
            </a:r>
          </a:p>
        </p:txBody>
      </p:sp>
      <p:sp>
        <p:nvSpPr>
          <p:cNvPr id="40976" name="Line 28">
            <a:extLst>
              <a:ext uri="{FF2B5EF4-FFF2-40B4-BE49-F238E27FC236}">
                <a16:creationId xmlns:a16="http://schemas.microsoft.com/office/drawing/2014/main" id="{43BEC3E1-82EA-4544-9295-7459CB31E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7" name="Text Box 29">
            <a:extLst>
              <a:ext uri="{FF2B5EF4-FFF2-40B4-BE49-F238E27FC236}">
                <a16:creationId xmlns:a16="http://schemas.microsoft.com/office/drawing/2014/main" id="{FCAABD60-0D28-46FB-ACF0-6935C9954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Arial" charset="0"/>
              </a:rPr>
              <a:t>0C-C4-11-6F-E3-98</a:t>
            </a:r>
          </a:p>
        </p:txBody>
      </p:sp>
      <p:sp>
        <p:nvSpPr>
          <p:cNvPr id="40978" name="Line 30">
            <a:extLst>
              <a:ext uri="{FF2B5EF4-FFF2-40B4-BE49-F238E27FC236}">
                <a16:creationId xmlns:a16="http://schemas.microsoft.com/office/drawing/2014/main" id="{39362493-92D3-4746-A8E6-DB2C5F2FC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9" name="Text Box 31">
            <a:extLst>
              <a:ext uri="{FF2B5EF4-FFF2-40B4-BE49-F238E27FC236}">
                <a16:creationId xmlns:a16="http://schemas.microsoft.com/office/drawing/2014/main" id="{9ED6749C-D3E0-4B4B-BB49-C3397C24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Arial" charset="0"/>
              </a:rPr>
              <a:t>71-65-F7-2B-08-53</a:t>
            </a:r>
          </a:p>
        </p:txBody>
      </p:sp>
      <p:sp>
        <p:nvSpPr>
          <p:cNvPr id="40980" name="Text Box 32">
            <a:extLst>
              <a:ext uri="{FF2B5EF4-FFF2-40B4-BE49-F238E27FC236}">
                <a16:creationId xmlns:a16="http://schemas.microsoft.com/office/drawing/2014/main" id="{BB5ADA4C-EFA9-4B6D-8236-0E0D7BADC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latin typeface="Arial" charset="0"/>
              </a:rPr>
              <a:t>   LAN</a:t>
            </a:r>
          </a:p>
          <a:p>
            <a:pPr>
              <a:defRPr/>
            </a:pPr>
            <a:r>
              <a:rPr lang="en-US" i="0">
                <a:latin typeface="Arial" charset="0"/>
              </a:rPr>
              <a:t>(wired or</a:t>
            </a:r>
          </a:p>
          <a:p>
            <a:pPr>
              <a:defRPr/>
            </a:pPr>
            <a:r>
              <a:rPr lang="en-US" i="0">
                <a:latin typeface="Arial" charset="0"/>
              </a:rPr>
              <a:t>wireless)</a:t>
            </a:r>
          </a:p>
        </p:txBody>
      </p:sp>
      <p:sp>
        <p:nvSpPr>
          <p:cNvPr id="526373" name="Rectangle 37">
            <a:extLst>
              <a:ext uri="{FF2B5EF4-FFF2-40B4-BE49-F238E27FC236}">
                <a16:creationId xmlns:a16="http://schemas.microsoft.com/office/drawing/2014/main" id="{3E2EACF4-A380-49E6-A846-878235C1E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23925" name="Group 51">
            <a:extLst>
              <a:ext uri="{FF2B5EF4-FFF2-40B4-BE49-F238E27FC236}">
                <a16:creationId xmlns:a16="http://schemas.microsoft.com/office/drawing/2014/main" id="{153F2BFB-B4B6-4E6F-9483-35BB1F053AF0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>
              <a:extLst>
                <a:ext uri="{FF2B5EF4-FFF2-40B4-BE49-F238E27FC236}">
                  <a16:creationId xmlns:a16="http://schemas.microsoft.com/office/drawing/2014/main" id="{5E4FFDB7-9A73-4363-B2EA-D85187E15B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23943" name="Group 38">
              <a:extLst>
                <a:ext uri="{FF2B5EF4-FFF2-40B4-BE49-F238E27FC236}">
                  <a16:creationId xmlns:a16="http://schemas.microsoft.com/office/drawing/2014/main" id="{B6707099-4440-4465-AAEB-D820BD3D4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>
                <a:extLst>
                  <a:ext uri="{FF2B5EF4-FFF2-40B4-BE49-F238E27FC236}">
                    <a16:creationId xmlns:a16="http://schemas.microsoft.com/office/drawing/2014/main" id="{6923B72C-FC19-4FE7-9A7E-1314125426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>
                <a:extLst>
                  <a:ext uri="{FF2B5EF4-FFF2-40B4-BE49-F238E27FC236}">
                    <a16:creationId xmlns:a16="http://schemas.microsoft.com/office/drawing/2014/main" id="{B6317B64-8FD1-45CE-8E3C-98B3AA668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23926" name="Group 50">
            <a:extLst>
              <a:ext uri="{FF2B5EF4-FFF2-40B4-BE49-F238E27FC236}">
                <a16:creationId xmlns:a16="http://schemas.microsoft.com/office/drawing/2014/main" id="{C4CFD33C-8394-48BA-872E-5A63D4C45D0D}"/>
              </a:ext>
            </a:extLst>
          </p:cNvPr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>
              <a:extLst>
                <a:ext uri="{FF2B5EF4-FFF2-40B4-BE49-F238E27FC236}">
                  <a16:creationId xmlns:a16="http://schemas.microsoft.com/office/drawing/2014/main" id="{E28CA284-8EDD-4691-836C-90F915A76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23939" name="Group 41">
              <a:extLst>
                <a:ext uri="{FF2B5EF4-FFF2-40B4-BE49-F238E27FC236}">
                  <a16:creationId xmlns:a16="http://schemas.microsoft.com/office/drawing/2014/main" id="{A38AB078-E166-4B85-894B-87A303EEF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>
                <a:extLst>
                  <a:ext uri="{FF2B5EF4-FFF2-40B4-BE49-F238E27FC236}">
                    <a16:creationId xmlns:a16="http://schemas.microsoft.com/office/drawing/2014/main" id="{2407C72F-BD51-4860-885A-FECDFF0B8F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>
                <a:extLst>
                  <a:ext uri="{FF2B5EF4-FFF2-40B4-BE49-F238E27FC236}">
                    <a16:creationId xmlns:a16="http://schemas.microsoft.com/office/drawing/2014/main" id="{C120CDF7-E3D0-4B0E-BDA8-8B33423CEF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23927" name="Group 52">
            <a:extLst>
              <a:ext uri="{FF2B5EF4-FFF2-40B4-BE49-F238E27FC236}">
                <a16:creationId xmlns:a16="http://schemas.microsoft.com/office/drawing/2014/main" id="{BF631892-D854-46BA-9C55-F8629857AEE6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>
              <a:extLst>
                <a:ext uri="{FF2B5EF4-FFF2-40B4-BE49-F238E27FC236}">
                  <a16:creationId xmlns:a16="http://schemas.microsoft.com/office/drawing/2014/main" id="{1C93C43B-1842-476E-87ED-16CB5AEC0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23935" name="Group 44">
              <a:extLst>
                <a:ext uri="{FF2B5EF4-FFF2-40B4-BE49-F238E27FC236}">
                  <a16:creationId xmlns:a16="http://schemas.microsoft.com/office/drawing/2014/main" id="{2076CCB0-0497-4EFE-8D01-8DB5AE71C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>
                <a:extLst>
                  <a:ext uri="{FF2B5EF4-FFF2-40B4-BE49-F238E27FC236}">
                    <a16:creationId xmlns:a16="http://schemas.microsoft.com/office/drawing/2014/main" id="{A9EE4D87-0A6B-4FF9-A45E-4D4D635EB9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>
                <a:extLst>
                  <a:ext uri="{FF2B5EF4-FFF2-40B4-BE49-F238E27FC236}">
                    <a16:creationId xmlns:a16="http://schemas.microsoft.com/office/drawing/2014/main" id="{A7597359-8DB9-495F-B8C8-65CC7C4B66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23928" name="Group 53">
            <a:extLst>
              <a:ext uri="{FF2B5EF4-FFF2-40B4-BE49-F238E27FC236}">
                <a16:creationId xmlns:a16="http://schemas.microsoft.com/office/drawing/2014/main" id="{DAA112DC-90D4-444B-8F08-193998795ADC}"/>
              </a:ext>
            </a:extLst>
          </p:cNvPr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>
              <a:extLst>
                <a:ext uri="{FF2B5EF4-FFF2-40B4-BE49-F238E27FC236}">
                  <a16:creationId xmlns:a16="http://schemas.microsoft.com/office/drawing/2014/main" id="{CD18CCAA-3AAD-4E18-8DEC-4106879E93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23931" name="Group 47">
              <a:extLst>
                <a:ext uri="{FF2B5EF4-FFF2-40B4-BE49-F238E27FC236}">
                  <a16:creationId xmlns:a16="http://schemas.microsoft.com/office/drawing/2014/main" id="{0E0F5785-05F9-4696-86CE-61B20ACAA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>
                <a:extLst>
                  <a:ext uri="{FF2B5EF4-FFF2-40B4-BE49-F238E27FC236}">
                    <a16:creationId xmlns:a16="http://schemas.microsoft.com/office/drawing/2014/main" id="{B6BEF30E-0E2F-4119-BBE0-D1A4A6854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>
                <a:extLst>
                  <a:ext uri="{FF2B5EF4-FFF2-40B4-BE49-F238E27FC236}">
                    <a16:creationId xmlns:a16="http://schemas.microsoft.com/office/drawing/2014/main" id="{69FD5819-B3BC-42DA-B603-28D9A96BFC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23929" name="Picture 20" descr="underline_base">
            <a:extLst>
              <a:ext uri="{FF2B5EF4-FFF2-40B4-BE49-F238E27FC236}">
                <a16:creationId xmlns:a16="http://schemas.microsoft.com/office/drawing/2014/main" id="{6073FFF2-3BDA-4DE1-9DBD-6EDC053E755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461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>
            <a:extLst>
              <a:ext uri="{FF2B5EF4-FFF2-40B4-BE49-F238E27FC236}">
                <a16:creationId xmlns:a16="http://schemas.microsoft.com/office/drawing/2014/main" id="{60A2FCC4-850A-4C2D-95A9-CC9E01E8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29EAA51A-C8FD-4D9A-843A-E4DFFCEC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8B0F8A14-A8F2-41C9-87EF-B428BFDE67B7}" type="slidenum">
              <a:rPr lang="en-US" altLang="en-US" sz="1200" i="0">
                <a:latin typeface="Arial" panose="020B0604020202020204" pitchFamily="34" charset="0"/>
              </a:rPr>
              <a:pPr/>
              <a:t>44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125955" name="Picture 5" descr="underline_base">
            <a:extLst>
              <a:ext uri="{FF2B5EF4-FFF2-40B4-BE49-F238E27FC236}">
                <a16:creationId xmlns:a16="http://schemas.microsoft.com/office/drawing/2014/main" id="{034F7A13-E929-48C2-A012-C28B4FA44AD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39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>
            <a:extLst>
              <a:ext uri="{FF2B5EF4-FFF2-40B4-BE49-F238E27FC236}">
                <a16:creationId xmlns:a16="http://schemas.microsoft.com/office/drawing/2014/main" id="{FC5122E1-844A-4909-BD03-E51CEEA3F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LAN addresses (more)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27E8030F-8F38-4C5C-BA4B-B023A77C8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MAC address allocation administered by IEEE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manufacturer buys portion of MAC address space (to assure uniqueness)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analogy: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MAC address: like Social Security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IP address: like postal address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 MAC flat address  </a:t>
            </a:r>
            <a:r>
              <a:rPr lang="en-US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>
                <a:ea typeface="ＭＳ Ｐゴシック" charset="0"/>
                <a:cs typeface="+mn-cs"/>
              </a:rPr>
              <a:t> portability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can move LAN card from one LAN to another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IP hierarchical address </a:t>
            </a:r>
            <a:r>
              <a:rPr lang="en-US" i="1">
                <a:ea typeface="ＭＳ Ｐゴシック" charset="0"/>
                <a:cs typeface="+mn-cs"/>
              </a:rPr>
              <a:t>not</a:t>
            </a:r>
            <a:r>
              <a:rPr lang="en-US">
                <a:ea typeface="ＭＳ Ｐゴシック" charset="0"/>
                <a:cs typeface="+mn-cs"/>
              </a:rPr>
              <a:t> portable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 address depends on IP subnet to which node is attached</a:t>
            </a:r>
          </a:p>
          <a:p>
            <a:pPr>
              <a:buFont typeface="Wingdings" charset="0"/>
              <a:buChar char="v"/>
              <a:defRPr/>
            </a:pPr>
            <a:endParaRPr lang="en-US" sz="320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>
            <a:extLst>
              <a:ext uri="{FF2B5EF4-FFF2-40B4-BE49-F238E27FC236}">
                <a16:creationId xmlns:a16="http://schemas.microsoft.com/office/drawing/2014/main" id="{5DD6656D-4FF3-4B78-985B-A9F50EF6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7EBC0CE1-C9DE-48A6-B796-2AF413EC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9A16F113-50AC-4263-8FBA-634034D8B121}" type="slidenum">
              <a:rPr lang="en-US" altLang="en-US" sz="1200" i="0">
                <a:latin typeface="Arial" panose="020B0604020202020204" pitchFamily="34" charset="0"/>
              </a:rPr>
              <a:pPr/>
              <a:t>45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128003" name="Picture 40" descr="underline_base">
            <a:extLst>
              <a:ext uri="{FF2B5EF4-FFF2-40B4-BE49-F238E27FC236}">
                <a16:creationId xmlns:a16="http://schemas.microsoft.com/office/drawing/2014/main" id="{69A68EEA-2E37-45D0-9677-B9B18BD5694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9191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>
            <a:extLst>
              <a:ext uri="{FF2B5EF4-FFF2-40B4-BE49-F238E27FC236}">
                <a16:creationId xmlns:a16="http://schemas.microsoft.com/office/drawing/2014/main" id="{F883E07B-84E8-4B4D-B74D-09E7BBE86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ARP: address resolution protocol</a:t>
            </a:r>
          </a:p>
        </p:txBody>
      </p:sp>
      <p:sp>
        <p:nvSpPr>
          <p:cNvPr id="399364" name="Rectangle 4">
            <a:extLst>
              <a:ext uri="{FF2B5EF4-FFF2-40B4-BE49-F238E27FC236}">
                <a16:creationId xmlns:a16="http://schemas.microsoft.com/office/drawing/2014/main" id="{96F88CCD-8BB7-460A-AE8B-2590D30D8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6325" y="2119313"/>
            <a:ext cx="3990975" cy="38814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ARP table: </a:t>
            </a:r>
            <a:r>
              <a:rPr lang="en-US" sz="2400" dirty="0">
                <a:ea typeface="ＭＳ Ｐゴシック" charset="0"/>
                <a:cs typeface="+mn-cs"/>
              </a:rPr>
              <a:t>each IP node (host, router) on LAN has table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ea typeface="ＭＳ Ｐゴシック" charset="0"/>
                <a:cs typeface="+mn-cs"/>
              </a:rPr>
              <a:t>          </a:t>
            </a:r>
            <a:r>
              <a:rPr lang="en-US" sz="1800" dirty="0">
                <a:solidFill>
                  <a:srgbClr val="CC0000"/>
                </a:solidFill>
                <a:ea typeface="ＭＳ Ｐゴシック" charset="0"/>
                <a:cs typeface="+mn-cs"/>
              </a:rPr>
              <a:t>&lt; IP address; MAC address; TTL&gt;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TTL (Time To Live): time after which address mapping will be forgotten (typically 20 min)</a:t>
            </a:r>
          </a:p>
        </p:txBody>
      </p:sp>
      <p:grpSp>
        <p:nvGrpSpPr>
          <p:cNvPr id="128006" name="Group 41">
            <a:extLst>
              <a:ext uri="{FF2B5EF4-FFF2-40B4-BE49-F238E27FC236}">
                <a16:creationId xmlns:a16="http://schemas.microsoft.com/office/drawing/2014/main" id="{A45198D9-FD34-4EFE-9FC7-3F8BB45EA2E6}"/>
              </a:ext>
            </a:extLst>
          </p:cNvPr>
          <p:cNvGrpSpPr>
            <a:grpSpLocks/>
          </p:cNvGrpSpPr>
          <p:nvPr/>
        </p:nvGrpSpPr>
        <p:grpSpPr bwMode="auto">
          <a:xfrm>
            <a:off x="406400" y="1298575"/>
            <a:ext cx="4146550" cy="1277938"/>
            <a:chOff x="145" y="937"/>
            <a:chExt cx="2612" cy="805"/>
          </a:xfrm>
        </p:grpSpPr>
        <p:sp>
          <p:nvSpPr>
            <p:cNvPr id="43056" name="Text Box 6">
              <a:extLst>
                <a:ext uri="{FF2B5EF4-FFF2-40B4-BE49-F238E27FC236}">
                  <a16:creationId xmlns:a16="http://schemas.microsoft.com/office/drawing/2014/main" id="{1766FB47-45B7-4218-8706-8211A28E2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CC0000"/>
                  </a:solidFill>
                  <a:latin typeface="Arial" panose="020B0604020202020204" pitchFamily="34" charset="0"/>
                </a:rPr>
                <a:t>Question:</a:t>
              </a:r>
              <a:r>
                <a:rPr lang="en-US" altLang="en-US" i="0">
                  <a:latin typeface="Arial" panose="020B0604020202020204" pitchFamily="34" charset="0"/>
                </a:rPr>
                <a:t> how to determine</a:t>
              </a:r>
            </a:p>
            <a:p>
              <a:r>
                <a:rPr lang="en-US" altLang="en-US" i="0">
                  <a:latin typeface="Arial" panose="020B0604020202020204" pitchFamily="34" charset="0"/>
                </a:rPr>
                <a:t>interface’s MAC address, knowing its IP address?</a:t>
              </a:r>
            </a:p>
          </p:txBody>
        </p:sp>
        <p:sp>
          <p:nvSpPr>
            <p:cNvPr id="43057" name="Rectangle 7">
              <a:extLst>
                <a:ext uri="{FF2B5EF4-FFF2-40B4-BE49-F238E27FC236}">
                  <a16:creationId xmlns:a16="http://schemas.microsoft.com/office/drawing/2014/main" id="{FD3B19E9-50B2-471A-8B7E-C3D1990BD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8007" name="Freeform 10">
            <a:extLst>
              <a:ext uri="{FF2B5EF4-FFF2-40B4-BE49-F238E27FC236}">
                <a16:creationId xmlns:a16="http://schemas.microsoft.com/office/drawing/2014/main" id="{A403BFCA-6198-4BB1-8DBA-9741CADD3412}"/>
              </a:ext>
            </a:extLst>
          </p:cNvPr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18">
            <a:extLst>
              <a:ext uri="{FF2B5EF4-FFF2-40B4-BE49-F238E27FC236}">
                <a16:creationId xmlns:a16="http://schemas.microsoft.com/office/drawing/2014/main" id="{E2F19CC7-C727-41EF-9B66-26A4015B0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7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18" name="Line 19">
            <a:extLst>
              <a:ext uri="{FF2B5EF4-FFF2-40B4-BE49-F238E27FC236}">
                <a16:creationId xmlns:a16="http://schemas.microsoft.com/office/drawing/2014/main" id="{34C2FE21-B11B-4ED4-849F-508330080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19" name="Line 20">
            <a:extLst>
              <a:ext uri="{FF2B5EF4-FFF2-40B4-BE49-F238E27FC236}">
                <a16:creationId xmlns:a16="http://schemas.microsoft.com/office/drawing/2014/main" id="{58275691-2793-4E50-B9E2-0AB2F4CDB5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6588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20" name="Line 21">
            <a:extLst>
              <a:ext uri="{FF2B5EF4-FFF2-40B4-BE49-F238E27FC236}">
                <a16:creationId xmlns:a16="http://schemas.microsoft.com/office/drawing/2014/main" id="{927B1A0E-E30B-4F07-A072-B37685901A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21" name="Text Box 22">
            <a:extLst>
              <a:ext uri="{FF2B5EF4-FFF2-40B4-BE49-F238E27FC236}">
                <a16:creationId xmlns:a16="http://schemas.microsoft.com/office/drawing/2014/main" id="{FD35302B-38E6-4585-813F-D1759EBC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Arial" charset="0"/>
              </a:rPr>
              <a:t>1A-2F-BB-76-09-AD</a:t>
            </a:r>
          </a:p>
        </p:txBody>
      </p:sp>
      <p:sp>
        <p:nvSpPr>
          <p:cNvPr id="43022" name="Line 23">
            <a:extLst>
              <a:ext uri="{FF2B5EF4-FFF2-40B4-BE49-F238E27FC236}">
                <a16:creationId xmlns:a16="http://schemas.microsoft.com/office/drawing/2014/main" id="{DB6D4AA0-F370-4808-AEC7-154530BBED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78113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23" name="Line 24">
            <a:extLst>
              <a:ext uri="{FF2B5EF4-FFF2-40B4-BE49-F238E27FC236}">
                <a16:creationId xmlns:a16="http://schemas.microsoft.com/office/drawing/2014/main" id="{EAE05CE5-BF69-4961-A92B-C4139C88D8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3788" y="4651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24" name="Text Box 25">
            <a:extLst>
              <a:ext uri="{FF2B5EF4-FFF2-40B4-BE49-F238E27FC236}">
                <a16:creationId xmlns:a16="http://schemas.microsoft.com/office/drawing/2014/main" id="{FEC5A816-E975-4B9B-8435-6F67C4486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Arial" charset="0"/>
              </a:rPr>
              <a:t>58-23-D7-FA-20-B0</a:t>
            </a:r>
          </a:p>
        </p:txBody>
      </p:sp>
      <p:sp>
        <p:nvSpPr>
          <p:cNvPr id="43025" name="Line 26">
            <a:extLst>
              <a:ext uri="{FF2B5EF4-FFF2-40B4-BE49-F238E27FC236}">
                <a16:creationId xmlns:a16="http://schemas.microsoft.com/office/drawing/2014/main" id="{6BCD0875-0A44-45E4-813B-24B20C41C0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26" name="Text Box 27">
            <a:extLst>
              <a:ext uri="{FF2B5EF4-FFF2-40B4-BE49-F238E27FC236}">
                <a16:creationId xmlns:a16="http://schemas.microsoft.com/office/drawing/2014/main" id="{455A4808-3432-4452-8B59-565951868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Arial" charset="0"/>
              </a:rPr>
              <a:t>0C-C4-11-6F-E3-98</a:t>
            </a:r>
          </a:p>
        </p:txBody>
      </p:sp>
      <p:sp>
        <p:nvSpPr>
          <p:cNvPr id="43027" name="Line 28">
            <a:extLst>
              <a:ext uri="{FF2B5EF4-FFF2-40B4-BE49-F238E27FC236}">
                <a16:creationId xmlns:a16="http://schemas.microsoft.com/office/drawing/2014/main" id="{8A6FF2BB-887E-4A84-AAA3-CF83F5132A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20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28" name="Text Box 29">
            <a:extLst>
              <a:ext uri="{FF2B5EF4-FFF2-40B4-BE49-F238E27FC236}">
                <a16:creationId xmlns:a16="http://schemas.microsoft.com/office/drawing/2014/main" id="{A7ACA6A0-9D9E-4C1C-B242-1B3892B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Arial" charset="0"/>
              </a:rPr>
              <a:t>71-65-F7-2B-08-53</a:t>
            </a:r>
          </a:p>
        </p:txBody>
      </p:sp>
      <p:sp>
        <p:nvSpPr>
          <p:cNvPr id="43029" name="Text Box 30">
            <a:extLst>
              <a:ext uri="{FF2B5EF4-FFF2-40B4-BE49-F238E27FC236}">
                <a16:creationId xmlns:a16="http://schemas.microsoft.com/office/drawing/2014/main" id="{1957B7C4-8D77-4EBE-864F-61CD018F3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latin typeface="Arial" charset="0"/>
              </a:rPr>
              <a:t>   LAN</a:t>
            </a:r>
          </a:p>
        </p:txBody>
      </p:sp>
      <p:sp>
        <p:nvSpPr>
          <p:cNvPr id="43030" name="Text Box 31">
            <a:extLst>
              <a:ext uri="{FF2B5EF4-FFF2-40B4-BE49-F238E27FC236}">
                <a16:creationId xmlns:a16="http://schemas.microsoft.com/office/drawing/2014/main" id="{897CF294-8B0C-4307-96C0-62B2F91C8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Arial" charset="0"/>
              </a:rPr>
              <a:t>137.196.7.23</a:t>
            </a:r>
          </a:p>
        </p:txBody>
      </p:sp>
      <p:sp>
        <p:nvSpPr>
          <p:cNvPr id="43031" name="Line 32">
            <a:extLst>
              <a:ext uri="{FF2B5EF4-FFF2-40B4-BE49-F238E27FC236}">
                <a16:creationId xmlns:a16="http://schemas.microsoft.com/office/drawing/2014/main" id="{259680DE-64ED-4779-A169-0C7D64F34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650" y="39211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32" name="Text Box 33">
            <a:extLst>
              <a:ext uri="{FF2B5EF4-FFF2-40B4-BE49-F238E27FC236}">
                <a16:creationId xmlns:a16="http://schemas.microsoft.com/office/drawing/2014/main" id="{43DA8770-3449-4C8D-8356-4BE4F4E06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Arial" charset="0"/>
              </a:rPr>
              <a:t>137.196.7.78</a:t>
            </a:r>
          </a:p>
        </p:txBody>
      </p:sp>
      <p:sp>
        <p:nvSpPr>
          <p:cNvPr id="43033" name="Line 34">
            <a:extLst>
              <a:ext uri="{FF2B5EF4-FFF2-40B4-BE49-F238E27FC236}">
                <a16:creationId xmlns:a16="http://schemas.microsoft.com/office/drawing/2014/main" id="{D3CE951F-C6EB-48A8-B108-3450D1419B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4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34" name="Line 35">
            <a:extLst>
              <a:ext uri="{FF2B5EF4-FFF2-40B4-BE49-F238E27FC236}">
                <a16:creationId xmlns:a16="http://schemas.microsoft.com/office/drawing/2014/main" id="{F5A6B8C9-5907-4575-BBFB-73DE1B492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463" y="412115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35" name="Text Box 36">
            <a:extLst>
              <a:ext uri="{FF2B5EF4-FFF2-40B4-BE49-F238E27FC236}">
                <a16:creationId xmlns:a16="http://schemas.microsoft.com/office/drawing/2014/main" id="{D7F5AE87-7826-40D0-8226-270CC72F1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Arial" charset="0"/>
              </a:rPr>
              <a:t>137.196.7.14</a:t>
            </a:r>
          </a:p>
        </p:txBody>
      </p:sp>
      <p:sp>
        <p:nvSpPr>
          <p:cNvPr id="43036" name="Line 38">
            <a:extLst>
              <a:ext uri="{FF2B5EF4-FFF2-40B4-BE49-F238E27FC236}">
                <a16:creationId xmlns:a16="http://schemas.microsoft.com/office/drawing/2014/main" id="{6945CD1E-9A80-4564-9C8C-6554D4823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37" name="Text Box 39">
            <a:extLst>
              <a:ext uri="{FF2B5EF4-FFF2-40B4-BE49-F238E27FC236}">
                <a16:creationId xmlns:a16="http://schemas.microsoft.com/office/drawing/2014/main" id="{5FA06E0A-E658-4BBB-8ABD-12EE31E4F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Arial" charset="0"/>
              </a:rPr>
              <a:t>137.196.7.88</a:t>
            </a:r>
          </a:p>
        </p:txBody>
      </p:sp>
      <p:sp>
        <p:nvSpPr>
          <p:cNvPr id="399403" name="Rectangle 43">
            <a:extLst>
              <a:ext uri="{FF2B5EF4-FFF2-40B4-BE49-F238E27FC236}">
                <a16:creationId xmlns:a16="http://schemas.microsoft.com/office/drawing/2014/main" id="{0C3AC17E-C898-4327-89C4-63734053B1B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659982" y="4482306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28030" name="Group 44">
            <a:extLst>
              <a:ext uri="{FF2B5EF4-FFF2-40B4-BE49-F238E27FC236}">
                <a16:creationId xmlns:a16="http://schemas.microsoft.com/office/drawing/2014/main" id="{48208629-F856-41AB-ADD0-E6B97A57BF3B}"/>
              </a:ext>
            </a:extLst>
          </p:cNvPr>
          <p:cNvGrpSpPr>
            <a:grpSpLocks/>
          </p:cNvGrpSpPr>
          <p:nvPr/>
        </p:nvGrpSpPr>
        <p:grpSpPr bwMode="auto">
          <a:xfrm>
            <a:off x="3562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>
              <a:extLst>
                <a:ext uri="{FF2B5EF4-FFF2-40B4-BE49-F238E27FC236}">
                  <a16:creationId xmlns:a16="http://schemas.microsoft.com/office/drawing/2014/main" id="{0207D08C-DAD9-4005-B2FD-19784DB26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>
              <a:extLst>
                <a:ext uri="{FF2B5EF4-FFF2-40B4-BE49-F238E27FC236}">
                  <a16:creationId xmlns:a16="http://schemas.microsoft.com/office/drawing/2014/main" id="{63EFDDFC-7701-4FDA-B389-979B444BB0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8031" name="Group 47">
            <a:extLst>
              <a:ext uri="{FF2B5EF4-FFF2-40B4-BE49-F238E27FC236}">
                <a16:creationId xmlns:a16="http://schemas.microsoft.com/office/drawing/2014/main" id="{F3C8B4BD-B39F-4D91-9762-11012AC80221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4160838"/>
            <a:ext cx="709613" cy="520700"/>
            <a:chOff x="267" y="2244"/>
            <a:chExt cx="581" cy="415"/>
          </a:xfrm>
        </p:grpSpPr>
        <p:sp>
          <p:nvSpPr>
            <p:cNvPr id="399408" name="Rectangle 48">
              <a:extLst>
                <a:ext uri="{FF2B5EF4-FFF2-40B4-BE49-F238E27FC236}">
                  <a16:creationId xmlns:a16="http://schemas.microsoft.com/office/drawing/2014/main" id="{80CF1E8F-6A17-425E-ACD7-82F87B2713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28042" name="Group 49">
              <a:extLst>
                <a:ext uri="{FF2B5EF4-FFF2-40B4-BE49-F238E27FC236}">
                  <a16:creationId xmlns:a16="http://schemas.microsoft.com/office/drawing/2014/main" id="{FCC83387-D58D-428F-A583-0CCCF0B9F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>
                <a:extLst>
                  <a:ext uri="{FF2B5EF4-FFF2-40B4-BE49-F238E27FC236}">
                    <a16:creationId xmlns:a16="http://schemas.microsoft.com/office/drawing/2014/main" id="{315C794B-4903-48FE-9F09-1B4E0128D2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>
                <a:extLst>
                  <a:ext uri="{FF2B5EF4-FFF2-40B4-BE49-F238E27FC236}">
                    <a16:creationId xmlns:a16="http://schemas.microsoft.com/office/drawing/2014/main" id="{E14E9FD1-196B-497B-BAE0-8816685E71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28032" name="Group 52">
            <a:extLst>
              <a:ext uri="{FF2B5EF4-FFF2-40B4-BE49-F238E27FC236}">
                <a16:creationId xmlns:a16="http://schemas.microsoft.com/office/drawing/2014/main" id="{CB1024B9-4677-46B2-8933-95F3407BB0A8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3048000"/>
            <a:ext cx="631825" cy="554038"/>
            <a:chOff x="1745" y="1276"/>
            <a:chExt cx="512" cy="489"/>
          </a:xfrm>
        </p:grpSpPr>
        <p:sp>
          <p:nvSpPr>
            <p:cNvPr id="399413" name="Rectangle 53">
              <a:extLst>
                <a:ext uri="{FF2B5EF4-FFF2-40B4-BE49-F238E27FC236}">
                  <a16:creationId xmlns:a16="http://schemas.microsoft.com/office/drawing/2014/main" id="{7D994FCD-565B-48F0-8A81-3A0C2B8C2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28038" name="Group 54">
              <a:extLst>
                <a:ext uri="{FF2B5EF4-FFF2-40B4-BE49-F238E27FC236}">
                  <a16:creationId xmlns:a16="http://schemas.microsoft.com/office/drawing/2014/main" id="{AE24F4E9-C34D-4545-B32D-3788AF09E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>
                <a:extLst>
                  <a:ext uri="{FF2B5EF4-FFF2-40B4-BE49-F238E27FC236}">
                    <a16:creationId xmlns:a16="http://schemas.microsoft.com/office/drawing/2014/main" id="{65224EE1-A83C-4948-9456-4A863324FF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>
                <a:extLst>
                  <a:ext uri="{FF2B5EF4-FFF2-40B4-BE49-F238E27FC236}">
                    <a16:creationId xmlns:a16="http://schemas.microsoft.com/office/drawing/2014/main" id="{8179D1FE-AA50-4282-8185-9BBB135861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99418" name="Rectangle 58">
            <a:extLst>
              <a:ext uri="{FF2B5EF4-FFF2-40B4-BE49-F238E27FC236}">
                <a16:creationId xmlns:a16="http://schemas.microsoft.com/office/drawing/2014/main" id="{17652815-C6E6-4490-B736-1C31E95D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5645150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28034" name="Group 59">
            <a:extLst>
              <a:ext uri="{FF2B5EF4-FFF2-40B4-BE49-F238E27FC236}">
                <a16:creationId xmlns:a16="http://schemas.microsoft.com/office/drawing/2014/main" id="{160165E9-BFB6-4EB6-9C23-0AC35B3DADBA}"/>
              </a:ext>
            </a:extLst>
          </p:cNvPr>
          <p:cNvGrpSpPr>
            <a:grpSpLocks/>
          </p:cNvGrpSpPr>
          <p:nvPr/>
        </p:nvGrpSpPr>
        <p:grpSpPr bwMode="auto">
          <a:xfrm>
            <a:off x="2166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>
              <a:extLst>
                <a:ext uri="{FF2B5EF4-FFF2-40B4-BE49-F238E27FC236}">
                  <a16:creationId xmlns:a16="http://schemas.microsoft.com/office/drawing/2014/main" id="{DD263BC5-8F18-4AE3-A9AA-1AB20D582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>
              <a:extLst>
                <a:ext uri="{FF2B5EF4-FFF2-40B4-BE49-F238E27FC236}">
                  <a16:creationId xmlns:a16="http://schemas.microsoft.com/office/drawing/2014/main" id="{84907C87-CE23-418A-BEE5-5016C1108A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5">
            <a:extLst>
              <a:ext uri="{FF2B5EF4-FFF2-40B4-BE49-F238E27FC236}">
                <a16:creationId xmlns:a16="http://schemas.microsoft.com/office/drawing/2014/main" id="{25B23E41-DD24-40E8-A0B9-7F33CE54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44035" name="Slide Number Placeholder 6">
            <a:extLst>
              <a:ext uri="{FF2B5EF4-FFF2-40B4-BE49-F238E27FC236}">
                <a16:creationId xmlns:a16="http://schemas.microsoft.com/office/drawing/2014/main" id="{18B329BA-D3B8-4332-9E36-E024CF47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A0AFEC81-128C-4D95-A98C-7B19F2734CEE}" type="slidenum">
              <a:rPr lang="en-US" altLang="en-US" sz="1200" i="0">
                <a:latin typeface="Arial" panose="020B0604020202020204" pitchFamily="34" charset="0"/>
              </a:rPr>
              <a:pPr/>
              <a:t>46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9E3F50A4-5F7A-47FF-A20F-451E09A19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ARP protocol: same LAN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51B9726F-8131-473B-8FD6-74ABCD6C92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r>
              <a:rPr lang="en-US" altLang="en-US" sz="2400"/>
              <a:t>A wants to send datagram to B</a:t>
            </a:r>
          </a:p>
          <a:p>
            <a:pPr lvl="1"/>
            <a:r>
              <a:rPr lang="en-US" altLang="en-US" sz="2000"/>
              <a:t>B</a:t>
            </a:r>
            <a:r>
              <a:rPr lang="ja-JP" altLang="en-US" sz="2000"/>
              <a:t>’</a:t>
            </a:r>
            <a:r>
              <a:rPr lang="en-US" altLang="ja-JP" sz="2000"/>
              <a:t>s MAC address not in A</a:t>
            </a:r>
            <a:r>
              <a:rPr lang="ja-JP" altLang="en-US" sz="2000"/>
              <a:t>’</a:t>
            </a:r>
            <a:r>
              <a:rPr lang="en-US" altLang="ja-JP" sz="2000"/>
              <a:t>s ARP table.</a:t>
            </a:r>
          </a:p>
          <a:p>
            <a:r>
              <a:rPr lang="en-US" altLang="en-US" sz="2400"/>
              <a:t>A </a:t>
            </a:r>
            <a:r>
              <a:rPr lang="en-US" altLang="en-US" sz="2400">
                <a:solidFill>
                  <a:srgbClr val="CC0000"/>
                </a:solidFill>
              </a:rPr>
              <a:t>broadcasts</a:t>
            </a:r>
            <a:r>
              <a:rPr lang="en-US" altLang="en-US" sz="2400"/>
              <a:t> ARP query packet, containing B's IP address </a:t>
            </a:r>
          </a:p>
          <a:p>
            <a:pPr lvl="1"/>
            <a:r>
              <a:rPr lang="en-US" altLang="en-US" sz="2000"/>
              <a:t>dest MAC address = FF-FF-FF-FF-FF-FF</a:t>
            </a:r>
          </a:p>
          <a:p>
            <a:pPr lvl="1"/>
            <a:r>
              <a:rPr lang="en-US" altLang="en-US" sz="2000"/>
              <a:t>all nodes on LAN receive ARP query </a:t>
            </a:r>
          </a:p>
          <a:p>
            <a:r>
              <a:rPr lang="en-US" altLang="en-US" sz="2400"/>
              <a:t>B receives ARP packet, replies to A with its (B's) MAC address</a:t>
            </a:r>
          </a:p>
          <a:p>
            <a:pPr lvl="1"/>
            <a:r>
              <a:rPr lang="en-US" altLang="en-US" sz="2000"/>
              <a:t>frame sent to A</a:t>
            </a:r>
            <a:r>
              <a:rPr lang="ja-JP" altLang="en-US" sz="2000"/>
              <a:t>’</a:t>
            </a:r>
            <a:r>
              <a:rPr lang="en-US" altLang="ja-JP" sz="2000"/>
              <a:t>s MAC address (unicast)</a:t>
            </a:r>
          </a:p>
          <a:p>
            <a:endParaRPr lang="en-US" altLang="en-US" sz="2400"/>
          </a:p>
        </p:txBody>
      </p:sp>
      <p:sp>
        <p:nvSpPr>
          <p:cNvPr id="400388" name="Rectangle 4">
            <a:extLst>
              <a:ext uri="{FF2B5EF4-FFF2-40B4-BE49-F238E27FC236}">
                <a16:creationId xmlns:a16="http://schemas.microsoft.com/office/drawing/2014/main" id="{EB786E4C-C61D-4FDB-8C91-09839C5F5A0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95863" y="1878013"/>
            <a:ext cx="3810000" cy="4648200"/>
          </a:xfrm>
        </p:spPr>
        <p:txBody>
          <a:bodyPr/>
          <a:lstStyle/>
          <a:p>
            <a:r>
              <a:rPr lang="en-US" altLang="en-US" sz="2400"/>
              <a:t>A caches (saves) IP-to-MAC address pair in its ARP table until information becomes old (times out)</a:t>
            </a:r>
            <a:r>
              <a:rPr lang="en-US" altLang="en-US" sz="2000"/>
              <a:t> </a:t>
            </a:r>
          </a:p>
          <a:p>
            <a:pPr lvl="1"/>
            <a:r>
              <a:rPr lang="en-US" altLang="en-US" sz="2000"/>
              <a:t>soft state: information that times out (goes away) unless refreshed</a:t>
            </a:r>
          </a:p>
          <a:p>
            <a:r>
              <a:rPr lang="en-US" altLang="en-US" sz="2400"/>
              <a:t>ARP is </a:t>
            </a:r>
            <a:r>
              <a:rPr lang="ja-JP" altLang="en-US" sz="2400"/>
              <a:t>“</a:t>
            </a:r>
            <a:r>
              <a:rPr lang="en-US" altLang="ja-JP" sz="2400"/>
              <a:t>plug-and-play</a:t>
            </a:r>
            <a:r>
              <a:rPr lang="ja-JP" altLang="en-US" sz="2400"/>
              <a:t>”</a:t>
            </a:r>
            <a:r>
              <a:rPr lang="en-US" altLang="ja-JP" sz="2400"/>
              <a:t>:</a:t>
            </a:r>
          </a:p>
          <a:p>
            <a:pPr lvl="1"/>
            <a:r>
              <a:rPr lang="en-US" altLang="en-US" sz="2000"/>
              <a:t>nodes create their ARP tables </a:t>
            </a:r>
            <a:r>
              <a:rPr lang="en-US" altLang="en-US" sz="2000" i="1"/>
              <a:t>without intervention from net administrator</a:t>
            </a:r>
          </a:p>
        </p:txBody>
      </p:sp>
      <p:pic>
        <p:nvPicPr>
          <p:cNvPr id="130054" name="Picture 19" descr="underline_base">
            <a:extLst>
              <a:ext uri="{FF2B5EF4-FFF2-40B4-BE49-F238E27FC236}">
                <a16:creationId xmlns:a16="http://schemas.microsoft.com/office/drawing/2014/main" id="{78526BA9-2BA2-4CBE-B346-CBA89459E2C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763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>
            <a:extLst>
              <a:ext uri="{FF2B5EF4-FFF2-40B4-BE49-F238E27FC236}">
                <a16:creationId xmlns:a16="http://schemas.microsoft.com/office/drawing/2014/main" id="{C9212BB3-4BAB-4965-842A-116F59EB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94EBB73A-16C0-458A-A963-CB1101B3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1CD6F3DA-4BE0-47B3-BC87-DF0CB93C12F9}" type="slidenum">
              <a:rPr lang="en-US" altLang="en-US" sz="1200" i="0">
                <a:latin typeface="Arial" panose="020B0604020202020204" pitchFamily="34" charset="0"/>
              </a:rPr>
              <a:pPr/>
              <a:t>47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6D097BDD-D6EC-438F-8229-765AB691B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</p:spPr>
        <p:txBody>
          <a:bodyPr/>
          <a:lstStyle/>
          <a:p>
            <a:pPr marL="111125" indent="-111125">
              <a:buFont typeface="Wingdings" panose="05000000000000000000" pitchFamily="2" charset="2"/>
              <a:buNone/>
            </a:pPr>
            <a:r>
              <a:rPr lang="en-US" altLang="en-US" sz="2400"/>
              <a:t>walkthrough: </a:t>
            </a:r>
            <a:r>
              <a:rPr lang="en-US" altLang="en-US" sz="2400">
                <a:solidFill>
                  <a:srgbClr val="CC0000"/>
                </a:solidFill>
              </a:rPr>
              <a:t>send datagram from A to B via R</a:t>
            </a:r>
          </a:p>
          <a:p>
            <a:pPr marL="396875" lvl="1" indent="-163513"/>
            <a:r>
              <a:rPr lang="en-US" altLang="en-US"/>
              <a:t> focus on addressing – at IP (datagram) and MAC layer (frame)</a:t>
            </a:r>
          </a:p>
          <a:p>
            <a:pPr marL="396875" lvl="1" indent="-163513"/>
            <a:r>
              <a:rPr lang="en-US" altLang="en-US"/>
              <a:t> assume A knows B</a:t>
            </a:r>
            <a:r>
              <a:rPr lang="ja-JP" altLang="en-US"/>
              <a:t>’</a:t>
            </a:r>
            <a:r>
              <a:rPr lang="en-US" altLang="ja-JP"/>
              <a:t>s IP address</a:t>
            </a:r>
          </a:p>
          <a:p>
            <a:pPr marL="396875" lvl="1" indent="-163513"/>
            <a:r>
              <a:rPr lang="en-US" altLang="en-US"/>
              <a:t> assume A knows IP address of first hop router, R (how?)</a:t>
            </a:r>
          </a:p>
          <a:p>
            <a:pPr marL="396875" lvl="1" indent="-163513"/>
            <a:r>
              <a:rPr lang="en-US" altLang="en-US"/>
              <a:t> assume A knows R</a:t>
            </a:r>
            <a:r>
              <a:rPr lang="ja-JP" altLang="en-US"/>
              <a:t>’</a:t>
            </a:r>
            <a:r>
              <a:rPr lang="en-US" altLang="ja-JP"/>
              <a:t>s MAC address (how?)</a:t>
            </a:r>
            <a:endParaRPr lang="en-US" altLang="en-US"/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AE28AD34-A298-447E-A73D-57821F2F1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132101" name="Group 4">
            <a:extLst>
              <a:ext uri="{FF2B5EF4-FFF2-40B4-BE49-F238E27FC236}">
                <a16:creationId xmlns:a16="http://schemas.microsoft.com/office/drawing/2014/main" id="{43918AC0-088B-478C-AEA0-64A745DA6BB4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2103" name="Group 99">
              <a:extLst>
                <a:ext uri="{FF2B5EF4-FFF2-40B4-BE49-F238E27FC236}">
                  <a16:creationId xmlns:a16="http://schemas.microsoft.com/office/drawing/2014/main" id="{968F535C-DFA4-4A12-B680-1939E40A3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>
                <a:extLst>
                  <a:ext uri="{FF2B5EF4-FFF2-40B4-BE49-F238E27FC236}">
                    <a16:creationId xmlns:a16="http://schemas.microsoft.com/office/drawing/2014/main" id="{BE516930-2E23-4F9A-99F6-85DA48402F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>
                  <a:extLst>
                    <a:ext uri="{FF2B5EF4-FFF2-40B4-BE49-F238E27FC236}">
                      <a16:creationId xmlns:a16="http://schemas.microsoft.com/office/drawing/2014/main" id="{0C62A586-916B-495F-96EB-FA9EF29C03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>
                  <a:extLst>
                    <a:ext uri="{FF2B5EF4-FFF2-40B4-BE49-F238E27FC236}">
                      <a16:creationId xmlns:a16="http://schemas.microsoft.com/office/drawing/2014/main" id="{CC9F70E6-BF52-4AA8-ABD8-8BF8544747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02" name="Rectangle 43">
                <a:extLst>
                  <a:ext uri="{FF2B5EF4-FFF2-40B4-BE49-F238E27FC236}">
                    <a16:creationId xmlns:a16="http://schemas.microsoft.com/office/drawing/2014/main" id="{6F9D5B99-79E7-4DC3-833C-A14DFBC76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32104" name="Group 2">
              <a:extLst>
                <a:ext uri="{FF2B5EF4-FFF2-40B4-BE49-F238E27FC236}">
                  <a16:creationId xmlns:a16="http://schemas.microsoft.com/office/drawing/2014/main" id="{6987A1C1-A7B4-47C3-9DC0-EE0ED8172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>
                <a:extLst>
                  <a:ext uri="{FF2B5EF4-FFF2-40B4-BE49-F238E27FC236}">
                    <a16:creationId xmlns:a16="http://schemas.microsoft.com/office/drawing/2014/main" id="{A017C2A4-12C9-4D45-9101-1D1D9B8C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32159" name="Group 49">
                <a:extLst>
                  <a:ext uri="{FF2B5EF4-FFF2-40B4-BE49-F238E27FC236}">
                    <a16:creationId xmlns:a16="http://schemas.microsoft.com/office/drawing/2014/main" id="{40A237C0-4F4A-4216-A7FD-5E07C73FD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>
                  <a:extLst>
                    <a:ext uri="{FF2B5EF4-FFF2-40B4-BE49-F238E27FC236}">
                      <a16:creationId xmlns:a16="http://schemas.microsoft.com/office/drawing/2014/main" id="{5270F594-CFDA-474B-81DE-BEB1A1C3C0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>
                  <a:extLst>
                    <a:ext uri="{FF2B5EF4-FFF2-40B4-BE49-F238E27FC236}">
                      <a16:creationId xmlns:a16="http://schemas.microsoft.com/office/drawing/2014/main" id="{DC4F5529-BBBF-4F8A-AE25-7B784BE05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710660" name="Text Box 4">
              <a:extLst>
                <a:ext uri="{FF2B5EF4-FFF2-40B4-BE49-F238E27FC236}">
                  <a16:creationId xmlns:a16="http://schemas.microsoft.com/office/drawing/2014/main" id="{27C02AB1-0A7B-4025-9CB3-19C180E2D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45067" name="Text Box 21">
              <a:extLst>
                <a:ext uri="{FF2B5EF4-FFF2-40B4-BE49-F238E27FC236}">
                  <a16:creationId xmlns:a16="http://schemas.microsoft.com/office/drawing/2014/main" id="{A6990C97-3450-49BB-9E4A-57AE25C58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1A-23-F9-CD-06-9B</a:t>
              </a:r>
            </a:p>
          </p:txBody>
        </p:sp>
        <p:sp>
          <p:nvSpPr>
            <p:cNvPr id="45068" name="Text Box 22">
              <a:extLst>
                <a:ext uri="{FF2B5EF4-FFF2-40B4-BE49-F238E27FC236}">
                  <a16:creationId xmlns:a16="http://schemas.microsoft.com/office/drawing/2014/main" id="{54355BDF-951D-49DB-B860-65F7751A6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222.222.222.220</a:t>
              </a:r>
            </a:p>
          </p:txBody>
        </p:sp>
        <p:grpSp>
          <p:nvGrpSpPr>
            <p:cNvPr id="132108" name="Group 23">
              <a:extLst>
                <a:ext uri="{FF2B5EF4-FFF2-40B4-BE49-F238E27FC236}">
                  <a16:creationId xmlns:a16="http://schemas.microsoft.com/office/drawing/2014/main" id="{71BAFB60-34B8-4529-91EC-4C9C37510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>
                <a:extLst>
                  <a:ext uri="{FF2B5EF4-FFF2-40B4-BE49-F238E27FC236}">
                    <a16:creationId xmlns:a16="http://schemas.microsoft.com/office/drawing/2014/main" id="{FBB61EF2-0519-441B-AD45-DA36EEB50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5118" name="Text Box 25">
                <a:extLst>
                  <a:ext uri="{FF2B5EF4-FFF2-40B4-BE49-F238E27FC236}">
                    <a16:creationId xmlns:a16="http://schemas.microsoft.com/office/drawing/2014/main" id="{6393CDEB-25E8-4E14-957B-56589F336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5070" name="Text Box 26">
              <a:extLst>
                <a:ext uri="{FF2B5EF4-FFF2-40B4-BE49-F238E27FC236}">
                  <a16:creationId xmlns:a16="http://schemas.microsoft.com/office/drawing/2014/main" id="{93F77FF9-0557-4900-8F79-0153641C6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CC-49-DE-D0-AB-7D</a:t>
              </a:r>
            </a:p>
          </p:txBody>
        </p:sp>
        <p:sp>
          <p:nvSpPr>
            <p:cNvPr id="45071" name="Text Box 27">
              <a:extLst>
                <a:ext uri="{FF2B5EF4-FFF2-40B4-BE49-F238E27FC236}">
                  <a16:creationId xmlns:a16="http://schemas.microsoft.com/office/drawing/2014/main" id="{AB3A5EA5-C9A0-4FA1-B744-208C7D2D1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111.111.111.112</a:t>
              </a:r>
            </a:p>
          </p:txBody>
        </p:sp>
        <p:sp>
          <p:nvSpPr>
            <p:cNvPr id="45072" name="Text Box 30">
              <a:extLst>
                <a:ext uri="{FF2B5EF4-FFF2-40B4-BE49-F238E27FC236}">
                  <a16:creationId xmlns:a16="http://schemas.microsoft.com/office/drawing/2014/main" id="{9D1B5862-4F14-402D-9CB9-31AABD5F4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111.111.111.111</a:t>
              </a:r>
            </a:p>
          </p:txBody>
        </p:sp>
        <p:sp>
          <p:nvSpPr>
            <p:cNvPr id="45073" name="Text Box 33">
              <a:extLst>
                <a:ext uri="{FF2B5EF4-FFF2-40B4-BE49-F238E27FC236}">
                  <a16:creationId xmlns:a16="http://schemas.microsoft.com/office/drawing/2014/main" id="{05B3D906-C038-49DC-92E1-A7ED8C1B1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74-29-9C-E8-FF-55</a:t>
              </a:r>
            </a:p>
          </p:txBody>
        </p:sp>
        <p:sp>
          <p:nvSpPr>
            <p:cNvPr id="132113" name="Freeform 39">
              <a:extLst>
                <a:ext uri="{FF2B5EF4-FFF2-40B4-BE49-F238E27FC236}">
                  <a16:creationId xmlns:a16="http://schemas.microsoft.com/office/drawing/2014/main" id="{8ED47CA3-0347-4C7F-8E70-5D405C0A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5" name="Line 40">
              <a:extLst>
                <a:ext uri="{FF2B5EF4-FFF2-40B4-BE49-F238E27FC236}">
                  <a16:creationId xmlns:a16="http://schemas.microsoft.com/office/drawing/2014/main" id="{5177292D-588A-461A-AB84-3D3BAEBE7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6" name="Line 41">
              <a:extLst>
                <a:ext uri="{FF2B5EF4-FFF2-40B4-BE49-F238E27FC236}">
                  <a16:creationId xmlns:a16="http://schemas.microsoft.com/office/drawing/2014/main" id="{0C39153D-0392-427D-9C83-2357384F2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7" name="Line 42">
              <a:extLst>
                <a:ext uri="{FF2B5EF4-FFF2-40B4-BE49-F238E27FC236}">
                  <a16:creationId xmlns:a16="http://schemas.microsoft.com/office/drawing/2014/main" id="{6D838203-33CB-4763-8064-DEF252438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8" name="Line 44">
              <a:extLst>
                <a:ext uri="{FF2B5EF4-FFF2-40B4-BE49-F238E27FC236}">
                  <a16:creationId xmlns:a16="http://schemas.microsoft.com/office/drawing/2014/main" id="{8E046FC3-ACFE-4DD5-AB03-BF619548B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9" name="Line 45">
              <a:extLst>
                <a:ext uri="{FF2B5EF4-FFF2-40B4-BE49-F238E27FC236}">
                  <a16:creationId xmlns:a16="http://schemas.microsoft.com/office/drawing/2014/main" id="{237D245C-AB90-4448-9C1A-4F9BA9D5A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0" name="Line 46">
              <a:extLst>
                <a:ext uri="{FF2B5EF4-FFF2-40B4-BE49-F238E27FC236}">
                  <a16:creationId xmlns:a16="http://schemas.microsoft.com/office/drawing/2014/main" id="{3D872AC5-9EEB-41EF-AD97-80EC7E846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1" name="Line 47">
              <a:extLst>
                <a:ext uri="{FF2B5EF4-FFF2-40B4-BE49-F238E27FC236}">
                  <a16:creationId xmlns:a16="http://schemas.microsoft.com/office/drawing/2014/main" id="{4878232F-7759-4D95-A37D-0FA132EFB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0714" name="Text Box 58">
              <a:extLst>
                <a:ext uri="{FF2B5EF4-FFF2-40B4-BE49-F238E27FC236}">
                  <a16:creationId xmlns:a16="http://schemas.microsoft.com/office/drawing/2014/main" id="{88179208-2CBF-4DF4-A69B-2F2FE7A5D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45083" name="Line 60">
              <a:extLst>
                <a:ext uri="{FF2B5EF4-FFF2-40B4-BE49-F238E27FC236}">
                  <a16:creationId xmlns:a16="http://schemas.microsoft.com/office/drawing/2014/main" id="{4209F7E5-1C4C-4F43-B6BF-B3D45B252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2123" name="Group 63">
              <a:extLst>
                <a:ext uri="{FF2B5EF4-FFF2-40B4-BE49-F238E27FC236}">
                  <a16:creationId xmlns:a16="http://schemas.microsoft.com/office/drawing/2014/main" id="{955B3E0B-21BE-4682-B1C2-2D0C8EE2C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>
                <a:extLst>
                  <a:ext uri="{FF2B5EF4-FFF2-40B4-BE49-F238E27FC236}">
                    <a16:creationId xmlns:a16="http://schemas.microsoft.com/office/drawing/2014/main" id="{B98CEE87-3733-4768-B514-7E9ECA0698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5116" name="Text Box 65">
                <a:extLst>
                  <a:ext uri="{FF2B5EF4-FFF2-40B4-BE49-F238E27FC236}">
                    <a16:creationId xmlns:a16="http://schemas.microsoft.com/office/drawing/2014/main" id="{1C170593-249C-4F18-A103-68D68B29A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5085" name="Line 67">
              <a:extLst>
                <a:ext uri="{FF2B5EF4-FFF2-40B4-BE49-F238E27FC236}">
                  <a16:creationId xmlns:a16="http://schemas.microsoft.com/office/drawing/2014/main" id="{53F4084F-9AAD-43A9-A471-1E902C7CD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6" name="Line 68">
              <a:extLst>
                <a:ext uri="{FF2B5EF4-FFF2-40B4-BE49-F238E27FC236}">
                  <a16:creationId xmlns:a16="http://schemas.microsoft.com/office/drawing/2014/main" id="{528479DA-4B6D-422A-BD85-9628607DA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7" name="Text Box 71">
              <a:extLst>
                <a:ext uri="{FF2B5EF4-FFF2-40B4-BE49-F238E27FC236}">
                  <a16:creationId xmlns:a16="http://schemas.microsoft.com/office/drawing/2014/main" id="{21109EDD-9530-4286-A53D-10A430B22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222.222.222.221</a:t>
              </a:r>
            </a:p>
          </p:txBody>
        </p:sp>
        <p:sp>
          <p:nvSpPr>
            <p:cNvPr id="45088" name="Text Box 72">
              <a:extLst>
                <a:ext uri="{FF2B5EF4-FFF2-40B4-BE49-F238E27FC236}">
                  <a16:creationId xmlns:a16="http://schemas.microsoft.com/office/drawing/2014/main" id="{ABDA705B-A26F-4065-A753-7B0A1517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88-B2-2F-54-1A-0F</a:t>
              </a:r>
            </a:p>
          </p:txBody>
        </p:sp>
        <p:sp>
          <p:nvSpPr>
            <p:cNvPr id="45089" name="Line 73">
              <a:extLst>
                <a:ext uri="{FF2B5EF4-FFF2-40B4-BE49-F238E27FC236}">
                  <a16:creationId xmlns:a16="http://schemas.microsoft.com/office/drawing/2014/main" id="{4435793D-5BF0-49D2-ABE1-95267A781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90" name="Line 74">
              <a:extLst>
                <a:ext uri="{FF2B5EF4-FFF2-40B4-BE49-F238E27FC236}">
                  <a16:creationId xmlns:a16="http://schemas.microsoft.com/office/drawing/2014/main" id="{D367D950-D6CA-485F-860F-2C34D66E0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2130" name="Freeform 75">
              <a:extLst>
                <a:ext uri="{FF2B5EF4-FFF2-40B4-BE49-F238E27FC236}">
                  <a16:creationId xmlns:a16="http://schemas.microsoft.com/office/drawing/2014/main" id="{0D093816-65C9-4263-9D3D-AD8DB083B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0732" name="Text Box 76">
              <a:extLst>
                <a:ext uri="{FF2B5EF4-FFF2-40B4-BE49-F238E27FC236}">
                  <a16:creationId xmlns:a16="http://schemas.microsoft.com/office/drawing/2014/main" id="{2E6BEF98-CC4E-4BEF-A023-CF9136F88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132132" name="Group 3">
              <a:extLst>
                <a:ext uri="{FF2B5EF4-FFF2-40B4-BE49-F238E27FC236}">
                  <a16:creationId xmlns:a16="http://schemas.microsoft.com/office/drawing/2014/main" id="{066EE791-1379-4EF2-B301-2D5671C00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>
                <a:extLst>
                  <a:ext uri="{FF2B5EF4-FFF2-40B4-BE49-F238E27FC236}">
                    <a16:creationId xmlns:a16="http://schemas.microsoft.com/office/drawing/2014/main" id="{86FD99E4-57C0-49D9-8A6D-8937CA850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>
                  <a:extLst>
                    <a:ext uri="{FF2B5EF4-FFF2-40B4-BE49-F238E27FC236}">
                      <a16:creationId xmlns:a16="http://schemas.microsoft.com/office/drawing/2014/main" id="{AB270D55-9CFA-4748-986B-1E4892E866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>
                  <a:extLst>
                    <a:ext uri="{FF2B5EF4-FFF2-40B4-BE49-F238E27FC236}">
                      <a16:creationId xmlns:a16="http://schemas.microsoft.com/office/drawing/2014/main" id="{8D7425F3-DA4C-43B5-ABA3-AF2B13788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90" name="Rectangle 43">
                <a:extLst>
                  <a:ext uri="{FF2B5EF4-FFF2-40B4-BE49-F238E27FC236}">
                    <a16:creationId xmlns:a16="http://schemas.microsoft.com/office/drawing/2014/main" id="{A5DFB0BD-ED09-4C2D-9580-54635AF83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32133" name="Group 1">
              <a:extLst>
                <a:ext uri="{FF2B5EF4-FFF2-40B4-BE49-F238E27FC236}">
                  <a16:creationId xmlns:a16="http://schemas.microsoft.com/office/drawing/2014/main" id="{13071D26-B777-40C3-BB66-D79F7D5C0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>
                <a:extLst>
                  <a:ext uri="{FF2B5EF4-FFF2-40B4-BE49-F238E27FC236}">
                    <a16:creationId xmlns:a16="http://schemas.microsoft.com/office/drawing/2014/main" id="{A93FD533-3D95-4BBD-8F87-54D2C71A5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32140" name="Group 1185">
                <a:extLst>
                  <a:ext uri="{FF2B5EF4-FFF2-40B4-BE49-F238E27FC236}">
                    <a16:creationId xmlns:a16="http://schemas.microsoft.com/office/drawing/2014/main" id="{D0A7CC2E-26C1-4253-B729-7C5415F6EF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>
                  <a:extLst>
                    <a:ext uri="{FF2B5EF4-FFF2-40B4-BE49-F238E27FC236}">
                      <a16:creationId xmlns:a16="http://schemas.microsoft.com/office/drawing/2014/main" id="{D66BE571-10AE-4895-BE1A-5B52A31DF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143" name="Rectangle 410">
                  <a:extLst>
                    <a:ext uri="{FF2B5EF4-FFF2-40B4-BE49-F238E27FC236}">
                      <a16:creationId xmlns:a16="http://schemas.microsoft.com/office/drawing/2014/main" id="{679480B3-7627-4344-9832-F9A09E2CEB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144" name="Oval 411">
                  <a:extLst>
                    <a:ext uri="{FF2B5EF4-FFF2-40B4-BE49-F238E27FC236}">
                      <a16:creationId xmlns:a16="http://schemas.microsoft.com/office/drawing/2014/main" id="{97CE0FA4-E969-4360-9D4A-94EDF831A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2145" name="Group 1189">
                  <a:extLst>
                    <a:ext uri="{FF2B5EF4-FFF2-40B4-BE49-F238E27FC236}">
                      <a16:creationId xmlns:a16="http://schemas.microsoft.com/office/drawing/2014/main" id="{F8F3AA45-472B-481B-9672-D4F93014F0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>
                    <a:extLst>
                      <a:ext uri="{FF2B5EF4-FFF2-40B4-BE49-F238E27FC236}">
                        <a16:creationId xmlns:a16="http://schemas.microsoft.com/office/drawing/2014/main" id="{4E2EFB82-0578-4519-B451-FD30C9852A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149" name="Freeform 1191">
                    <a:extLst>
                      <a:ext uri="{FF2B5EF4-FFF2-40B4-BE49-F238E27FC236}">
                        <a16:creationId xmlns:a16="http://schemas.microsoft.com/office/drawing/2014/main" id="{CAADDAB5-AB69-4CCF-AE19-10B505A09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107" name="Line 1192">
                  <a:extLst>
                    <a:ext uri="{FF2B5EF4-FFF2-40B4-BE49-F238E27FC236}">
                      <a16:creationId xmlns:a16="http://schemas.microsoft.com/office/drawing/2014/main" id="{5CF4396F-6C0D-444E-9FB3-C4FB78D8D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5108" name="Line 1193">
                  <a:extLst>
                    <a:ext uri="{FF2B5EF4-FFF2-40B4-BE49-F238E27FC236}">
                      <a16:creationId xmlns:a16="http://schemas.microsoft.com/office/drawing/2014/main" id="{708B9C8D-1788-4FFF-8A2A-AE0327BAC9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" name="Rectangle 43">
                <a:extLst>
                  <a:ext uri="{FF2B5EF4-FFF2-40B4-BE49-F238E27FC236}">
                    <a16:creationId xmlns:a16="http://schemas.microsoft.com/office/drawing/2014/main" id="{D3F4F6EA-2660-48FE-A1AF-01E518547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32134" name="Group 93">
              <a:extLst>
                <a:ext uri="{FF2B5EF4-FFF2-40B4-BE49-F238E27FC236}">
                  <a16:creationId xmlns:a16="http://schemas.microsoft.com/office/drawing/2014/main" id="{EA99933E-5886-469B-98B7-1F2C6C4A1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>
                <a:extLst>
                  <a:ext uri="{FF2B5EF4-FFF2-40B4-BE49-F238E27FC236}">
                    <a16:creationId xmlns:a16="http://schemas.microsoft.com/office/drawing/2014/main" id="{88499F77-5ED4-44D7-8111-449F7F3AE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32136" name="Group 49">
                <a:extLst>
                  <a:ext uri="{FF2B5EF4-FFF2-40B4-BE49-F238E27FC236}">
                    <a16:creationId xmlns:a16="http://schemas.microsoft.com/office/drawing/2014/main" id="{C6501200-9355-4A29-ABF3-EAB3A0042C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>
                  <a:extLst>
                    <a:ext uri="{FF2B5EF4-FFF2-40B4-BE49-F238E27FC236}">
                      <a16:creationId xmlns:a16="http://schemas.microsoft.com/office/drawing/2014/main" id="{80F5348E-65B7-41F6-8760-94978A5DBE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>
                  <a:extLst>
                    <a:ext uri="{FF2B5EF4-FFF2-40B4-BE49-F238E27FC236}">
                      <a16:creationId xmlns:a16="http://schemas.microsoft.com/office/drawing/2014/main" id="{B574E683-B8F3-4DAA-9F1F-9FF9A34A09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32102" name="Picture 15" descr="underline_base">
            <a:extLst>
              <a:ext uri="{FF2B5EF4-FFF2-40B4-BE49-F238E27FC236}">
                <a16:creationId xmlns:a16="http://schemas.microsoft.com/office/drawing/2014/main" id="{2A35D067-E327-4A4F-A780-228EB4B249F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>
            <a:extLst>
              <a:ext uri="{FF2B5EF4-FFF2-40B4-BE49-F238E27FC236}">
                <a16:creationId xmlns:a16="http://schemas.microsoft.com/office/drawing/2014/main" id="{8AFF8B55-360D-442F-94E7-6F5A272E7AA6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4183" name="Group 95">
              <a:extLst>
                <a:ext uri="{FF2B5EF4-FFF2-40B4-BE49-F238E27FC236}">
                  <a16:creationId xmlns:a16="http://schemas.microsoft.com/office/drawing/2014/main" id="{858B2DCC-07A6-4F67-A354-D8ABCC032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>
                <a:extLst>
                  <a:ext uri="{FF2B5EF4-FFF2-40B4-BE49-F238E27FC236}">
                    <a16:creationId xmlns:a16="http://schemas.microsoft.com/office/drawing/2014/main" id="{2E1E83D0-025F-4AC8-9D7C-BB2ADAF242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>
                  <a:extLst>
                    <a:ext uri="{FF2B5EF4-FFF2-40B4-BE49-F238E27FC236}">
                      <a16:creationId xmlns:a16="http://schemas.microsoft.com/office/drawing/2014/main" id="{8884AF77-7E6A-407B-B102-08DA5DC46C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>
                  <a:extLst>
                    <a:ext uri="{FF2B5EF4-FFF2-40B4-BE49-F238E27FC236}">
                      <a16:creationId xmlns:a16="http://schemas.microsoft.com/office/drawing/2014/main" id="{E3862AF2-2BA1-4DD3-B23C-C689E22C5E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56" name="Rectangle 43">
                <a:extLst>
                  <a:ext uri="{FF2B5EF4-FFF2-40B4-BE49-F238E27FC236}">
                    <a16:creationId xmlns:a16="http://schemas.microsoft.com/office/drawing/2014/main" id="{0F68CAE8-EDCC-413D-9F67-A2988CACA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34184" name="Group 96">
              <a:extLst>
                <a:ext uri="{FF2B5EF4-FFF2-40B4-BE49-F238E27FC236}">
                  <a16:creationId xmlns:a16="http://schemas.microsoft.com/office/drawing/2014/main" id="{6C7A3658-12C1-43CC-B7F8-939DAEE48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>
                <a:extLst>
                  <a:ext uri="{FF2B5EF4-FFF2-40B4-BE49-F238E27FC236}">
                    <a16:creationId xmlns:a16="http://schemas.microsoft.com/office/drawing/2014/main" id="{D2516C05-BF1D-4D11-B9CA-60A9CEF6B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34239" name="Group 49">
                <a:extLst>
                  <a:ext uri="{FF2B5EF4-FFF2-40B4-BE49-F238E27FC236}">
                    <a16:creationId xmlns:a16="http://schemas.microsoft.com/office/drawing/2014/main" id="{B63E97A0-AC2A-4E29-8D69-DF5206D6F9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>
                  <a:extLst>
                    <a:ext uri="{FF2B5EF4-FFF2-40B4-BE49-F238E27FC236}">
                      <a16:creationId xmlns:a16="http://schemas.microsoft.com/office/drawing/2014/main" id="{7AEA621B-1F55-49D2-93E5-9894DE87E3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>
                  <a:extLst>
                    <a:ext uri="{FF2B5EF4-FFF2-40B4-BE49-F238E27FC236}">
                      <a16:creationId xmlns:a16="http://schemas.microsoft.com/office/drawing/2014/main" id="{80746223-CAE8-4934-B2BE-9FAA600A5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98" name="Text Box 4">
              <a:extLst>
                <a:ext uri="{FF2B5EF4-FFF2-40B4-BE49-F238E27FC236}">
                  <a16:creationId xmlns:a16="http://schemas.microsoft.com/office/drawing/2014/main" id="{439D5C84-C916-47DC-B103-3062230A7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46123" name="Text Box 21">
              <a:extLst>
                <a:ext uri="{FF2B5EF4-FFF2-40B4-BE49-F238E27FC236}">
                  <a16:creationId xmlns:a16="http://schemas.microsoft.com/office/drawing/2014/main" id="{1658ACC8-6A93-4205-B0AF-6A7992365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1A-23-F9-CD-06-9B</a:t>
              </a:r>
            </a:p>
          </p:txBody>
        </p:sp>
        <p:sp>
          <p:nvSpPr>
            <p:cNvPr id="46124" name="Text Box 22">
              <a:extLst>
                <a:ext uri="{FF2B5EF4-FFF2-40B4-BE49-F238E27FC236}">
                  <a16:creationId xmlns:a16="http://schemas.microsoft.com/office/drawing/2014/main" id="{B47020B9-BA77-49FE-9092-2EA27C0C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222.222.222.220</a:t>
              </a:r>
            </a:p>
          </p:txBody>
        </p:sp>
        <p:grpSp>
          <p:nvGrpSpPr>
            <p:cNvPr id="134188" name="Group 23">
              <a:extLst>
                <a:ext uri="{FF2B5EF4-FFF2-40B4-BE49-F238E27FC236}">
                  <a16:creationId xmlns:a16="http://schemas.microsoft.com/office/drawing/2014/main" id="{10247E89-D09C-4538-A2A0-656E507C6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>
                <a:extLst>
                  <a:ext uri="{FF2B5EF4-FFF2-40B4-BE49-F238E27FC236}">
                    <a16:creationId xmlns:a16="http://schemas.microsoft.com/office/drawing/2014/main" id="{A78BD2C1-A6CF-429E-86CC-B9E6082841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6174" name="Text Box 25">
                <a:extLst>
                  <a:ext uri="{FF2B5EF4-FFF2-40B4-BE49-F238E27FC236}">
                    <a16:creationId xmlns:a16="http://schemas.microsoft.com/office/drawing/2014/main" id="{499EBB07-ACB0-411B-8ED9-6D452AFA36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6126" name="Text Box 26">
              <a:extLst>
                <a:ext uri="{FF2B5EF4-FFF2-40B4-BE49-F238E27FC236}">
                  <a16:creationId xmlns:a16="http://schemas.microsoft.com/office/drawing/2014/main" id="{E4E88DCE-FE3A-40D7-ADC0-26BF0EC9C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CC-49-DE-D0-AB-7D</a:t>
              </a:r>
            </a:p>
          </p:txBody>
        </p:sp>
        <p:sp>
          <p:nvSpPr>
            <p:cNvPr id="46127" name="Text Box 27">
              <a:extLst>
                <a:ext uri="{FF2B5EF4-FFF2-40B4-BE49-F238E27FC236}">
                  <a16:creationId xmlns:a16="http://schemas.microsoft.com/office/drawing/2014/main" id="{BFEEE2D2-661D-4649-9883-D988E6723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111.111.111.112</a:t>
              </a:r>
            </a:p>
          </p:txBody>
        </p:sp>
        <p:sp>
          <p:nvSpPr>
            <p:cNvPr id="46128" name="Text Box 30">
              <a:extLst>
                <a:ext uri="{FF2B5EF4-FFF2-40B4-BE49-F238E27FC236}">
                  <a16:creationId xmlns:a16="http://schemas.microsoft.com/office/drawing/2014/main" id="{737F7FEE-7B6E-433E-B665-209CE9329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111.111.111.111</a:t>
              </a:r>
            </a:p>
          </p:txBody>
        </p:sp>
        <p:sp>
          <p:nvSpPr>
            <p:cNvPr id="46129" name="Text Box 33">
              <a:extLst>
                <a:ext uri="{FF2B5EF4-FFF2-40B4-BE49-F238E27FC236}">
                  <a16:creationId xmlns:a16="http://schemas.microsoft.com/office/drawing/2014/main" id="{0ACF6008-82B6-4F5B-AE48-B890760EA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74-29-9C-E8-FF-55</a:t>
              </a:r>
            </a:p>
          </p:txBody>
        </p:sp>
        <p:sp>
          <p:nvSpPr>
            <p:cNvPr id="134193" name="Freeform 39">
              <a:extLst>
                <a:ext uri="{FF2B5EF4-FFF2-40B4-BE49-F238E27FC236}">
                  <a16:creationId xmlns:a16="http://schemas.microsoft.com/office/drawing/2014/main" id="{ED70DF5B-57A6-43CC-96FD-5447C5F71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1" name="Line 40">
              <a:extLst>
                <a:ext uri="{FF2B5EF4-FFF2-40B4-BE49-F238E27FC236}">
                  <a16:creationId xmlns:a16="http://schemas.microsoft.com/office/drawing/2014/main" id="{1B1FAE08-F39B-4F49-9032-6452E3E88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2" name="Line 41">
              <a:extLst>
                <a:ext uri="{FF2B5EF4-FFF2-40B4-BE49-F238E27FC236}">
                  <a16:creationId xmlns:a16="http://schemas.microsoft.com/office/drawing/2014/main" id="{96F8A16A-A88B-4611-BE0B-7D3029EFA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3" name="Line 42">
              <a:extLst>
                <a:ext uri="{FF2B5EF4-FFF2-40B4-BE49-F238E27FC236}">
                  <a16:creationId xmlns:a16="http://schemas.microsoft.com/office/drawing/2014/main" id="{88C0C718-08FA-4C33-BCAF-6AB062243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4" name="Line 44">
              <a:extLst>
                <a:ext uri="{FF2B5EF4-FFF2-40B4-BE49-F238E27FC236}">
                  <a16:creationId xmlns:a16="http://schemas.microsoft.com/office/drawing/2014/main" id="{7BACE57C-94D2-493F-838E-F057A6FE8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5" name="Line 45">
              <a:extLst>
                <a:ext uri="{FF2B5EF4-FFF2-40B4-BE49-F238E27FC236}">
                  <a16:creationId xmlns:a16="http://schemas.microsoft.com/office/drawing/2014/main" id="{EB03743E-9968-4E3E-968B-CC59CDC6E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6" name="Line 46">
              <a:extLst>
                <a:ext uri="{FF2B5EF4-FFF2-40B4-BE49-F238E27FC236}">
                  <a16:creationId xmlns:a16="http://schemas.microsoft.com/office/drawing/2014/main" id="{14CA9F61-CC7E-4B13-B163-22E31E575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7" name="Line 47">
              <a:extLst>
                <a:ext uri="{FF2B5EF4-FFF2-40B4-BE49-F238E27FC236}">
                  <a16:creationId xmlns:a16="http://schemas.microsoft.com/office/drawing/2014/main" id="{1BCE4FFD-00A0-4679-8446-6EB86C787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" name="Text Box 58">
              <a:extLst>
                <a:ext uri="{FF2B5EF4-FFF2-40B4-BE49-F238E27FC236}">
                  <a16:creationId xmlns:a16="http://schemas.microsoft.com/office/drawing/2014/main" id="{EC656A2E-4F4E-4C3D-A37E-13329A8EF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46139" name="Line 60">
              <a:extLst>
                <a:ext uri="{FF2B5EF4-FFF2-40B4-BE49-F238E27FC236}">
                  <a16:creationId xmlns:a16="http://schemas.microsoft.com/office/drawing/2014/main" id="{E0484D3B-320B-4A3A-B071-13EC43F43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4203" name="Group 63">
              <a:extLst>
                <a:ext uri="{FF2B5EF4-FFF2-40B4-BE49-F238E27FC236}">
                  <a16:creationId xmlns:a16="http://schemas.microsoft.com/office/drawing/2014/main" id="{A92C9055-1859-4F0B-A698-99EDDDEC5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>
                <a:extLst>
                  <a:ext uri="{FF2B5EF4-FFF2-40B4-BE49-F238E27FC236}">
                    <a16:creationId xmlns:a16="http://schemas.microsoft.com/office/drawing/2014/main" id="{8A5F2D08-5F09-452E-8E77-59E75FAAE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6172" name="Text Box 65">
                <a:extLst>
                  <a:ext uri="{FF2B5EF4-FFF2-40B4-BE49-F238E27FC236}">
                    <a16:creationId xmlns:a16="http://schemas.microsoft.com/office/drawing/2014/main" id="{B448E9A6-3393-4E47-BC34-408CF1C14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6141" name="Line 67">
              <a:extLst>
                <a:ext uri="{FF2B5EF4-FFF2-40B4-BE49-F238E27FC236}">
                  <a16:creationId xmlns:a16="http://schemas.microsoft.com/office/drawing/2014/main" id="{D8C2BA8C-C9D5-42BA-A91A-5181E159A1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2" name="Line 68">
              <a:extLst>
                <a:ext uri="{FF2B5EF4-FFF2-40B4-BE49-F238E27FC236}">
                  <a16:creationId xmlns:a16="http://schemas.microsoft.com/office/drawing/2014/main" id="{E5224E01-E524-47FF-8A50-142EA6496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3" name="Text Box 71">
              <a:extLst>
                <a:ext uri="{FF2B5EF4-FFF2-40B4-BE49-F238E27FC236}">
                  <a16:creationId xmlns:a16="http://schemas.microsoft.com/office/drawing/2014/main" id="{CFBF3F49-4926-44FC-B73B-CC9B21E74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222.222.222.221</a:t>
              </a:r>
            </a:p>
          </p:txBody>
        </p:sp>
        <p:sp>
          <p:nvSpPr>
            <p:cNvPr id="46144" name="Text Box 72">
              <a:extLst>
                <a:ext uri="{FF2B5EF4-FFF2-40B4-BE49-F238E27FC236}">
                  <a16:creationId xmlns:a16="http://schemas.microsoft.com/office/drawing/2014/main" id="{689CD62A-3C45-470E-AEF8-CF4CE9D02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88-B2-2F-54-1A-0F</a:t>
              </a:r>
            </a:p>
          </p:txBody>
        </p:sp>
        <p:sp>
          <p:nvSpPr>
            <p:cNvPr id="46145" name="Line 73">
              <a:extLst>
                <a:ext uri="{FF2B5EF4-FFF2-40B4-BE49-F238E27FC236}">
                  <a16:creationId xmlns:a16="http://schemas.microsoft.com/office/drawing/2014/main" id="{D4847C09-B605-4379-9B76-91D68AE6A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6" name="Line 74">
              <a:extLst>
                <a:ext uri="{FF2B5EF4-FFF2-40B4-BE49-F238E27FC236}">
                  <a16:creationId xmlns:a16="http://schemas.microsoft.com/office/drawing/2014/main" id="{F3267D48-3950-4517-9661-210EB4D37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4210" name="Freeform 75">
              <a:extLst>
                <a:ext uri="{FF2B5EF4-FFF2-40B4-BE49-F238E27FC236}">
                  <a16:creationId xmlns:a16="http://schemas.microsoft.com/office/drawing/2014/main" id="{19421ABE-0C16-47A2-A5FA-8418CBA5A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Text Box 76">
              <a:extLst>
                <a:ext uri="{FF2B5EF4-FFF2-40B4-BE49-F238E27FC236}">
                  <a16:creationId xmlns:a16="http://schemas.microsoft.com/office/drawing/2014/main" id="{2A8C6B62-AA92-4FA8-B320-2EAFD3782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134212" name="Group 124">
              <a:extLst>
                <a:ext uri="{FF2B5EF4-FFF2-40B4-BE49-F238E27FC236}">
                  <a16:creationId xmlns:a16="http://schemas.microsoft.com/office/drawing/2014/main" id="{3D0F8AA3-EF24-4799-8672-0AA1B3116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>
                <a:extLst>
                  <a:ext uri="{FF2B5EF4-FFF2-40B4-BE49-F238E27FC236}">
                    <a16:creationId xmlns:a16="http://schemas.microsoft.com/office/drawing/2014/main" id="{A74B9AAD-89C6-41AE-97A4-D6CEB0585D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>
                  <a:extLst>
                    <a:ext uri="{FF2B5EF4-FFF2-40B4-BE49-F238E27FC236}">
                      <a16:creationId xmlns:a16="http://schemas.microsoft.com/office/drawing/2014/main" id="{8843FDBB-04E7-43F1-B997-90794CFE94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>
                  <a:extLst>
                    <a:ext uri="{FF2B5EF4-FFF2-40B4-BE49-F238E27FC236}">
                      <a16:creationId xmlns:a16="http://schemas.microsoft.com/office/drawing/2014/main" id="{E86A6356-648D-4C2F-964C-293A253C1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44" name="Rectangle 43">
                <a:extLst>
                  <a:ext uri="{FF2B5EF4-FFF2-40B4-BE49-F238E27FC236}">
                    <a16:creationId xmlns:a16="http://schemas.microsoft.com/office/drawing/2014/main" id="{7F502E69-86F5-4168-B210-20ADFA165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34213" name="Group 125">
              <a:extLst>
                <a:ext uri="{FF2B5EF4-FFF2-40B4-BE49-F238E27FC236}">
                  <a16:creationId xmlns:a16="http://schemas.microsoft.com/office/drawing/2014/main" id="{2163283B-4A0B-4999-9FB7-37936309F4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>
                <a:extLst>
                  <a:ext uri="{FF2B5EF4-FFF2-40B4-BE49-F238E27FC236}">
                    <a16:creationId xmlns:a16="http://schemas.microsoft.com/office/drawing/2014/main" id="{FD8401A5-ABCD-4889-8244-97609C906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34220" name="Group 1185">
                <a:extLst>
                  <a:ext uri="{FF2B5EF4-FFF2-40B4-BE49-F238E27FC236}">
                    <a16:creationId xmlns:a16="http://schemas.microsoft.com/office/drawing/2014/main" id="{1651C3B9-7D12-4A4F-9904-72C5B18A10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>
                  <a:extLst>
                    <a:ext uri="{FF2B5EF4-FFF2-40B4-BE49-F238E27FC236}">
                      <a16:creationId xmlns:a16="http://schemas.microsoft.com/office/drawing/2014/main" id="{9D626B59-5D46-4BE3-8773-5E1EE1EBB5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223" name="Rectangle 410">
                  <a:extLst>
                    <a:ext uri="{FF2B5EF4-FFF2-40B4-BE49-F238E27FC236}">
                      <a16:creationId xmlns:a16="http://schemas.microsoft.com/office/drawing/2014/main" id="{DE82630D-F10C-40B3-90DB-BC4B5F8830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224" name="Oval 411">
                  <a:extLst>
                    <a:ext uri="{FF2B5EF4-FFF2-40B4-BE49-F238E27FC236}">
                      <a16:creationId xmlns:a16="http://schemas.microsoft.com/office/drawing/2014/main" id="{0B369D67-28B5-45EC-9122-F5BBF1C84B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4225" name="Group 1189">
                  <a:extLst>
                    <a:ext uri="{FF2B5EF4-FFF2-40B4-BE49-F238E27FC236}">
                      <a16:creationId xmlns:a16="http://schemas.microsoft.com/office/drawing/2014/main" id="{91199E39-C7CF-48C4-BED4-6BD10A1DD7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>
                    <a:extLst>
                      <a:ext uri="{FF2B5EF4-FFF2-40B4-BE49-F238E27FC236}">
                        <a16:creationId xmlns:a16="http://schemas.microsoft.com/office/drawing/2014/main" id="{0AAB8FEB-72C3-4DF6-A793-252A1197CC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229" name="Freeform 1191">
                    <a:extLst>
                      <a:ext uri="{FF2B5EF4-FFF2-40B4-BE49-F238E27FC236}">
                        <a16:creationId xmlns:a16="http://schemas.microsoft.com/office/drawing/2014/main" id="{4D55E8EB-22FE-4E90-A563-AB9ED85808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163" name="Line 1192">
                  <a:extLst>
                    <a:ext uri="{FF2B5EF4-FFF2-40B4-BE49-F238E27FC236}">
                      <a16:creationId xmlns:a16="http://schemas.microsoft.com/office/drawing/2014/main" id="{A701CE3C-95DE-4F47-ADA4-131A88FA6F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6164" name="Line 1193">
                  <a:extLst>
                    <a:ext uri="{FF2B5EF4-FFF2-40B4-BE49-F238E27FC236}">
                      <a16:creationId xmlns:a16="http://schemas.microsoft.com/office/drawing/2014/main" id="{7208BE59-6816-44A8-8EA9-4E019721F8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" name="Rectangle 43">
                <a:extLst>
                  <a:ext uri="{FF2B5EF4-FFF2-40B4-BE49-F238E27FC236}">
                    <a16:creationId xmlns:a16="http://schemas.microsoft.com/office/drawing/2014/main" id="{6194F329-4CCF-4C01-B7FC-39DCD114A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34214" name="Group 126">
              <a:extLst>
                <a:ext uri="{FF2B5EF4-FFF2-40B4-BE49-F238E27FC236}">
                  <a16:creationId xmlns:a16="http://schemas.microsoft.com/office/drawing/2014/main" id="{8C89EE87-D73E-4C77-B5DE-7F7A975ED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>
                <a:extLst>
                  <a:ext uri="{FF2B5EF4-FFF2-40B4-BE49-F238E27FC236}">
                    <a16:creationId xmlns:a16="http://schemas.microsoft.com/office/drawing/2014/main" id="{968453C2-F269-458C-B52D-6DB5C2169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34216" name="Group 49">
                <a:extLst>
                  <a:ext uri="{FF2B5EF4-FFF2-40B4-BE49-F238E27FC236}">
                    <a16:creationId xmlns:a16="http://schemas.microsoft.com/office/drawing/2014/main" id="{18C02C0C-331F-4F89-A18F-BE7D29EFAC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>
                  <a:extLst>
                    <a:ext uri="{FF2B5EF4-FFF2-40B4-BE49-F238E27FC236}">
                      <a16:creationId xmlns:a16="http://schemas.microsoft.com/office/drawing/2014/main" id="{04F3C195-319F-449A-AAF3-543BE63851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>
                  <a:extLst>
                    <a:ext uri="{FF2B5EF4-FFF2-40B4-BE49-F238E27FC236}">
                      <a16:creationId xmlns:a16="http://schemas.microsoft.com/office/drawing/2014/main" id="{BFFB42C8-A221-467D-937C-F801051A1D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3F699F0D-4A1F-4832-A16B-F8014834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DF3B725D-3349-4CCB-A6EC-E9D9F9F1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E9533A66-C8BF-4CBB-A63B-1D8B6F6E58DE}" type="slidenum">
              <a:rPr lang="en-US" altLang="en-US" sz="1200" i="0">
                <a:latin typeface="Arial" panose="020B0604020202020204" pitchFamily="34" charset="0"/>
              </a:rPr>
              <a:pPr/>
              <a:t>48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712857" name="AutoShape 153">
            <a:extLst>
              <a:ext uri="{FF2B5EF4-FFF2-40B4-BE49-F238E27FC236}">
                <a16:creationId xmlns:a16="http://schemas.microsoft.com/office/drawing/2014/main" id="{E2CAE233-4074-4885-B50D-6BCA92E4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C627CB4F-FB2E-45D9-BCFF-0BE205C11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>
            <a:extLst>
              <a:ext uri="{FF2B5EF4-FFF2-40B4-BE49-F238E27FC236}">
                <a16:creationId xmlns:a16="http://schemas.microsoft.com/office/drawing/2014/main" id="{4906BA2A-6589-4CD9-A0C0-518A450F24E1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4176" name="Freeform 65">
              <a:extLst>
                <a:ext uri="{FF2B5EF4-FFF2-40B4-BE49-F238E27FC236}">
                  <a16:creationId xmlns:a16="http://schemas.microsoft.com/office/drawing/2014/main" id="{0349FAFD-929E-4DBE-9C1E-99C4F3495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4" name="Rectangle 67">
              <a:extLst>
                <a:ext uri="{FF2B5EF4-FFF2-40B4-BE49-F238E27FC236}">
                  <a16:creationId xmlns:a16="http://schemas.microsoft.com/office/drawing/2014/main" id="{82D550BA-49D6-4A73-9673-096F5FCB1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5" name="Text Box 68">
              <a:extLst>
                <a:ext uri="{FF2B5EF4-FFF2-40B4-BE49-F238E27FC236}">
                  <a16:creationId xmlns:a16="http://schemas.microsoft.com/office/drawing/2014/main" id="{E354589B-6368-4786-927F-A1EA50615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46116" name="Line 69">
              <a:extLst>
                <a:ext uri="{FF2B5EF4-FFF2-40B4-BE49-F238E27FC236}">
                  <a16:creationId xmlns:a16="http://schemas.microsoft.com/office/drawing/2014/main" id="{B088146F-F908-4723-A19E-DE6002367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7" name="Line 70">
              <a:extLst>
                <a:ext uri="{FF2B5EF4-FFF2-40B4-BE49-F238E27FC236}">
                  <a16:creationId xmlns:a16="http://schemas.microsoft.com/office/drawing/2014/main" id="{33286B6F-729F-42B3-9580-50680C207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8" name="Line 71">
              <a:extLst>
                <a:ext uri="{FF2B5EF4-FFF2-40B4-BE49-F238E27FC236}">
                  <a16:creationId xmlns:a16="http://schemas.microsoft.com/office/drawing/2014/main" id="{6108BC19-3706-477D-8219-E3F09FE79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9" name="Line 72">
              <a:extLst>
                <a:ext uri="{FF2B5EF4-FFF2-40B4-BE49-F238E27FC236}">
                  <a16:creationId xmlns:a16="http://schemas.microsoft.com/office/drawing/2014/main" id="{664DECDA-CC89-43A2-BA79-8C97C5CA5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12855" name="Group 151">
            <a:extLst>
              <a:ext uri="{FF2B5EF4-FFF2-40B4-BE49-F238E27FC236}">
                <a16:creationId xmlns:a16="http://schemas.microsoft.com/office/drawing/2014/main" id="{C5EDCF6A-7C06-4247-A498-875E72BDE012}"/>
              </a:ext>
            </a:extLst>
          </p:cNvPr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>
              <a:extLst>
                <a:ext uri="{FF2B5EF4-FFF2-40B4-BE49-F238E27FC236}">
                  <a16:creationId xmlns:a16="http://schemas.microsoft.com/office/drawing/2014/main" id="{72148C04-B36C-47FF-AC02-A4753412C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>
                <a:extLst>
                  <a:ext uri="{FF2B5EF4-FFF2-40B4-BE49-F238E27FC236}">
                    <a16:creationId xmlns:a16="http://schemas.microsoft.com/office/drawing/2014/main" id="{A43A8EC5-03BA-4208-B2D7-A5BB97DE1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11" name="Line 124">
                <a:extLst>
                  <a:ext uri="{FF2B5EF4-FFF2-40B4-BE49-F238E27FC236}">
                    <a16:creationId xmlns:a16="http://schemas.microsoft.com/office/drawing/2014/main" id="{D19CEAA1-3DA0-4C2E-A5ED-47885E335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12" name="Line 125">
                <a:extLst>
                  <a:ext uri="{FF2B5EF4-FFF2-40B4-BE49-F238E27FC236}">
                    <a16:creationId xmlns:a16="http://schemas.microsoft.com/office/drawing/2014/main" id="{EC0E6E6B-251D-4ADE-96B1-547FA3642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109" name="Text Box 126">
              <a:extLst>
                <a:ext uri="{FF2B5EF4-FFF2-40B4-BE49-F238E27FC236}">
                  <a16:creationId xmlns:a16="http://schemas.microsoft.com/office/drawing/2014/main" id="{F41D21FB-2E06-42BE-B5EA-776FFC1AE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2845" name="Group 141">
            <a:extLst>
              <a:ext uri="{FF2B5EF4-FFF2-40B4-BE49-F238E27FC236}">
                <a16:creationId xmlns:a16="http://schemas.microsoft.com/office/drawing/2014/main" id="{2F39C6C8-7485-451C-A454-FFD992B560D4}"/>
              </a:ext>
            </a:extLst>
          </p:cNvPr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>
              <a:extLst>
                <a:ext uri="{FF2B5EF4-FFF2-40B4-BE49-F238E27FC236}">
                  <a16:creationId xmlns:a16="http://schemas.microsoft.com/office/drawing/2014/main" id="{6A4DDCAA-B44C-4422-BDDD-D5BF7097B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07" name="Line 128">
              <a:extLst>
                <a:ext uri="{FF2B5EF4-FFF2-40B4-BE49-F238E27FC236}">
                  <a16:creationId xmlns:a16="http://schemas.microsoft.com/office/drawing/2014/main" id="{17EC7C37-ECC5-454C-85DF-F502095E3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2847" name="Rectangle 143">
            <a:extLst>
              <a:ext uri="{FF2B5EF4-FFF2-40B4-BE49-F238E27FC236}">
                <a16:creationId xmlns:a16="http://schemas.microsoft.com/office/drawing/2014/main" id="{0C670672-9095-4492-AFC1-643E4C0E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A creates IP datagram with IP source A, destination B </a:t>
            </a:r>
          </a:p>
        </p:txBody>
      </p:sp>
      <p:sp>
        <p:nvSpPr>
          <p:cNvPr id="712848" name="Rectangle 144">
            <a:extLst>
              <a:ext uri="{FF2B5EF4-FFF2-40B4-BE49-F238E27FC236}">
                <a16:creationId xmlns:a16="http://schemas.microsoft.com/office/drawing/2014/main" id="{72BD0DB3-8865-46A5-B441-7D4B4EF1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A creates link-layer frame with R's MAC address as dest, frame contains A-to-B IP datagram</a:t>
            </a:r>
            <a:endParaRPr lang="en-US" sz="2800" i="0">
              <a:latin typeface="Gill Sans MT" charset="0"/>
              <a:ea typeface="ＭＳ Ｐゴシック" charset="0"/>
            </a:endParaRPr>
          </a:p>
        </p:txBody>
      </p:sp>
      <p:grpSp>
        <p:nvGrpSpPr>
          <p:cNvPr id="712856" name="Group 152">
            <a:extLst>
              <a:ext uri="{FF2B5EF4-FFF2-40B4-BE49-F238E27FC236}">
                <a16:creationId xmlns:a16="http://schemas.microsoft.com/office/drawing/2014/main" id="{2406C45B-D218-42EA-B5AD-4F6AB9CC3282}"/>
              </a:ext>
            </a:extLst>
          </p:cNvPr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46094" name="Text Box 135">
              <a:extLst>
                <a:ext uri="{FF2B5EF4-FFF2-40B4-BE49-F238E27FC236}">
                  <a16:creationId xmlns:a16="http://schemas.microsoft.com/office/drawing/2014/main" id="{B5635ACA-1F20-429F-897C-A69C1FA02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>
                  <a:latin typeface="Arial" charset="0"/>
                </a:rPr>
                <a:t> 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134158" name="Group 145">
              <a:extLst>
                <a:ext uri="{FF2B5EF4-FFF2-40B4-BE49-F238E27FC236}">
                  <a16:creationId xmlns:a16="http://schemas.microsoft.com/office/drawing/2014/main" id="{D6D31811-66D9-4C03-A763-F3426B0DD1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>
                <a:extLst>
                  <a:ext uri="{FF2B5EF4-FFF2-40B4-BE49-F238E27FC236}">
                    <a16:creationId xmlns:a16="http://schemas.microsoft.com/office/drawing/2014/main" id="{9B892581-8E39-4975-9E44-CB6297ABF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1" name="Rectangle 132">
                <a:extLst>
                  <a:ext uri="{FF2B5EF4-FFF2-40B4-BE49-F238E27FC236}">
                    <a16:creationId xmlns:a16="http://schemas.microsoft.com/office/drawing/2014/main" id="{BF6ED330-A16B-424A-8162-5711BB860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2" name="Line 133">
                <a:extLst>
                  <a:ext uri="{FF2B5EF4-FFF2-40B4-BE49-F238E27FC236}">
                    <a16:creationId xmlns:a16="http://schemas.microsoft.com/office/drawing/2014/main" id="{9785F036-0B30-4B89-ACBA-E9FBD90A8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3" name="Line 134">
                <a:extLst>
                  <a:ext uri="{FF2B5EF4-FFF2-40B4-BE49-F238E27FC236}">
                    <a16:creationId xmlns:a16="http://schemas.microsoft.com/office/drawing/2014/main" id="{1F24CA3E-42E3-42A2-BB51-FDB710DE0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4" name="Line 139">
                <a:extLst>
                  <a:ext uri="{FF2B5EF4-FFF2-40B4-BE49-F238E27FC236}">
                    <a16:creationId xmlns:a16="http://schemas.microsoft.com/office/drawing/2014/main" id="{334422F4-BA2E-4203-A6A1-E22AD1DCF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5" name="Line 140">
                <a:extLst>
                  <a:ext uri="{FF2B5EF4-FFF2-40B4-BE49-F238E27FC236}">
                    <a16:creationId xmlns:a16="http://schemas.microsoft.com/office/drawing/2014/main" id="{E4CD2C7F-B67A-4F6B-8C91-4838CD7DB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096" name="Line 146">
              <a:extLst>
                <a:ext uri="{FF2B5EF4-FFF2-40B4-BE49-F238E27FC236}">
                  <a16:creationId xmlns:a16="http://schemas.microsoft.com/office/drawing/2014/main" id="{BF627B60-23A8-4218-B180-18F3283EB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7" name="Line 147">
              <a:extLst>
                <a:ext uri="{FF2B5EF4-FFF2-40B4-BE49-F238E27FC236}">
                  <a16:creationId xmlns:a16="http://schemas.microsoft.com/office/drawing/2014/main" id="{63EED9FA-1E84-4706-A243-6EC7B2B65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8" name="Line 148">
              <a:extLst>
                <a:ext uri="{FF2B5EF4-FFF2-40B4-BE49-F238E27FC236}">
                  <a16:creationId xmlns:a16="http://schemas.microsoft.com/office/drawing/2014/main" id="{F459E369-1FCA-4EFA-8C3B-D1A407CD8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9" name="Line 149">
              <a:extLst>
                <a:ext uri="{FF2B5EF4-FFF2-40B4-BE49-F238E27FC236}">
                  <a16:creationId xmlns:a16="http://schemas.microsoft.com/office/drawing/2014/main" id="{1DA23AC8-3A99-46A9-A5D3-3AF11E47C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34156" name="Picture 15" descr="underline_base">
            <a:extLst>
              <a:ext uri="{FF2B5EF4-FFF2-40B4-BE49-F238E27FC236}">
                <a16:creationId xmlns:a16="http://schemas.microsoft.com/office/drawing/2014/main" id="{D977438D-4D26-4F0E-8623-20C001092F6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>
            <a:extLst>
              <a:ext uri="{FF2B5EF4-FFF2-40B4-BE49-F238E27FC236}">
                <a16:creationId xmlns:a16="http://schemas.microsoft.com/office/drawing/2014/main" id="{3524A1E1-3940-4A00-9BAA-FE2106B62FD3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6236" name="Group 164">
              <a:extLst>
                <a:ext uri="{FF2B5EF4-FFF2-40B4-BE49-F238E27FC236}">
                  <a16:creationId xmlns:a16="http://schemas.microsoft.com/office/drawing/2014/main" id="{B06EFABD-0EFB-4A65-B7AD-92A4D8D6A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>
                <a:extLst>
                  <a:ext uri="{FF2B5EF4-FFF2-40B4-BE49-F238E27FC236}">
                    <a16:creationId xmlns:a16="http://schemas.microsoft.com/office/drawing/2014/main" id="{70D5DBF0-AA2A-4C25-8250-7D693FA7C3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>
                  <a:extLst>
                    <a:ext uri="{FF2B5EF4-FFF2-40B4-BE49-F238E27FC236}">
                      <a16:creationId xmlns:a16="http://schemas.microsoft.com/office/drawing/2014/main" id="{A546F91B-ABDD-4FFC-954B-400789BE2B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>
                  <a:extLst>
                    <a:ext uri="{FF2B5EF4-FFF2-40B4-BE49-F238E27FC236}">
                      <a16:creationId xmlns:a16="http://schemas.microsoft.com/office/drawing/2014/main" id="{86F3A7CF-42EF-4753-8C12-7B84F2990E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25" name="Rectangle 43">
                <a:extLst>
                  <a:ext uri="{FF2B5EF4-FFF2-40B4-BE49-F238E27FC236}">
                    <a16:creationId xmlns:a16="http://schemas.microsoft.com/office/drawing/2014/main" id="{A544C40C-652C-4C19-91B9-8FF9EA722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36237" name="Group 165">
              <a:extLst>
                <a:ext uri="{FF2B5EF4-FFF2-40B4-BE49-F238E27FC236}">
                  <a16:creationId xmlns:a16="http://schemas.microsoft.com/office/drawing/2014/main" id="{45584FC3-0A16-4A49-BB66-36DD07883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>
                <a:extLst>
                  <a:ext uri="{FF2B5EF4-FFF2-40B4-BE49-F238E27FC236}">
                    <a16:creationId xmlns:a16="http://schemas.microsoft.com/office/drawing/2014/main" id="{81FCD4E0-2A1C-4D6A-AD4A-A8907BCB1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36292" name="Group 49">
                <a:extLst>
                  <a:ext uri="{FF2B5EF4-FFF2-40B4-BE49-F238E27FC236}">
                    <a16:creationId xmlns:a16="http://schemas.microsoft.com/office/drawing/2014/main" id="{045E43D0-B57B-489C-A9F9-B17008422F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>
                  <a:extLst>
                    <a:ext uri="{FF2B5EF4-FFF2-40B4-BE49-F238E27FC236}">
                      <a16:creationId xmlns:a16="http://schemas.microsoft.com/office/drawing/2014/main" id="{84A670C3-CF26-4704-835F-964AAE6DDA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>
                  <a:extLst>
                    <a:ext uri="{FF2B5EF4-FFF2-40B4-BE49-F238E27FC236}">
                      <a16:creationId xmlns:a16="http://schemas.microsoft.com/office/drawing/2014/main" id="{6FF6E1F0-AB52-45AC-9A9C-2AE9B05D4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67" name="Text Box 4">
              <a:extLst>
                <a:ext uri="{FF2B5EF4-FFF2-40B4-BE49-F238E27FC236}">
                  <a16:creationId xmlns:a16="http://schemas.microsoft.com/office/drawing/2014/main" id="{1527537B-0B2D-4CC5-8FB2-F30ADE2D7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47152" name="Text Box 21">
              <a:extLst>
                <a:ext uri="{FF2B5EF4-FFF2-40B4-BE49-F238E27FC236}">
                  <a16:creationId xmlns:a16="http://schemas.microsoft.com/office/drawing/2014/main" id="{94760E66-26B3-4579-BD03-1E94C939B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1A-23-F9-CD-06-9B</a:t>
              </a:r>
            </a:p>
          </p:txBody>
        </p:sp>
        <p:sp>
          <p:nvSpPr>
            <p:cNvPr id="47153" name="Text Box 22">
              <a:extLst>
                <a:ext uri="{FF2B5EF4-FFF2-40B4-BE49-F238E27FC236}">
                  <a16:creationId xmlns:a16="http://schemas.microsoft.com/office/drawing/2014/main" id="{EE9C3A88-4DB7-4A03-B71F-94356B795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222.222.222.220</a:t>
              </a:r>
            </a:p>
          </p:txBody>
        </p:sp>
        <p:grpSp>
          <p:nvGrpSpPr>
            <p:cNvPr id="136241" name="Group 23">
              <a:extLst>
                <a:ext uri="{FF2B5EF4-FFF2-40B4-BE49-F238E27FC236}">
                  <a16:creationId xmlns:a16="http://schemas.microsoft.com/office/drawing/2014/main" id="{F174E979-4163-44BB-AAF2-4D74C0A4C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>
                <a:extLst>
                  <a:ext uri="{FF2B5EF4-FFF2-40B4-BE49-F238E27FC236}">
                    <a16:creationId xmlns:a16="http://schemas.microsoft.com/office/drawing/2014/main" id="{2C5C1F06-D8FD-42C5-90C7-2DE71B5DBD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7203" name="Text Box 25">
                <a:extLst>
                  <a:ext uri="{FF2B5EF4-FFF2-40B4-BE49-F238E27FC236}">
                    <a16:creationId xmlns:a16="http://schemas.microsoft.com/office/drawing/2014/main" id="{6C3BF384-EE85-43A6-B041-5929E80E3E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7155" name="Text Box 26">
              <a:extLst>
                <a:ext uri="{FF2B5EF4-FFF2-40B4-BE49-F238E27FC236}">
                  <a16:creationId xmlns:a16="http://schemas.microsoft.com/office/drawing/2014/main" id="{44FD27E2-05CF-48E6-8E32-DD2089B38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CC-49-DE-D0-AB-7D</a:t>
              </a:r>
            </a:p>
          </p:txBody>
        </p:sp>
        <p:sp>
          <p:nvSpPr>
            <p:cNvPr id="47156" name="Text Box 27">
              <a:extLst>
                <a:ext uri="{FF2B5EF4-FFF2-40B4-BE49-F238E27FC236}">
                  <a16:creationId xmlns:a16="http://schemas.microsoft.com/office/drawing/2014/main" id="{841B858F-376A-448B-A627-AF212D5C5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111.111.111.112</a:t>
              </a:r>
            </a:p>
          </p:txBody>
        </p:sp>
        <p:sp>
          <p:nvSpPr>
            <p:cNvPr id="47157" name="Text Box 30">
              <a:extLst>
                <a:ext uri="{FF2B5EF4-FFF2-40B4-BE49-F238E27FC236}">
                  <a16:creationId xmlns:a16="http://schemas.microsoft.com/office/drawing/2014/main" id="{29C545F9-0196-45A9-917F-A39D68A76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111.111.111.111</a:t>
              </a:r>
            </a:p>
          </p:txBody>
        </p:sp>
        <p:sp>
          <p:nvSpPr>
            <p:cNvPr id="47158" name="Text Box 33">
              <a:extLst>
                <a:ext uri="{FF2B5EF4-FFF2-40B4-BE49-F238E27FC236}">
                  <a16:creationId xmlns:a16="http://schemas.microsoft.com/office/drawing/2014/main" id="{7F5034A9-9F44-4827-AD30-8F4622EFA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74-29-9C-E8-FF-55</a:t>
              </a:r>
            </a:p>
          </p:txBody>
        </p:sp>
        <p:sp>
          <p:nvSpPr>
            <p:cNvPr id="136246" name="Freeform 39">
              <a:extLst>
                <a:ext uri="{FF2B5EF4-FFF2-40B4-BE49-F238E27FC236}">
                  <a16:creationId xmlns:a16="http://schemas.microsoft.com/office/drawing/2014/main" id="{BBFE2058-07E8-4F1E-B095-4B5E089EA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60" name="Line 40">
              <a:extLst>
                <a:ext uri="{FF2B5EF4-FFF2-40B4-BE49-F238E27FC236}">
                  <a16:creationId xmlns:a16="http://schemas.microsoft.com/office/drawing/2014/main" id="{A2F1AA93-0273-47D8-84C6-DDE2A03A6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1" name="Line 41">
              <a:extLst>
                <a:ext uri="{FF2B5EF4-FFF2-40B4-BE49-F238E27FC236}">
                  <a16:creationId xmlns:a16="http://schemas.microsoft.com/office/drawing/2014/main" id="{8C8BAB1D-8C32-4EC5-A90D-B4F5DC270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2" name="Line 42">
              <a:extLst>
                <a:ext uri="{FF2B5EF4-FFF2-40B4-BE49-F238E27FC236}">
                  <a16:creationId xmlns:a16="http://schemas.microsoft.com/office/drawing/2014/main" id="{AA8B966D-BF27-49CC-9BC6-5E117DF4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3" name="Line 44">
              <a:extLst>
                <a:ext uri="{FF2B5EF4-FFF2-40B4-BE49-F238E27FC236}">
                  <a16:creationId xmlns:a16="http://schemas.microsoft.com/office/drawing/2014/main" id="{DBBAC4DF-3A80-4097-BBE5-D7D471FF1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4" name="Line 45">
              <a:extLst>
                <a:ext uri="{FF2B5EF4-FFF2-40B4-BE49-F238E27FC236}">
                  <a16:creationId xmlns:a16="http://schemas.microsoft.com/office/drawing/2014/main" id="{C87FC80E-CB59-4376-8503-99271E62F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5" name="Line 46">
              <a:extLst>
                <a:ext uri="{FF2B5EF4-FFF2-40B4-BE49-F238E27FC236}">
                  <a16:creationId xmlns:a16="http://schemas.microsoft.com/office/drawing/2014/main" id="{D0278AA7-C9B2-4D4E-A171-BE590C897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6" name="Line 47">
              <a:extLst>
                <a:ext uri="{FF2B5EF4-FFF2-40B4-BE49-F238E27FC236}">
                  <a16:creationId xmlns:a16="http://schemas.microsoft.com/office/drawing/2014/main" id="{D684E84C-AC1C-4DD0-BDC1-C3C0C73A3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3" name="Text Box 58">
              <a:extLst>
                <a:ext uri="{FF2B5EF4-FFF2-40B4-BE49-F238E27FC236}">
                  <a16:creationId xmlns:a16="http://schemas.microsoft.com/office/drawing/2014/main" id="{59AFAB08-A6ED-4CE7-AA2B-27ABBE151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47168" name="Line 60">
              <a:extLst>
                <a:ext uri="{FF2B5EF4-FFF2-40B4-BE49-F238E27FC236}">
                  <a16:creationId xmlns:a16="http://schemas.microsoft.com/office/drawing/2014/main" id="{F543DF73-CC2E-4E3A-BFF4-AB6372173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6256" name="Group 63">
              <a:extLst>
                <a:ext uri="{FF2B5EF4-FFF2-40B4-BE49-F238E27FC236}">
                  <a16:creationId xmlns:a16="http://schemas.microsoft.com/office/drawing/2014/main" id="{CD641BD9-CEAB-4209-8ECB-724AA1E06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>
                <a:extLst>
                  <a:ext uri="{FF2B5EF4-FFF2-40B4-BE49-F238E27FC236}">
                    <a16:creationId xmlns:a16="http://schemas.microsoft.com/office/drawing/2014/main" id="{3222C70C-C69A-434B-A33F-222273D73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7201" name="Text Box 65">
                <a:extLst>
                  <a:ext uri="{FF2B5EF4-FFF2-40B4-BE49-F238E27FC236}">
                    <a16:creationId xmlns:a16="http://schemas.microsoft.com/office/drawing/2014/main" id="{DB63AB53-080D-40BE-9553-890470418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7170" name="Line 67">
              <a:extLst>
                <a:ext uri="{FF2B5EF4-FFF2-40B4-BE49-F238E27FC236}">
                  <a16:creationId xmlns:a16="http://schemas.microsoft.com/office/drawing/2014/main" id="{DDC70B05-D0C8-44B8-842A-EB2ED8600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1" name="Line 68">
              <a:extLst>
                <a:ext uri="{FF2B5EF4-FFF2-40B4-BE49-F238E27FC236}">
                  <a16:creationId xmlns:a16="http://schemas.microsoft.com/office/drawing/2014/main" id="{D921F6B8-A87B-4453-A333-547F94A51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2" name="Text Box 71">
              <a:extLst>
                <a:ext uri="{FF2B5EF4-FFF2-40B4-BE49-F238E27FC236}">
                  <a16:creationId xmlns:a16="http://schemas.microsoft.com/office/drawing/2014/main" id="{CC153A35-DFA7-416A-BD66-DACF7F849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222.222.222.221</a:t>
              </a:r>
            </a:p>
          </p:txBody>
        </p:sp>
        <p:sp>
          <p:nvSpPr>
            <p:cNvPr id="47173" name="Text Box 72">
              <a:extLst>
                <a:ext uri="{FF2B5EF4-FFF2-40B4-BE49-F238E27FC236}">
                  <a16:creationId xmlns:a16="http://schemas.microsoft.com/office/drawing/2014/main" id="{B29D2FC1-AD22-4004-907D-4A053D2AC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88-B2-2F-54-1A-0F</a:t>
              </a:r>
            </a:p>
          </p:txBody>
        </p:sp>
        <p:sp>
          <p:nvSpPr>
            <p:cNvPr id="47174" name="Line 73">
              <a:extLst>
                <a:ext uri="{FF2B5EF4-FFF2-40B4-BE49-F238E27FC236}">
                  <a16:creationId xmlns:a16="http://schemas.microsoft.com/office/drawing/2014/main" id="{FA204A32-9581-4642-8F61-C51FD1D89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5" name="Line 74">
              <a:extLst>
                <a:ext uri="{FF2B5EF4-FFF2-40B4-BE49-F238E27FC236}">
                  <a16:creationId xmlns:a16="http://schemas.microsoft.com/office/drawing/2014/main" id="{6876F1D6-8F16-4DEC-BCC2-5CB6F1E1B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6263" name="Freeform 75">
              <a:extLst>
                <a:ext uri="{FF2B5EF4-FFF2-40B4-BE49-F238E27FC236}">
                  <a16:creationId xmlns:a16="http://schemas.microsoft.com/office/drawing/2014/main" id="{76FEFBD6-F8DC-4DF6-8385-6540AC358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3" name="Text Box 76">
              <a:extLst>
                <a:ext uri="{FF2B5EF4-FFF2-40B4-BE49-F238E27FC236}">
                  <a16:creationId xmlns:a16="http://schemas.microsoft.com/office/drawing/2014/main" id="{887C7AD0-A9D9-48E0-80E7-FAABDBA57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136265" name="Group 193">
              <a:extLst>
                <a:ext uri="{FF2B5EF4-FFF2-40B4-BE49-F238E27FC236}">
                  <a16:creationId xmlns:a16="http://schemas.microsoft.com/office/drawing/2014/main" id="{93E067D0-44E2-4FD9-B9F5-3D9DCB8F5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>
                <a:extLst>
                  <a:ext uri="{FF2B5EF4-FFF2-40B4-BE49-F238E27FC236}">
                    <a16:creationId xmlns:a16="http://schemas.microsoft.com/office/drawing/2014/main" id="{D8A0FE88-B3DC-4B9A-9FFD-D2A2C3F991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>
                  <a:extLst>
                    <a:ext uri="{FF2B5EF4-FFF2-40B4-BE49-F238E27FC236}">
                      <a16:creationId xmlns:a16="http://schemas.microsoft.com/office/drawing/2014/main" id="{4DAF38B9-5EC0-4957-9544-B127853871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>
                  <a:extLst>
                    <a:ext uri="{FF2B5EF4-FFF2-40B4-BE49-F238E27FC236}">
                      <a16:creationId xmlns:a16="http://schemas.microsoft.com/office/drawing/2014/main" id="{553EEE29-74C4-40E1-BB56-01253F365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13" name="Rectangle 43">
                <a:extLst>
                  <a:ext uri="{FF2B5EF4-FFF2-40B4-BE49-F238E27FC236}">
                    <a16:creationId xmlns:a16="http://schemas.microsoft.com/office/drawing/2014/main" id="{E3CF93FF-9666-4FFF-B5D1-5868E3AE8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36266" name="Group 194">
              <a:extLst>
                <a:ext uri="{FF2B5EF4-FFF2-40B4-BE49-F238E27FC236}">
                  <a16:creationId xmlns:a16="http://schemas.microsoft.com/office/drawing/2014/main" id="{6C1B328D-B61E-4CA4-806F-51722F627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>
                <a:extLst>
                  <a:ext uri="{FF2B5EF4-FFF2-40B4-BE49-F238E27FC236}">
                    <a16:creationId xmlns:a16="http://schemas.microsoft.com/office/drawing/2014/main" id="{D3BA8C22-FC8F-402F-8346-2BC324F6F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36273" name="Group 1185">
                <a:extLst>
                  <a:ext uri="{FF2B5EF4-FFF2-40B4-BE49-F238E27FC236}">
                    <a16:creationId xmlns:a16="http://schemas.microsoft.com/office/drawing/2014/main" id="{D76A7551-DC3A-4FC1-A7DD-B1E4CBE0FC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>
                  <a:extLst>
                    <a:ext uri="{FF2B5EF4-FFF2-40B4-BE49-F238E27FC236}">
                      <a16:creationId xmlns:a16="http://schemas.microsoft.com/office/drawing/2014/main" id="{99B36978-4217-48F1-864A-5F3AF143DF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276" name="Rectangle 410">
                  <a:extLst>
                    <a:ext uri="{FF2B5EF4-FFF2-40B4-BE49-F238E27FC236}">
                      <a16:creationId xmlns:a16="http://schemas.microsoft.com/office/drawing/2014/main" id="{0EFA3B30-8225-41F4-A53C-6698064DA0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277" name="Oval 411">
                  <a:extLst>
                    <a:ext uri="{FF2B5EF4-FFF2-40B4-BE49-F238E27FC236}">
                      <a16:creationId xmlns:a16="http://schemas.microsoft.com/office/drawing/2014/main" id="{9F227D23-2B99-4DB4-A5F7-5CCC70767B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278" name="Group 1189">
                  <a:extLst>
                    <a:ext uri="{FF2B5EF4-FFF2-40B4-BE49-F238E27FC236}">
                      <a16:creationId xmlns:a16="http://schemas.microsoft.com/office/drawing/2014/main" id="{B2BCCD55-B791-457B-8D5C-252692EF05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>
                    <a:extLst>
                      <a:ext uri="{FF2B5EF4-FFF2-40B4-BE49-F238E27FC236}">
                        <a16:creationId xmlns:a16="http://schemas.microsoft.com/office/drawing/2014/main" id="{54D79BCB-0BFB-4630-B15A-2883D9D7AA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282" name="Freeform 1191">
                    <a:extLst>
                      <a:ext uri="{FF2B5EF4-FFF2-40B4-BE49-F238E27FC236}">
                        <a16:creationId xmlns:a16="http://schemas.microsoft.com/office/drawing/2014/main" id="{1B389811-EE1F-4B9B-B1B0-D61178D4CD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192" name="Line 1192">
                  <a:extLst>
                    <a:ext uri="{FF2B5EF4-FFF2-40B4-BE49-F238E27FC236}">
                      <a16:creationId xmlns:a16="http://schemas.microsoft.com/office/drawing/2014/main" id="{2E9DD60C-BB14-411B-8F0F-F06F6D2EB3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7193" name="Line 1193">
                  <a:extLst>
                    <a:ext uri="{FF2B5EF4-FFF2-40B4-BE49-F238E27FC236}">
                      <a16:creationId xmlns:a16="http://schemas.microsoft.com/office/drawing/2014/main" id="{77F9A03E-2992-415E-BB92-926FFCB880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3" name="Rectangle 43">
                <a:extLst>
                  <a:ext uri="{FF2B5EF4-FFF2-40B4-BE49-F238E27FC236}">
                    <a16:creationId xmlns:a16="http://schemas.microsoft.com/office/drawing/2014/main" id="{29D3B528-A702-419F-B21B-2D20AD333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36267" name="Group 195">
              <a:extLst>
                <a:ext uri="{FF2B5EF4-FFF2-40B4-BE49-F238E27FC236}">
                  <a16:creationId xmlns:a16="http://schemas.microsoft.com/office/drawing/2014/main" id="{8623803E-6623-4B23-8714-8FD11E50A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>
                <a:extLst>
                  <a:ext uri="{FF2B5EF4-FFF2-40B4-BE49-F238E27FC236}">
                    <a16:creationId xmlns:a16="http://schemas.microsoft.com/office/drawing/2014/main" id="{B63A7FE1-FA76-4536-9E46-678C1C732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36269" name="Group 49">
                <a:extLst>
                  <a:ext uri="{FF2B5EF4-FFF2-40B4-BE49-F238E27FC236}">
                    <a16:creationId xmlns:a16="http://schemas.microsoft.com/office/drawing/2014/main" id="{8FBE1C72-1701-45C9-939D-E9EB8F2BF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>
                  <a:extLst>
                    <a:ext uri="{FF2B5EF4-FFF2-40B4-BE49-F238E27FC236}">
                      <a16:creationId xmlns:a16="http://schemas.microsoft.com/office/drawing/2014/main" id="{A6DAA1F8-7048-4F2F-B525-9FCD2F4391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>
                  <a:extLst>
                    <a:ext uri="{FF2B5EF4-FFF2-40B4-BE49-F238E27FC236}">
                      <a16:creationId xmlns:a16="http://schemas.microsoft.com/office/drawing/2014/main" id="{27454044-F693-4818-9AF7-474CE98BB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7107" name="Footer Placeholder 4">
            <a:extLst>
              <a:ext uri="{FF2B5EF4-FFF2-40B4-BE49-F238E27FC236}">
                <a16:creationId xmlns:a16="http://schemas.microsoft.com/office/drawing/2014/main" id="{8F27440B-BC2E-4FCA-97D9-0A16CC95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A41FAE20-8271-42C0-946C-E5A981A4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9F4B5CC1-C9B6-440B-ACC7-640A943E65F7}" type="slidenum">
              <a:rPr lang="en-US" altLang="en-US" sz="1200" i="0">
                <a:latin typeface="Arial" panose="020B0604020202020204" pitchFamily="34" charset="0"/>
              </a:rPr>
              <a:pPr/>
              <a:t>49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C6E1D9F3-7483-4373-856D-5CF5FCA52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>
            <a:extLst>
              <a:ext uri="{FF2B5EF4-FFF2-40B4-BE49-F238E27FC236}">
                <a16:creationId xmlns:a16="http://schemas.microsoft.com/office/drawing/2014/main" id="{ECA0B541-7C29-4DE5-A370-3E7671C317BB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6229" name="Freeform 60">
              <a:extLst>
                <a:ext uri="{FF2B5EF4-FFF2-40B4-BE49-F238E27FC236}">
                  <a16:creationId xmlns:a16="http://schemas.microsoft.com/office/drawing/2014/main" id="{757F8732-E720-4C59-8771-D2EE8B049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43" name="Rectangle 61">
              <a:extLst>
                <a:ext uri="{FF2B5EF4-FFF2-40B4-BE49-F238E27FC236}">
                  <a16:creationId xmlns:a16="http://schemas.microsoft.com/office/drawing/2014/main" id="{18DFDC60-4F0C-401D-A22A-32C7CF5F5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4" name="Text Box 62">
              <a:extLst>
                <a:ext uri="{FF2B5EF4-FFF2-40B4-BE49-F238E27FC236}">
                  <a16:creationId xmlns:a16="http://schemas.microsoft.com/office/drawing/2014/main" id="{315E53AA-21C6-443D-AFF9-70E6A6818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47145" name="Line 63">
              <a:extLst>
                <a:ext uri="{FF2B5EF4-FFF2-40B4-BE49-F238E27FC236}">
                  <a16:creationId xmlns:a16="http://schemas.microsoft.com/office/drawing/2014/main" id="{1DE0D16F-81E8-48A3-9E5E-E3A3E809D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6" name="Line 64">
              <a:extLst>
                <a:ext uri="{FF2B5EF4-FFF2-40B4-BE49-F238E27FC236}">
                  <a16:creationId xmlns:a16="http://schemas.microsoft.com/office/drawing/2014/main" id="{E3175EAB-5C2B-46E2-BC48-AFF087DB9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7" name="Line 65">
              <a:extLst>
                <a:ext uri="{FF2B5EF4-FFF2-40B4-BE49-F238E27FC236}">
                  <a16:creationId xmlns:a16="http://schemas.microsoft.com/office/drawing/2014/main" id="{BEB5EBDC-990C-47E3-AC34-AC2D0F36E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8" name="Line 66">
              <a:extLst>
                <a:ext uri="{FF2B5EF4-FFF2-40B4-BE49-F238E27FC236}">
                  <a16:creationId xmlns:a16="http://schemas.microsoft.com/office/drawing/2014/main" id="{4E9D774D-CBB7-4115-9053-4643C7FFE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7111" name="Rectangle 76">
            <a:extLst>
              <a:ext uri="{FF2B5EF4-FFF2-40B4-BE49-F238E27FC236}">
                <a16:creationId xmlns:a16="http://schemas.microsoft.com/office/drawing/2014/main" id="{525F436F-8ED4-4B41-8961-573EF9768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frame sent from A to R</a:t>
            </a:r>
          </a:p>
        </p:txBody>
      </p:sp>
      <p:grpSp>
        <p:nvGrpSpPr>
          <p:cNvPr id="714820" name="Group 68">
            <a:extLst>
              <a:ext uri="{FF2B5EF4-FFF2-40B4-BE49-F238E27FC236}">
                <a16:creationId xmlns:a16="http://schemas.microsoft.com/office/drawing/2014/main" id="{62206F1A-782E-441C-A631-5A96583C50F5}"/>
              </a:ext>
            </a:extLst>
          </p:cNvPr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>
              <a:extLst>
                <a:ext uri="{FF2B5EF4-FFF2-40B4-BE49-F238E27FC236}">
                  <a16:creationId xmlns:a16="http://schemas.microsoft.com/office/drawing/2014/main" id="{76085EB8-B253-483C-84FB-1DCB26BD0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0" name="Line 70">
              <a:extLst>
                <a:ext uri="{FF2B5EF4-FFF2-40B4-BE49-F238E27FC236}">
                  <a16:creationId xmlns:a16="http://schemas.microsoft.com/office/drawing/2014/main" id="{DF2C2FF2-24EF-476A-A4E1-D0884445F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1" name="Line 71">
              <a:extLst>
                <a:ext uri="{FF2B5EF4-FFF2-40B4-BE49-F238E27FC236}">
                  <a16:creationId xmlns:a16="http://schemas.microsoft.com/office/drawing/2014/main" id="{D80537AF-C3C9-4389-8ED5-870CC620A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14852" name="Group 100">
            <a:extLst>
              <a:ext uri="{FF2B5EF4-FFF2-40B4-BE49-F238E27FC236}">
                <a16:creationId xmlns:a16="http://schemas.microsoft.com/office/drawing/2014/main" id="{F5391B5B-7303-4E32-BE86-A2079024462F}"/>
              </a:ext>
            </a:extLst>
          </p:cNvPr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6221" name="Freeform 93">
              <a:extLst>
                <a:ext uri="{FF2B5EF4-FFF2-40B4-BE49-F238E27FC236}">
                  <a16:creationId xmlns:a16="http://schemas.microsoft.com/office/drawing/2014/main" id="{C8AF3CB9-88FA-4290-B292-EB0B25BE8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5" name="Rectangle 94">
              <a:extLst>
                <a:ext uri="{FF2B5EF4-FFF2-40B4-BE49-F238E27FC236}">
                  <a16:creationId xmlns:a16="http://schemas.microsoft.com/office/drawing/2014/main" id="{1D4A90B7-1946-4779-924D-E6681D187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36" name="Text Box 95">
              <a:extLst>
                <a:ext uri="{FF2B5EF4-FFF2-40B4-BE49-F238E27FC236}">
                  <a16:creationId xmlns:a16="http://schemas.microsoft.com/office/drawing/2014/main" id="{328B516C-0374-482E-88CF-5214CF44B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47137" name="Line 98">
              <a:extLst>
                <a:ext uri="{FF2B5EF4-FFF2-40B4-BE49-F238E27FC236}">
                  <a16:creationId xmlns:a16="http://schemas.microsoft.com/office/drawing/2014/main" id="{24BB4A8B-0076-4D12-A1A7-7DCBA8E20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38" name="Line 99">
              <a:extLst>
                <a:ext uri="{FF2B5EF4-FFF2-40B4-BE49-F238E27FC236}">
                  <a16:creationId xmlns:a16="http://schemas.microsoft.com/office/drawing/2014/main" id="{C9A53A81-ACBC-474A-A477-F38679682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4853" name="Rectangle 101">
            <a:extLst>
              <a:ext uri="{FF2B5EF4-FFF2-40B4-BE49-F238E27FC236}">
                <a16:creationId xmlns:a16="http://schemas.microsoft.com/office/drawing/2014/main" id="{6128EB54-E3FD-48E0-AA12-E20452D9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frame received at R, datagram removed, passed up to IP</a:t>
            </a:r>
          </a:p>
        </p:txBody>
      </p:sp>
      <p:grpSp>
        <p:nvGrpSpPr>
          <p:cNvPr id="714883" name="Group 131">
            <a:extLst>
              <a:ext uri="{FF2B5EF4-FFF2-40B4-BE49-F238E27FC236}">
                <a16:creationId xmlns:a16="http://schemas.microsoft.com/office/drawing/2014/main" id="{84CD526C-7C02-4B92-9466-3C7BDAEA3138}"/>
              </a:ext>
            </a:extLst>
          </p:cNvPr>
          <p:cNvGrpSpPr>
            <a:grpSpLocks/>
          </p:cNvGrpSpPr>
          <p:nvPr/>
        </p:nvGrpSpPr>
        <p:grpSpPr bwMode="auto">
          <a:xfrm>
            <a:off x="1477963" y="2244725"/>
            <a:ext cx="2427287" cy="1519238"/>
            <a:chOff x="931" y="1414"/>
            <a:chExt cx="1529" cy="957"/>
          </a:xfrm>
        </p:grpSpPr>
        <p:sp>
          <p:nvSpPr>
            <p:cNvPr id="47121" name="Text Box 79">
              <a:extLst>
                <a:ext uri="{FF2B5EF4-FFF2-40B4-BE49-F238E27FC236}">
                  <a16:creationId xmlns:a16="http://schemas.microsoft.com/office/drawing/2014/main" id="{3EAFF59D-0294-4F60-84B2-2911B033F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>
                  <a:latin typeface="Arial" charset="0"/>
                </a:rPr>
                <a:t>   MAC dest: E6-E9-00-17-BB-4B</a:t>
              </a:r>
            </a:p>
          </p:txBody>
        </p:sp>
        <p:grpSp>
          <p:nvGrpSpPr>
            <p:cNvPr id="136209" name="Group 80">
              <a:extLst>
                <a:ext uri="{FF2B5EF4-FFF2-40B4-BE49-F238E27FC236}">
                  <a16:creationId xmlns:a16="http://schemas.microsoft.com/office/drawing/2014/main" id="{15DE27B2-ECE9-409D-88BA-B0B57A3CE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>
                <a:extLst>
                  <a:ext uri="{FF2B5EF4-FFF2-40B4-BE49-F238E27FC236}">
                    <a16:creationId xmlns:a16="http://schemas.microsoft.com/office/drawing/2014/main" id="{AF6C927F-D041-4942-B2E7-330AEEECA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29" name="Rectangle 82">
                <a:extLst>
                  <a:ext uri="{FF2B5EF4-FFF2-40B4-BE49-F238E27FC236}">
                    <a16:creationId xmlns:a16="http://schemas.microsoft.com/office/drawing/2014/main" id="{B1D54BE8-0627-499C-9DED-A13E4B755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0" name="Line 83">
                <a:extLst>
                  <a:ext uri="{FF2B5EF4-FFF2-40B4-BE49-F238E27FC236}">
                    <a16:creationId xmlns:a16="http://schemas.microsoft.com/office/drawing/2014/main" id="{1D1C2210-9E0E-449C-8306-7E8D7EC35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1" name="Line 84">
                <a:extLst>
                  <a:ext uri="{FF2B5EF4-FFF2-40B4-BE49-F238E27FC236}">
                    <a16:creationId xmlns:a16="http://schemas.microsoft.com/office/drawing/2014/main" id="{3030EDD3-DAD7-47D9-B1E3-D480C80E0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2" name="Line 85">
                <a:extLst>
                  <a:ext uri="{FF2B5EF4-FFF2-40B4-BE49-F238E27FC236}">
                    <a16:creationId xmlns:a16="http://schemas.microsoft.com/office/drawing/2014/main" id="{8E43450B-A2BA-42D8-8DAD-C6CA92337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3" name="Line 86">
                <a:extLst>
                  <a:ext uri="{FF2B5EF4-FFF2-40B4-BE49-F238E27FC236}">
                    <a16:creationId xmlns:a16="http://schemas.microsoft.com/office/drawing/2014/main" id="{67E12FC8-F95E-4886-B9F8-61D8E964B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7123" name="Line 87">
              <a:extLst>
                <a:ext uri="{FF2B5EF4-FFF2-40B4-BE49-F238E27FC236}">
                  <a16:creationId xmlns:a16="http://schemas.microsoft.com/office/drawing/2014/main" id="{EEC2F90A-28C2-489F-8BCC-5B9EC01C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4" name="Line 88">
              <a:extLst>
                <a:ext uri="{FF2B5EF4-FFF2-40B4-BE49-F238E27FC236}">
                  <a16:creationId xmlns:a16="http://schemas.microsoft.com/office/drawing/2014/main" id="{A0B612C5-1040-49FD-88E8-278768435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5" name="Line 89">
              <a:extLst>
                <a:ext uri="{FF2B5EF4-FFF2-40B4-BE49-F238E27FC236}">
                  <a16:creationId xmlns:a16="http://schemas.microsoft.com/office/drawing/2014/main" id="{C12F9348-7EEF-4C77-ABD1-C563E0473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6" name="Line 90">
              <a:extLst>
                <a:ext uri="{FF2B5EF4-FFF2-40B4-BE49-F238E27FC236}">
                  <a16:creationId xmlns:a16="http://schemas.microsoft.com/office/drawing/2014/main" id="{D8010D3E-95D0-4EC0-9E4E-CEBD7FE8B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7" name="Text Box 130">
              <a:extLst>
                <a:ext uri="{FF2B5EF4-FFF2-40B4-BE49-F238E27FC236}">
                  <a16:creationId xmlns:a16="http://schemas.microsoft.com/office/drawing/2014/main" id="{3E556529-4C05-443D-9D9C-131AD88D9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4898" name="Group 146">
            <a:extLst>
              <a:ext uri="{FF2B5EF4-FFF2-40B4-BE49-F238E27FC236}">
                <a16:creationId xmlns:a16="http://schemas.microsoft.com/office/drawing/2014/main" id="{1557B5AE-6E96-4AA5-B178-4686A65D109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47118" name="Line 143">
              <a:extLst>
                <a:ext uri="{FF2B5EF4-FFF2-40B4-BE49-F238E27FC236}">
                  <a16:creationId xmlns:a16="http://schemas.microsoft.com/office/drawing/2014/main" id="{67072998-D6B1-4095-8F92-025B0635B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19" name="Line 144">
              <a:extLst>
                <a:ext uri="{FF2B5EF4-FFF2-40B4-BE49-F238E27FC236}">
                  <a16:creationId xmlns:a16="http://schemas.microsoft.com/office/drawing/2014/main" id="{75161048-B93A-4C59-B3C5-4DEBCFC89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0" name="Text Box 145">
              <a:extLst>
                <a:ext uri="{FF2B5EF4-FFF2-40B4-BE49-F238E27FC236}">
                  <a16:creationId xmlns:a16="http://schemas.microsoft.com/office/drawing/2014/main" id="{86DF91FE-251D-445E-BBF0-C553E208F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>
            <a:extLst>
              <a:ext uri="{FF2B5EF4-FFF2-40B4-BE49-F238E27FC236}">
                <a16:creationId xmlns:a16="http://schemas.microsoft.com/office/drawing/2014/main" id="{E96752D0-C02D-47E7-AB48-CE4C324DB0E5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>
            <a:extLst>
              <a:ext uri="{FF2B5EF4-FFF2-40B4-BE49-F238E27FC236}">
                <a16:creationId xmlns:a16="http://schemas.microsoft.com/office/drawing/2014/main" id="{53A1B5C0-4005-48B8-9038-A7B3BDB9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123" name="Slide Number Placeholder 6">
            <a:extLst>
              <a:ext uri="{FF2B5EF4-FFF2-40B4-BE49-F238E27FC236}">
                <a16:creationId xmlns:a16="http://schemas.microsoft.com/office/drawing/2014/main" id="{08CD6E26-D437-44A5-A25F-5E32F0CC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039BF278-F7A6-42F9-ABE8-289E066C9F39}" type="slidenum">
              <a:rPr lang="en-US" altLang="en-US" sz="1200" i="0">
                <a:latin typeface="Arial" panose="020B0604020202020204" pitchFamily="34" charset="0"/>
              </a:rPr>
              <a:pPr/>
              <a:t>5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48131" name="Picture 9" descr="underline_base">
            <a:extLst>
              <a:ext uri="{FF2B5EF4-FFF2-40B4-BE49-F238E27FC236}">
                <a16:creationId xmlns:a16="http://schemas.microsoft.com/office/drawing/2014/main" id="{B68EAA1B-17AD-4836-9F8B-57CCB867E02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25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>
            <a:extLst>
              <a:ext uri="{FF2B5EF4-FFF2-40B4-BE49-F238E27FC236}">
                <a16:creationId xmlns:a16="http://schemas.microsoft.com/office/drawing/2014/main" id="{F932D240-AAA2-4130-AC8A-7371019BD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863" y="244475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Link layer: context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60631969-2CEB-473E-B9DA-2D855D8FC8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547813"/>
            <a:ext cx="4151312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datagram transferred by different link protocols over different links: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e.g., Ethernet on first link, frame relay on intermediate links, 802.11 on last link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each  link protocol provides different services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e.g., may or may not provide rdt over link</a:t>
            </a:r>
          </a:p>
        </p:txBody>
      </p:sp>
      <p:sp>
        <p:nvSpPr>
          <p:cNvPr id="5127" name="Rectangle 4">
            <a:extLst>
              <a:ext uri="{FF2B5EF4-FFF2-40B4-BE49-F238E27FC236}">
                <a16:creationId xmlns:a16="http://schemas.microsoft.com/office/drawing/2014/main" id="{1CAFE941-0CA0-4A5E-BB4D-103D5448594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18038" y="1479550"/>
            <a:ext cx="4187825" cy="4648200"/>
          </a:xfrm>
          <a:solidFill>
            <a:schemeClr val="bg1"/>
          </a:solidFill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transportation analogy: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>
                <a:ea typeface="ＭＳ Ｐゴシック" charset="0"/>
                <a:cs typeface="+mn-cs"/>
              </a:rPr>
              <a:t>trip from Princeton to Lausanne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limo: Princeton to JFK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plane: JFK to Geneva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train: Geneva to Lausanne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tourist = </a:t>
            </a: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datagram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transport segment = </a:t>
            </a: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communication link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transportation mode = </a:t>
            </a: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link layer protocol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travel agent = </a:t>
            </a: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routing algorithm</a:t>
            </a:r>
          </a:p>
          <a:p>
            <a:pPr lvl="1">
              <a:buFont typeface="Wingdings" charset="0"/>
              <a:buChar char="§"/>
              <a:defRPr/>
            </a:pPr>
            <a:endParaRPr lang="en-US" sz="2000">
              <a:solidFill>
                <a:srgbClr val="CC0000"/>
              </a:solidFill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>
            <a:extLst>
              <a:ext uri="{FF2B5EF4-FFF2-40B4-BE49-F238E27FC236}">
                <a16:creationId xmlns:a16="http://schemas.microsoft.com/office/drawing/2014/main" id="{4C1473FB-B932-4C2A-85DF-A29D65E89764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8285" name="Group 101">
              <a:extLst>
                <a:ext uri="{FF2B5EF4-FFF2-40B4-BE49-F238E27FC236}">
                  <a16:creationId xmlns:a16="http://schemas.microsoft.com/office/drawing/2014/main" id="{7E087156-8FF3-45E6-815A-857556A0C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>
                <a:extLst>
                  <a:ext uri="{FF2B5EF4-FFF2-40B4-BE49-F238E27FC236}">
                    <a16:creationId xmlns:a16="http://schemas.microsoft.com/office/drawing/2014/main" id="{7D1739BB-420C-4703-A4C6-8C9874E67E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>
                  <a:extLst>
                    <a:ext uri="{FF2B5EF4-FFF2-40B4-BE49-F238E27FC236}">
                      <a16:creationId xmlns:a16="http://schemas.microsoft.com/office/drawing/2014/main" id="{094EB43C-0752-43C2-B215-EB38DDA26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>
                  <a:extLst>
                    <a:ext uri="{FF2B5EF4-FFF2-40B4-BE49-F238E27FC236}">
                      <a16:creationId xmlns:a16="http://schemas.microsoft.com/office/drawing/2014/main" id="{7B1A3A9B-E537-47BB-9982-754A48C5D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62" name="Rectangle 43">
                <a:extLst>
                  <a:ext uri="{FF2B5EF4-FFF2-40B4-BE49-F238E27FC236}">
                    <a16:creationId xmlns:a16="http://schemas.microsoft.com/office/drawing/2014/main" id="{DCF54C65-42A9-4950-87A4-D6664EC57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38286" name="Group 102">
              <a:extLst>
                <a:ext uri="{FF2B5EF4-FFF2-40B4-BE49-F238E27FC236}">
                  <a16:creationId xmlns:a16="http://schemas.microsoft.com/office/drawing/2014/main" id="{8F480E30-4968-4F1B-BE12-1044B36AE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>
                <a:extLst>
                  <a:ext uri="{FF2B5EF4-FFF2-40B4-BE49-F238E27FC236}">
                    <a16:creationId xmlns:a16="http://schemas.microsoft.com/office/drawing/2014/main" id="{D87EF639-010D-4C2F-8C94-BA382B1F8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38341" name="Group 49">
                <a:extLst>
                  <a:ext uri="{FF2B5EF4-FFF2-40B4-BE49-F238E27FC236}">
                    <a16:creationId xmlns:a16="http://schemas.microsoft.com/office/drawing/2014/main" id="{F7581F12-A631-4597-B45F-BEA46F3E2A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>
                  <a:extLst>
                    <a:ext uri="{FF2B5EF4-FFF2-40B4-BE49-F238E27FC236}">
                      <a16:creationId xmlns:a16="http://schemas.microsoft.com/office/drawing/2014/main" id="{DD1B9E27-FCD0-4135-9BC4-FFF3142F01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>
                  <a:extLst>
                    <a:ext uri="{FF2B5EF4-FFF2-40B4-BE49-F238E27FC236}">
                      <a16:creationId xmlns:a16="http://schemas.microsoft.com/office/drawing/2014/main" id="{48AABBD4-6E56-4012-A9D6-42108A3A9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4" name="Text Box 4">
              <a:extLst>
                <a:ext uri="{FF2B5EF4-FFF2-40B4-BE49-F238E27FC236}">
                  <a16:creationId xmlns:a16="http://schemas.microsoft.com/office/drawing/2014/main" id="{E536D3E4-5542-4E05-BCE8-8A2FC3495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48177" name="Text Box 21">
              <a:extLst>
                <a:ext uri="{FF2B5EF4-FFF2-40B4-BE49-F238E27FC236}">
                  <a16:creationId xmlns:a16="http://schemas.microsoft.com/office/drawing/2014/main" id="{7928F5BD-466C-47F6-A3F3-C5748DF7C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1A-23-F9-CD-06-9B</a:t>
              </a:r>
            </a:p>
          </p:txBody>
        </p:sp>
        <p:sp>
          <p:nvSpPr>
            <p:cNvPr id="48178" name="Text Box 22">
              <a:extLst>
                <a:ext uri="{FF2B5EF4-FFF2-40B4-BE49-F238E27FC236}">
                  <a16:creationId xmlns:a16="http://schemas.microsoft.com/office/drawing/2014/main" id="{BF36D113-C740-41B6-A7BC-2F1D0CEAA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222.222.222.220</a:t>
              </a:r>
            </a:p>
          </p:txBody>
        </p:sp>
        <p:grpSp>
          <p:nvGrpSpPr>
            <p:cNvPr id="138290" name="Group 23">
              <a:extLst>
                <a:ext uri="{FF2B5EF4-FFF2-40B4-BE49-F238E27FC236}">
                  <a16:creationId xmlns:a16="http://schemas.microsoft.com/office/drawing/2014/main" id="{9D3B9F4A-2693-4B37-9F70-4C50E48323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>
                <a:extLst>
                  <a:ext uri="{FF2B5EF4-FFF2-40B4-BE49-F238E27FC236}">
                    <a16:creationId xmlns:a16="http://schemas.microsoft.com/office/drawing/2014/main" id="{9A72DBAE-0FDA-4C7B-A1A4-97127AA2D5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8228" name="Text Box 25">
                <a:extLst>
                  <a:ext uri="{FF2B5EF4-FFF2-40B4-BE49-F238E27FC236}">
                    <a16:creationId xmlns:a16="http://schemas.microsoft.com/office/drawing/2014/main" id="{27363786-787C-4420-9688-EFF376C0EE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8180" name="Text Box 26">
              <a:extLst>
                <a:ext uri="{FF2B5EF4-FFF2-40B4-BE49-F238E27FC236}">
                  <a16:creationId xmlns:a16="http://schemas.microsoft.com/office/drawing/2014/main" id="{CCA9C343-ACC3-441A-8E1A-8992F98A0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CC-49-DE-D0-AB-7D</a:t>
              </a:r>
            </a:p>
          </p:txBody>
        </p:sp>
        <p:sp>
          <p:nvSpPr>
            <p:cNvPr id="48181" name="Text Box 27">
              <a:extLst>
                <a:ext uri="{FF2B5EF4-FFF2-40B4-BE49-F238E27FC236}">
                  <a16:creationId xmlns:a16="http://schemas.microsoft.com/office/drawing/2014/main" id="{C247FED0-6AAE-4B5C-B5D8-4B29900E1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111.111.111.112</a:t>
              </a:r>
            </a:p>
          </p:txBody>
        </p:sp>
        <p:sp>
          <p:nvSpPr>
            <p:cNvPr id="48182" name="Text Box 30">
              <a:extLst>
                <a:ext uri="{FF2B5EF4-FFF2-40B4-BE49-F238E27FC236}">
                  <a16:creationId xmlns:a16="http://schemas.microsoft.com/office/drawing/2014/main" id="{CEED81C4-131A-4476-8F95-1E5284478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111.111.111.111</a:t>
              </a:r>
            </a:p>
          </p:txBody>
        </p:sp>
        <p:sp>
          <p:nvSpPr>
            <p:cNvPr id="48183" name="Text Box 33">
              <a:extLst>
                <a:ext uri="{FF2B5EF4-FFF2-40B4-BE49-F238E27FC236}">
                  <a16:creationId xmlns:a16="http://schemas.microsoft.com/office/drawing/2014/main" id="{1E58FB28-D603-4DBE-A937-AF72B6E47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74-29-9C-E8-FF-55</a:t>
              </a:r>
            </a:p>
          </p:txBody>
        </p:sp>
        <p:sp>
          <p:nvSpPr>
            <p:cNvPr id="138295" name="Freeform 39">
              <a:extLst>
                <a:ext uri="{FF2B5EF4-FFF2-40B4-BE49-F238E27FC236}">
                  <a16:creationId xmlns:a16="http://schemas.microsoft.com/office/drawing/2014/main" id="{33C15993-A7A8-4A48-8BFF-EF5DA318E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85" name="Line 40">
              <a:extLst>
                <a:ext uri="{FF2B5EF4-FFF2-40B4-BE49-F238E27FC236}">
                  <a16:creationId xmlns:a16="http://schemas.microsoft.com/office/drawing/2014/main" id="{8F115D1F-CFBB-4846-911B-36E4E3F02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6" name="Line 41">
              <a:extLst>
                <a:ext uri="{FF2B5EF4-FFF2-40B4-BE49-F238E27FC236}">
                  <a16:creationId xmlns:a16="http://schemas.microsoft.com/office/drawing/2014/main" id="{93020A8B-B638-427E-9FB1-6AE8BB253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7" name="Line 42">
              <a:extLst>
                <a:ext uri="{FF2B5EF4-FFF2-40B4-BE49-F238E27FC236}">
                  <a16:creationId xmlns:a16="http://schemas.microsoft.com/office/drawing/2014/main" id="{7C9FA675-F1D5-44B0-888F-0E7A2E2FD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8" name="Line 44">
              <a:extLst>
                <a:ext uri="{FF2B5EF4-FFF2-40B4-BE49-F238E27FC236}">
                  <a16:creationId xmlns:a16="http://schemas.microsoft.com/office/drawing/2014/main" id="{AA159F8C-B66C-433A-B55D-33FADA85B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9" name="Line 45">
              <a:extLst>
                <a:ext uri="{FF2B5EF4-FFF2-40B4-BE49-F238E27FC236}">
                  <a16:creationId xmlns:a16="http://schemas.microsoft.com/office/drawing/2014/main" id="{91122072-4AF3-4010-B70D-33454FDAB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0" name="Line 46">
              <a:extLst>
                <a:ext uri="{FF2B5EF4-FFF2-40B4-BE49-F238E27FC236}">
                  <a16:creationId xmlns:a16="http://schemas.microsoft.com/office/drawing/2014/main" id="{0DB0EF4D-689B-4385-94D8-613728B32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1" name="Line 47">
              <a:extLst>
                <a:ext uri="{FF2B5EF4-FFF2-40B4-BE49-F238E27FC236}">
                  <a16:creationId xmlns:a16="http://schemas.microsoft.com/office/drawing/2014/main" id="{AF81521E-B40A-4A41-B0BB-758352AC8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0" name="Text Box 58">
              <a:extLst>
                <a:ext uri="{FF2B5EF4-FFF2-40B4-BE49-F238E27FC236}">
                  <a16:creationId xmlns:a16="http://schemas.microsoft.com/office/drawing/2014/main" id="{1E39C4FD-8114-4D7D-9D95-EFB62BE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48193" name="Line 60">
              <a:extLst>
                <a:ext uri="{FF2B5EF4-FFF2-40B4-BE49-F238E27FC236}">
                  <a16:creationId xmlns:a16="http://schemas.microsoft.com/office/drawing/2014/main" id="{B20825A1-EA6C-471E-88DD-CD9A54556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8305" name="Group 63">
              <a:extLst>
                <a:ext uri="{FF2B5EF4-FFF2-40B4-BE49-F238E27FC236}">
                  <a16:creationId xmlns:a16="http://schemas.microsoft.com/office/drawing/2014/main" id="{BD58D330-65E2-401A-891A-98B6CA994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>
                <a:extLst>
                  <a:ext uri="{FF2B5EF4-FFF2-40B4-BE49-F238E27FC236}">
                    <a16:creationId xmlns:a16="http://schemas.microsoft.com/office/drawing/2014/main" id="{C9F5D61E-DCCD-4580-A483-F71602C5B7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8226" name="Text Box 65">
                <a:extLst>
                  <a:ext uri="{FF2B5EF4-FFF2-40B4-BE49-F238E27FC236}">
                    <a16:creationId xmlns:a16="http://schemas.microsoft.com/office/drawing/2014/main" id="{D6C92D21-FC44-4061-BC25-95A4AD366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8195" name="Line 67">
              <a:extLst>
                <a:ext uri="{FF2B5EF4-FFF2-40B4-BE49-F238E27FC236}">
                  <a16:creationId xmlns:a16="http://schemas.microsoft.com/office/drawing/2014/main" id="{A4C02862-30A1-4199-9FD8-D052FF21B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6" name="Line 68">
              <a:extLst>
                <a:ext uri="{FF2B5EF4-FFF2-40B4-BE49-F238E27FC236}">
                  <a16:creationId xmlns:a16="http://schemas.microsoft.com/office/drawing/2014/main" id="{95EBC2F2-E090-4B75-AFBF-42F7DD4EF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7" name="Text Box 71">
              <a:extLst>
                <a:ext uri="{FF2B5EF4-FFF2-40B4-BE49-F238E27FC236}">
                  <a16:creationId xmlns:a16="http://schemas.microsoft.com/office/drawing/2014/main" id="{4CC144A2-D4FE-4C9B-862B-4C259C90D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222.222.222.221</a:t>
              </a:r>
            </a:p>
          </p:txBody>
        </p:sp>
        <p:sp>
          <p:nvSpPr>
            <p:cNvPr id="48198" name="Text Box 72">
              <a:extLst>
                <a:ext uri="{FF2B5EF4-FFF2-40B4-BE49-F238E27FC236}">
                  <a16:creationId xmlns:a16="http://schemas.microsoft.com/office/drawing/2014/main" id="{3DCF9A1C-8E9F-454D-A1C7-84D72749A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88-B2-2F-54-1A-0F</a:t>
              </a:r>
            </a:p>
          </p:txBody>
        </p:sp>
        <p:sp>
          <p:nvSpPr>
            <p:cNvPr id="48199" name="Line 73">
              <a:extLst>
                <a:ext uri="{FF2B5EF4-FFF2-40B4-BE49-F238E27FC236}">
                  <a16:creationId xmlns:a16="http://schemas.microsoft.com/office/drawing/2014/main" id="{AD05A750-782B-4E43-81D9-3911A5621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200" name="Line 74">
              <a:extLst>
                <a:ext uri="{FF2B5EF4-FFF2-40B4-BE49-F238E27FC236}">
                  <a16:creationId xmlns:a16="http://schemas.microsoft.com/office/drawing/2014/main" id="{CBD5F57C-CEB9-487B-B9B6-ABAE34A27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8312" name="Freeform 75">
              <a:extLst>
                <a:ext uri="{FF2B5EF4-FFF2-40B4-BE49-F238E27FC236}">
                  <a16:creationId xmlns:a16="http://schemas.microsoft.com/office/drawing/2014/main" id="{2A5BD8DF-0BBC-4987-8396-6B6C3AB6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0" name="Text Box 76">
              <a:extLst>
                <a:ext uri="{FF2B5EF4-FFF2-40B4-BE49-F238E27FC236}">
                  <a16:creationId xmlns:a16="http://schemas.microsoft.com/office/drawing/2014/main" id="{0689AF23-9A56-493C-A01A-D4B0C2768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138314" name="Group 130">
              <a:extLst>
                <a:ext uri="{FF2B5EF4-FFF2-40B4-BE49-F238E27FC236}">
                  <a16:creationId xmlns:a16="http://schemas.microsoft.com/office/drawing/2014/main" id="{03F5E440-E29E-4718-8467-6EBD1F78A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>
                <a:extLst>
                  <a:ext uri="{FF2B5EF4-FFF2-40B4-BE49-F238E27FC236}">
                    <a16:creationId xmlns:a16="http://schemas.microsoft.com/office/drawing/2014/main" id="{3F52152D-749C-4E6C-9D2E-772AC2951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>
                  <a:extLst>
                    <a:ext uri="{FF2B5EF4-FFF2-40B4-BE49-F238E27FC236}">
                      <a16:creationId xmlns:a16="http://schemas.microsoft.com/office/drawing/2014/main" id="{7C0D7153-4FEC-418F-BB44-25E67628B5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>
                  <a:extLst>
                    <a:ext uri="{FF2B5EF4-FFF2-40B4-BE49-F238E27FC236}">
                      <a16:creationId xmlns:a16="http://schemas.microsoft.com/office/drawing/2014/main" id="{21672139-2ACA-456A-B9BD-21C862D53D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50" name="Rectangle 43">
                <a:extLst>
                  <a:ext uri="{FF2B5EF4-FFF2-40B4-BE49-F238E27FC236}">
                    <a16:creationId xmlns:a16="http://schemas.microsoft.com/office/drawing/2014/main" id="{77F87B8D-DE21-4661-AAA6-20CB19DE2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38315" name="Group 131">
              <a:extLst>
                <a:ext uri="{FF2B5EF4-FFF2-40B4-BE49-F238E27FC236}">
                  <a16:creationId xmlns:a16="http://schemas.microsoft.com/office/drawing/2014/main" id="{B9D6DD31-D594-46B6-8F66-C5CAD4DF91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>
                <a:extLst>
                  <a:ext uri="{FF2B5EF4-FFF2-40B4-BE49-F238E27FC236}">
                    <a16:creationId xmlns:a16="http://schemas.microsoft.com/office/drawing/2014/main" id="{37AA5ED9-F16A-480E-BEC0-EC3E3884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38322" name="Group 1185">
                <a:extLst>
                  <a:ext uri="{FF2B5EF4-FFF2-40B4-BE49-F238E27FC236}">
                    <a16:creationId xmlns:a16="http://schemas.microsoft.com/office/drawing/2014/main" id="{3436B5B1-126D-401A-A20B-C584F0243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>
                  <a:extLst>
                    <a:ext uri="{FF2B5EF4-FFF2-40B4-BE49-F238E27FC236}">
                      <a16:creationId xmlns:a16="http://schemas.microsoft.com/office/drawing/2014/main" id="{F305860A-E2AF-40D1-A623-925C67BA99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325" name="Rectangle 410">
                  <a:extLst>
                    <a:ext uri="{FF2B5EF4-FFF2-40B4-BE49-F238E27FC236}">
                      <a16:creationId xmlns:a16="http://schemas.microsoft.com/office/drawing/2014/main" id="{94DC7D86-3A1D-43FB-B619-19704E3CC2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326" name="Oval 411">
                  <a:extLst>
                    <a:ext uri="{FF2B5EF4-FFF2-40B4-BE49-F238E27FC236}">
                      <a16:creationId xmlns:a16="http://schemas.microsoft.com/office/drawing/2014/main" id="{5099515C-0A67-4E35-97DC-51C6C45E7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8327" name="Group 1189">
                  <a:extLst>
                    <a:ext uri="{FF2B5EF4-FFF2-40B4-BE49-F238E27FC236}">
                      <a16:creationId xmlns:a16="http://schemas.microsoft.com/office/drawing/2014/main" id="{7595D77B-08F0-4B25-B5EE-E7583DB723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>
                    <a:extLst>
                      <a:ext uri="{FF2B5EF4-FFF2-40B4-BE49-F238E27FC236}">
                        <a16:creationId xmlns:a16="http://schemas.microsoft.com/office/drawing/2014/main" id="{D04BCD4C-E235-426A-9532-0BE3A1B5E1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331" name="Freeform 1191">
                    <a:extLst>
                      <a:ext uri="{FF2B5EF4-FFF2-40B4-BE49-F238E27FC236}">
                        <a16:creationId xmlns:a16="http://schemas.microsoft.com/office/drawing/2014/main" id="{472C2CB3-997F-4BDB-B3A4-75A06AF9F4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217" name="Line 1192">
                  <a:extLst>
                    <a:ext uri="{FF2B5EF4-FFF2-40B4-BE49-F238E27FC236}">
                      <a16:creationId xmlns:a16="http://schemas.microsoft.com/office/drawing/2014/main" id="{90221E45-BE53-42CD-8A9C-860A828EC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218" name="Line 1193">
                  <a:extLst>
                    <a:ext uri="{FF2B5EF4-FFF2-40B4-BE49-F238E27FC236}">
                      <a16:creationId xmlns:a16="http://schemas.microsoft.com/office/drawing/2014/main" id="{FC0373D0-90B1-47BA-87A7-A833AD463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0" name="Rectangle 43">
                <a:extLst>
                  <a:ext uri="{FF2B5EF4-FFF2-40B4-BE49-F238E27FC236}">
                    <a16:creationId xmlns:a16="http://schemas.microsoft.com/office/drawing/2014/main" id="{2F226F82-F7C1-4D2D-A4AD-8A1DD24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38316" name="Group 132">
              <a:extLst>
                <a:ext uri="{FF2B5EF4-FFF2-40B4-BE49-F238E27FC236}">
                  <a16:creationId xmlns:a16="http://schemas.microsoft.com/office/drawing/2014/main" id="{AD3E508D-40EB-4D89-B043-9352B400AA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>
                <a:extLst>
                  <a:ext uri="{FF2B5EF4-FFF2-40B4-BE49-F238E27FC236}">
                    <a16:creationId xmlns:a16="http://schemas.microsoft.com/office/drawing/2014/main" id="{F0B4D435-75D0-4250-A4F1-615C04F5D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38318" name="Group 49">
                <a:extLst>
                  <a:ext uri="{FF2B5EF4-FFF2-40B4-BE49-F238E27FC236}">
                    <a16:creationId xmlns:a16="http://schemas.microsoft.com/office/drawing/2014/main" id="{F2B482E0-6A2F-4AD7-AD27-8364DFCB11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>
                  <a:extLst>
                    <a:ext uri="{FF2B5EF4-FFF2-40B4-BE49-F238E27FC236}">
                      <a16:creationId xmlns:a16="http://schemas.microsoft.com/office/drawing/2014/main" id="{B70FBEB4-6968-4BD3-A976-C741C50D3C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>
                  <a:extLst>
                    <a:ext uri="{FF2B5EF4-FFF2-40B4-BE49-F238E27FC236}">
                      <a16:creationId xmlns:a16="http://schemas.microsoft.com/office/drawing/2014/main" id="{3D0007AC-16DB-498D-BE8C-DD2327FEE8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131" name="Footer Placeholder 4">
            <a:extLst>
              <a:ext uri="{FF2B5EF4-FFF2-40B4-BE49-F238E27FC236}">
                <a16:creationId xmlns:a16="http://schemas.microsoft.com/office/drawing/2014/main" id="{D62020FA-9BE2-4050-B44C-2FE6D64E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28650D01-7F68-44A3-99CB-C382C354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F94B37A0-3212-4420-A24F-F610CF9F6AD5}" type="slidenum">
              <a:rPr lang="en-US" altLang="en-US" sz="1200" i="0">
                <a:latin typeface="Arial" panose="020B0604020202020204" pitchFamily="34" charset="0"/>
              </a:rPr>
              <a:pPr/>
              <a:t>50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718850" name="AutoShape 2">
            <a:extLst>
              <a:ext uri="{FF2B5EF4-FFF2-40B4-BE49-F238E27FC236}">
                <a16:creationId xmlns:a16="http://schemas.microsoft.com/office/drawing/2014/main" id="{790D0E8E-C115-435C-8614-3C2724C6C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A5992B7A-DA81-44D1-BDC2-0F89BF2D2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138246" name="Group 67">
            <a:extLst>
              <a:ext uri="{FF2B5EF4-FFF2-40B4-BE49-F238E27FC236}">
                <a16:creationId xmlns:a16="http://schemas.microsoft.com/office/drawing/2014/main" id="{30C5F99E-0E8B-46F3-9AE3-17A7816A8909}"/>
              </a:ext>
            </a:extLst>
          </p:cNvPr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38280" name="Group 68">
              <a:extLst>
                <a:ext uri="{FF2B5EF4-FFF2-40B4-BE49-F238E27FC236}">
                  <a16:creationId xmlns:a16="http://schemas.microsoft.com/office/drawing/2014/main" id="{9A05065A-6A12-4E82-BC09-73960DA0AC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>
                <a:extLst>
                  <a:ext uri="{FF2B5EF4-FFF2-40B4-BE49-F238E27FC236}">
                    <a16:creationId xmlns:a16="http://schemas.microsoft.com/office/drawing/2014/main" id="{F743C53B-FD4D-419C-964A-F9DE365AD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72" name="Line 70">
                <a:extLst>
                  <a:ext uri="{FF2B5EF4-FFF2-40B4-BE49-F238E27FC236}">
                    <a16:creationId xmlns:a16="http://schemas.microsoft.com/office/drawing/2014/main" id="{4399D734-5094-49E3-8FFB-A72B53A16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73" name="Line 71">
                <a:extLst>
                  <a:ext uri="{FF2B5EF4-FFF2-40B4-BE49-F238E27FC236}">
                    <a16:creationId xmlns:a16="http://schemas.microsoft.com/office/drawing/2014/main" id="{8C2932D6-61EC-4BE3-B961-792ED8251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8170" name="Text Box 72">
              <a:extLst>
                <a:ext uri="{FF2B5EF4-FFF2-40B4-BE49-F238E27FC236}">
                  <a16:creationId xmlns:a16="http://schemas.microsoft.com/office/drawing/2014/main" id="{7D22B9E2-010C-4557-9121-0D381C9FF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8921" name="Group 73">
            <a:extLst>
              <a:ext uri="{FF2B5EF4-FFF2-40B4-BE49-F238E27FC236}">
                <a16:creationId xmlns:a16="http://schemas.microsoft.com/office/drawing/2014/main" id="{03348186-437F-4716-9438-18E4801720D2}"/>
              </a:ext>
            </a:extLst>
          </p:cNvPr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>
              <a:extLst>
                <a:ext uri="{FF2B5EF4-FFF2-40B4-BE49-F238E27FC236}">
                  <a16:creationId xmlns:a16="http://schemas.microsoft.com/office/drawing/2014/main" id="{10F5EEF4-7333-4A13-B4EB-D516EDE0A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68" name="Line 75">
              <a:extLst>
                <a:ext uri="{FF2B5EF4-FFF2-40B4-BE49-F238E27FC236}">
                  <a16:creationId xmlns:a16="http://schemas.microsoft.com/office/drawing/2014/main" id="{9835AB75-9CFC-41C1-9C68-154E16C13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8924" name="Rectangle 76">
            <a:extLst>
              <a:ext uri="{FF2B5EF4-FFF2-40B4-BE49-F238E27FC236}">
                <a16:creationId xmlns:a16="http://schemas.microsoft.com/office/drawing/2014/main" id="{E7218F17-840F-41D3-80E3-9411A6E20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718925" name="Rectangle 77">
            <a:extLst>
              <a:ext uri="{FF2B5EF4-FFF2-40B4-BE49-F238E27FC236}">
                <a16:creationId xmlns:a16="http://schemas.microsoft.com/office/drawing/2014/main" id="{2C58AC7B-4E4C-40DB-8165-6509BA478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R creates link-layer frame with B's MAC address as dest, frame contains A-to-B IP datagram</a:t>
            </a:r>
            <a:endParaRPr lang="en-US" sz="2800" i="0">
              <a:latin typeface="Gill Sans MT" charset="0"/>
              <a:ea typeface="ＭＳ Ｐゴシック" charset="0"/>
            </a:endParaRPr>
          </a:p>
        </p:txBody>
      </p:sp>
      <p:grpSp>
        <p:nvGrpSpPr>
          <p:cNvPr id="718926" name="Group 78">
            <a:extLst>
              <a:ext uri="{FF2B5EF4-FFF2-40B4-BE49-F238E27FC236}">
                <a16:creationId xmlns:a16="http://schemas.microsoft.com/office/drawing/2014/main" id="{EFAA5F5D-DD71-481F-AB12-D10830C7A3B8}"/>
              </a:ext>
            </a:extLst>
          </p:cNvPr>
          <p:cNvGrpSpPr>
            <a:grpSpLocks/>
          </p:cNvGrpSpPr>
          <p:nvPr/>
        </p:nvGrpSpPr>
        <p:grpSpPr bwMode="auto">
          <a:xfrm>
            <a:off x="4791075" y="2293938"/>
            <a:ext cx="2398713" cy="1519237"/>
            <a:chOff x="931" y="1414"/>
            <a:chExt cx="1511" cy="957"/>
          </a:xfrm>
        </p:grpSpPr>
        <p:sp>
          <p:nvSpPr>
            <p:cNvPr id="48155" name="Text Box 79">
              <a:extLst>
                <a:ext uri="{FF2B5EF4-FFF2-40B4-BE49-F238E27FC236}">
                  <a16:creationId xmlns:a16="http://schemas.microsoft.com/office/drawing/2014/main" id="{FBFB82DA-0FA7-4A09-B33C-BB328909B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MAC src: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>
                  <a:latin typeface="Arial" charset="0"/>
                </a:rPr>
                <a:t>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>
                <a:defRPr/>
              </a:pPr>
              <a:endParaRPr lang="en-US" sz="1200" i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8267" name="Group 80">
              <a:extLst>
                <a:ext uri="{FF2B5EF4-FFF2-40B4-BE49-F238E27FC236}">
                  <a16:creationId xmlns:a16="http://schemas.microsoft.com/office/drawing/2014/main" id="{A66205A2-7EF2-4653-881F-E3519D05F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>
                <a:extLst>
                  <a:ext uri="{FF2B5EF4-FFF2-40B4-BE49-F238E27FC236}">
                    <a16:creationId xmlns:a16="http://schemas.microsoft.com/office/drawing/2014/main" id="{AB18EC57-9BBB-4962-A7AC-70C1C0C46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2" name="Rectangle 82">
                <a:extLst>
                  <a:ext uri="{FF2B5EF4-FFF2-40B4-BE49-F238E27FC236}">
                    <a16:creationId xmlns:a16="http://schemas.microsoft.com/office/drawing/2014/main" id="{DDF662CF-6883-4CA8-B302-E23AEE4A6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3" name="Line 83">
                <a:extLst>
                  <a:ext uri="{FF2B5EF4-FFF2-40B4-BE49-F238E27FC236}">
                    <a16:creationId xmlns:a16="http://schemas.microsoft.com/office/drawing/2014/main" id="{1DC80E41-E052-4053-9E15-C6161E32D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4" name="Line 84">
                <a:extLst>
                  <a:ext uri="{FF2B5EF4-FFF2-40B4-BE49-F238E27FC236}">
                    <a16:creationId xmlns:a16="http://schemas.microsoft.com/office/drawing/2014/main" id="{B7E8DFC6-68E3-4F83-8351-B1F494075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5" name="Line 85">
                <a:extLst>
                  <a:ext uri="{FF2B5EF4-FFF2-40B4-BE49-F238E27FC236}">
                    <a16:creationId xmlns:a16="http://schemas.microsoft.com/office/drawing/2014/main" id="{FA50CD01-C4BE-4011-A2B0-67C7205D0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6" name="Line 86">
                <a:extLst>
                  <a:ext uri="{FF2B5EF4-FFF2-40B4-BE49-F238E27FC236}">
                    <a16:creationId xmlns:a16="http://schemas.microsoft.com/office/drawing/2014/main" id="{3319D2ED-A4A3-4756-93DB-CA5B4F183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8157" name="Line 87">
              <a:extLst>
                <a:ext uri="{FF2B5EF4-FFF2-40B4-BE49-F238E27FC236}">
                  <a16:creationId xmlns:a16="http://schemas.microsoft.com/office/drawing/2014/main" id="{12BCA7B8-714B-4E6B-AF23-451167C2B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8" name="Line 88">
              <a:extLst>
                <a:ext uri="{FF2B5EF4-FFF2-40B4-BE49-F238E27FC236}">
                  <a16:creationId xmlns:a16="http://schemas.microsoft.com/office/drawing/2014/main" id="{E466F89A-B4E6-44BA-BA5C-681B0114A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9" name="Line 89">
              <a:extLst>
                <a:ext uri="{FF2B5EF4-FFF2-40B4-BE49-F238E27FC236}">
                  <a16:creationId xmlns:a16="http://schemas.microsoft.com/office/drawing/2014/main" id="{0B2DB63E-630F-45D4-B1F6-4F00A1B02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60" name="Line 90">
              <a:extLst>
                <a:ext uri="{FF2B5EF4-FFF2-40B4-BE49-F238E27FC236}">
                  <a16:creationId xmlns:a16="http://schemas.microsoft.com/office/drawing/2014/main" id="{DF795568-8B22-4CBA-9145-FA71CF980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38251" name="Group 91">
            <a:extLst>
              <a:ext uri="{FF2B5EF4-FFF2-40B4-BE49-F238E27FC236}">
                <a16:creationId xmlns:a16="http://schemas.microsoft.com/office/drawing/2014/main" id="{48E69725-9956-4C6D-B24E-32EAF3E992AF}"/>
              </a:ext>
            </a:extLst>
          </p:cNvPr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8261" name="Freeform 92">
              <a:extLst>
                <a:ext uri="{FF2B5EF4-FFF2-40B4-BE49-F238E27FC236}">
                  <a16:creationId xmlns:a16="http://schemas.microsoft.com/office/drawing/2014/main" id="{0E81F66F-6397-45EF-8B4C-F7F5A61FD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1" name="Rectangle 93">
              <a:extLst>
                <a:ext uri="{FF2B5EF4-FFF2-40B4-BE49-F238E27FC236}">
                  <a16:creationId xmlns:a16="http://schemas.microsoft.com/office/drawing/2014/main" id="{A34E71F6-A909-4C1A-A670-0AFB8E26D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2" name="Text Box 94">
              <a:extLst>
                <a:ext uri="{FF2B5EF4-FFF2-40B4-BE49-F238E27FC236}">
                  <a16:creationId xmlns:a16="http://schemas.microsoft.com/office/drawing/2014/main" id="{8038C4CC-13B8-4E8A-AD94-B3E4E7141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48153" name="Line 95">
              <a:extLst>
                <a:ext uri="{FF2B5EF4-FFF2-40B4-BE49-F238E27FC236}">
                  <a16:creationId xmlns:a16="http://schemas.microsoft.com/office/drawing/2014/main" id="{6B41470A-88DA-4619-91C0-2635C81A0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4" name="Line 96">
              <a:extLst>
                <a:ext uri="{FF2B5EF4-FFF2-40B4-BE49-F238E27FC236}">
                  <a16:creationId xmlns:a16="http://schemas.microsoft.com/office/drawing/2014/main" id="{29F3A807-DBB9-42F2-AF7B-9DFEFCF4A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38252" name="Group 113">
            <a:extLst>
              <a:ext uri="{FF2B5EF4-FFF2-40B4-BE49-F238E27FC236}">
                <a16:creationId xmlns:a16="http://schemas.microsoft.com/office/drawing/2014/main" id="{F9879E15-66D0-46F9-90EB-B1970C74D963}"/>
              </a:ext>
            </a:extLst>
          </p:cNvPr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38254" name="Freeform 106">
              <a:extLst>
                <a:ext uri="{FF2B5EF4-FFF2-40B4-BE49-F238E27FC236}">
                  <a16:creationId xmlns:a16="http://schemas.microsoft.com/office/drawing/2014/main" id="{E4EB0BE0-9C2E-4364-92FF-2AC0662DD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4" name="Rectangle 107">
              <a:extLst>
                <a:ext uri="{FF2B5EF4-FFF2-40B4-BE49-F238E27FC236}">
                  <a16:creationId xmlns:a16="http://schemas.microsoft.com/office/drawing/2014/main" id="{18275CD8-4769-4546-BD69-3417667E1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5" name="Text Box 108">
              <a:extLst>
                <a:ext uri="{FF2B5EF4-FFF2-40B4-BE49-F238E27FC236}">
                  <a16:creationId xmlns:a16="http://schemas.microsoft.com/office/drawing/2014/main" id="{2A722748-D223-4D45-8C64-CDFB2C4FD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48146" name="Line 109">
              <a:extLst>
                <a:ext uri="{FF2B5EF4-FFF2-40B4-BE49-F238E27FC236}">
                  <a16:creationId xmlns:a16="http://schemas.microsoft.com/office/drawing/2014/main" id="{CB73502D-3C0C-4590-A9A3-E33FB7A1B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7" name="Line 110">
              <a:extLst>
                <a:ext uri="{FF2B5EF4-FFF2-40B4-BE49-F238E27FC236}">
                  <a16:creationId xmlns:a16="http://schemas.microsoft.com/office/drawing/2014/main" id="{FA288372-26C5-4229-9698-D24634496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8" name="Line 111">
              <a:extLst>
                <a:ext uri="{FF2B5EF4-FFF2-40B4-BE49-F238E27FC236}">
                  <a16:creationId xmlns:a16="http://schemas.microsoft.com/office/drawing/2014/main" id="{F190C852-C185-4D4C-8BD4-AD6F4198A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9" name="Line 112">
              <a:extLst>
                <a:ext uri="{FF2B5EF4-FFF2-40B4-BE49-F238E27FC236}">
                  <a16:creationId xmlns:a16="http://schemas.microsoft.com/office/drawing/2014/main" id="{AFB0CE2A-1383-4EAE-B6BE-1E91EAFCC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38253" name="Picture 15" descr="underline_base">
            <a:extLst>
              <a:ext uri="{FF2B5EF4-FFF2-40B4-BE49-F238E27FC236}">
                <a16:creationId xmlns:a16="http://schemas.microsoft.com/office/drawing/2014/main" id="{A926BC44-D299-49C7-8150-D7F01D888F84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>
            <a:extLst>
              <a:ext uri="{FF2B5EF4-FFF2-40B4-BE49-F238E27FC236}">
                <a16:creationId xmlns:a16="http://schemas.microsoft.com/office/drawing/2014/main" id="{B1297973-6F38-461E-81A9-3929B9DC2A8D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40334" name="Group 102">
              <a:extLst>
                <a:ext uri="{FF2B5EF4-FFF2-40B4-BE49-F238E27FC236}">
                  <a16:creationId xmlns:a16="http://schemas.microsoft.com/office/drawing/2014/main" id="{0B919B1E-C809-4427-A1C1-CF59528F4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>
                <a:extLst>
                  <a:ext uri="{FF2B5EF4-FFF2-40B4-BE49-F238E27FC236}">
                    <a16:creationId xmlns:a16="http://schemas.microsoft.com/office/drawing/2014/main" id="{ABA5E462-52F7-48F8-AB80-12BD2B862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>
                  <a:extLst>
                    <a:ext uri="{FF2B5EF4-FFF2-40B4-BE49-F238E27FC236}">
                      <a16:creationId xmlns:a16="http://schemas.microsoft.com/office/drawing/2014/main" id="{ACA80F18-10B8-4953-A99D-469F90E23C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>
                  <a:extLst>
                    <a:ext uri="{FF2B5EF4-FFF2-40B4-BE49-F238E27FC236}">
                      <a16:creationId xmlns:a16="http://schemas.microsoft.com/office/drawing/2014/main" id="{727444BB-F141-4916-AFD2-B8420799EF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43">
                <a:extLst>
                  <a:ext uri="{FF2B5EF4-FFF2-40B4-BE49-F238E27FC236}">
                    <a16:creationId xmlns:a16="http://schemas.microsoft.com/office/drawing/2014/main" id="{CFA5B3F0-7C72-4DE6-A194-7E15E8301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40335" name="Group 103">
              <a:extLst>
                <a:ext uri="{FF2B5EF4-FFF2-40B4-BE49-F238E27FC236}">
                  <a16:creationId xmlns:a16="http://schemas.microsoft.com/office/drawing/2014/main" id="{369F8B92-9A58-4582-B0EE-92C1F295B2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>
                <a:extLst>
                  <a:ext uri="{FF2B5EF4-FFF2-40B4-BE49-F238E27FC236}">
                    <a16:creationId xmlns:a16="http://schemas.microsoft.com/office/drawing/2014/main" id="{C7F36176-69E1-4D4F-95A1-46474DD9D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40390" name="Group 49">
                <a:extLst>
                  <a:ext uri="{FF2B5EF4-FFF2-40B4-BE49-F238E27FC236}">
                    <a16:creationId xmlns:a16="http://schemas.microsoft.com/office/drawing/2014/main" id="{2D7C2A4E-BCF7-4154-A381-C9ECAE95C9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>
                  <a:extLst>
                    <a:ext uri="{FF2B5EF4-FFF2-40B4-BE49-F238E27FC236}">
                      <a16:creationId xmlns:a16="http://schemas.microsoft.com/office/drawing/2014/main" id="{6E20040A-3C59-40AA-9E98-5E5E5C4A17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>
                  <a:extLst>
                    <a:ext uri="{FF2B5EF4-FFF2-40B4-BE49-F238E27FC236}">
                      <a16:creationId xmlns:a16="http://schemas.microsoft.com/office/drawing/2014/main" id="{1CE59587-2A85-4020-B314-8E8631E91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5" name="Text Box 4">
              <a:extLst>
                <a:ext uri="{FF2B5EF4-FFF2-40B4-BE49-F238E27FC236}">
                  <a16:creationId xmlns:a16="http://schemas.microsoft.com/office/drawing/2014/main" id="{7304E325-52D0-40DE-8433-01C3DB1B7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49202" name="Text Box 21">
              <a:extLst>
                <a:ext uri="{FF2B5EF4-FFF2-40B4-BE49-F238E27FC236}">
                  <a16:creationId xmlns:a16="http://schemas.microsoft.com/office/drawing/2014/main" id="{CFCB5476-90DF-4D04-8618-90DDB34C6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1A-23-F9-CD-06-9B</a:t>
              </a:r>
            </a:p>
          </p:txBody>
        </p:sp>
        <p:sp>
          <p:nvSpPr>
            <p:cNvPr id="49203" name="Text Box 22">
              <a:extLst>
                <a:ext uri="{FF2B5EF4-FFF2-40B4-BE49-F238E27FC236}">
                  <a16:creationId xmlns:a16="http://schemas.microsoft.com/office/drawing/2014/main" id="{AD23B010-E567-4031-AB78-CE4E9466A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222.222.222.220</a:t>
              </a:r>
            </a:p>
          </p:txBody>
        </p:sp>
        <p:grpSp>
          <p:nvGrpSpPr>
            <p:cNvPr id="140339" name="Group 23">
              <a:extLst>
                <a:ext uri="{FF2B5EF4-FFF2-40B4-BE49-F238E27FC236}">
                  <a16:creationId xmlns:a16="http://schemas.microsoft.com/office/drawing/2014/main" id="{4142011E-F540-4F94-9BAE-E1B079906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>
                <a:extLst>
                  <a:ext uri="{FF2B5EF4-FFF2-40B4-BE49-F238E27FC236}">
                    <a16:creationId xmlns:a16="http://schemas.microsoft.com/office/drawing/2014/main" id="{7B326286-7BF7-4AD3-9266-6BF75E39B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9253" name="Text Box 25">
                <a:extLst>
                  <a:ext uri="{FF2B5EF4-FFF2-40B4-BE49-F238E27FC236}">
                    <a16:creationId xmlns:a16="http://schemas.microsoft.com/office/drawing/2014/main" id="{514671AA-CA5C-492D-BEFB-D2F07EE0EB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9205" name="Text Box 26">
              <a:extLst>
                <a:ext uri="{FF2B5EF4-FFF2-40B4-BE49-F238E27FC236}">
                  <a16:creationId xmlns:a16="http://schemas.microsoft.com/office/drawing/2014/main" id="{1843279D-C4C4-4B17-A97B-72CE01A3B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CC-49-DE-D0-AB-7D</a:t>
              </a:r>
            </a:p>
          </p:txBody>
        </p:sp>
        <p:sp>
          <p:nvSpPr>
            <p:cNvPr id="49206" name="Text Box 27">
              <a:extLst>
                <a:ext uri="{FF2B5EF4-FFF2-40B4-BE49-F238E27FC236}">
                  <a16:creationId xmlns:a16="http://schemas.microsoft.com/office/drawing/2014/main" id="{A8EDE8BA-5EA0-4602-B01D-147A7EE39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111.111.111.112</a:t>
              </a:r>
            </a:p>
          </p:txBody>
        </p:sp>
        <p:sp>
          <p:nvSpPr>
            <p:cNvPr id="49207" name="Text Box 30">
              <a:extLst>
                <a:ext uri="{FF2B5EF4-FFF2-40B4-BE49-F238E27FC236}">
                  <a16:creationId xmlns:a16="http://schemas.microsoft.com/office/drawing/2014/main" id="{363BC81E-16CB-4758-93E4-55B5C06D1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111.111.111.111</a:t>
              </a:r>
            </a:p>
          </p:txBody>
        </p:sp>
        <p:sp>
          <p:nvSpPr>
            <p:cNvPr id="49208" name="Text Box 33">
              <a:extLst>
                <a:ext uri="{FF2B5EF4-FFF2-40B4-BE49-F238E27FC236}">
                  <a16:creationId xmlns:a16="http://schemas.microsoft.com/office/drawing/2014/main" id="{722FFCA3-F703-4CFE-9981-7AAA58533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74-29-9C-E8-FF-55</a:t>
              </a:r>
            </a:p>
          </p:txBody>
        </p:sp>
        <p:sp>
          <p:nvSpPr>
            <p:cNvPr id="140344" name="Freeform 39">
              <a:extLst>
                <a:ext uri="{FF2B5EF4-FFF2-40B4-BE49-F238E27FC236}">
                  <a16:creationId xmlns:a16="http://schemas.microsoft.com/office/drawing/2014/main" id="{6C8BAEA0-DE17-4AB0-901A-268F744E6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210" name="Line 40">
              <a:extLst>
                <a:ext uri="{FF2B5EF4-FFF2-40B4-BE49-F238E27FC236}">
                  <a16:creationId xmlns:a16="http://schemas.microsoft.com/office/drawing/2014/main" id="{279F9740-44BE-4579-ADE8-D2C229D3C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1" name="Line 41">
              <a:extLst>
                <a:ext uri="{FF2B5EF4-FFF2-40B4-BE49-F238E27FC236}">
                  <a16:creationId xmlns:a16="http://schemas.microsoft.com/office/drawing/2014/main" id="{7856BD9A-52FD-4A42-AFD4-7B67E5A0A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2" name="Line 42">
              <a:extLst>
                <a:ext uri="{FF2B5EF4-FFF2-40B4-BE49-F238E27FC236}">
                  <a16:creationId xmlns:a16="http://schemas.microsoft.com/office/drawing/2014/main" id="{0CFF15CF-29DE-4929-8FFD-AFB14496D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3" name="Line 44">
              <a:extLst>
                <a:ext uri="{FF2B5EF4-FFF2-40B4-BE49-F238E27FC236}">
                  <a16:creationId xmlns:a16="http://schemas.microsoft.com/office/drawing/2014/main" id="{B804E37C-54FE-43D8-8D22-4E4E9EE88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4" name="Line 45">
              <a:extLst>
                <a:ext uri="{FF2B5EF4-FFF2-40B4-BE49-F238E27FC236}">
                  <a16:creationId xmlns:a16="http://schemas.microsoft.com/office/drawing/2014/main" id="{67E0789B-B9F3-4588-B770-42B3E3090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5" name="Line 46">
              <a:extLst>
                <a:ext uri="{FF2B5EF4-FFF2-40B4-BE49-F238E27FC236}">
                  <a16:creationId xmlns:a16="http://schemas.microsoft.com/office/drawing/2014/main" id="{516A3DF4-23D8-47C1-A721-34948DD1D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6" name="Line 47">
              <a:extLst>
                <a:ext uri="{FF2B5EF4-FFF2-40B4-BE49-F238E27FC236}">
                  <a16:creationId xmlns:a16="http://schemas.microsoft.com/office/drawing/2014/main" id="{65E5CD9F-686D-4483-BBD2-47F55D14B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1" name="Text Box 58">
              <a:extLst>
                <a:ext uri="{FF2B5EF4-FFF2-40B4-BE49-F238E27FC236}">
                  <a16:creationId xmlns:a16="http://schemas.microsoft.com/office/drawing/2014/main" id="{36680B76-1C15-4982-A711-D80430118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49218" name="Line 60">
              <a:extLst>
                <a:ext uri="{FF2B5EF4-FFF2-40B4-BE49-F238E27FC236}">
                  <a16:creationId xmlns:a16="http://schemas.microsoft.com/office/drawing/2014/main" id="{038299BB-D66A-49AD-891B-0B88990FB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0354" name="Group 63">
              <a:extLst>
                <a:ext uri="{FF2B5EF4-FFF2-40B4-BE49-F238E27FC236}">
                  <a16:creationId xmlns:a16="http://schemas.microsoft.com/office/drawing/2014/main" id="{1DFE5013-34E2-4725-A3A5-6D3403488F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>
                <a:extLst>
                  <a:ext uri="{FF2B5EF4-FFF2-40B4-BE49-F238E27FC236}">
                    <a16:creationId xmlns:a16="http://schemas.microsoft.com/office/drawing/2014/main" id="{560A46DE-AECB-4AE5-B77E-623E45F8B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9251" name="Text Box 65">
                <a:extLst>
                  <a:ext uri="{FF2B5EF4-FFF2-40B4-BE49-F238E27FC236}">
                    <a16:creationId xmlns:a16="http://schemas.microsoft.com/office/drawing/2014/main" id="{B737B222-97A4-42D4-9E5D-0513B3F2EA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9220" name="Line 67">
              <a:extLst>
                <a:ext uri="{FF2B5EF4-FFF2-40B4-BE49-F238E27FC236}">
                  <a16:creationId xmlns:a16="http://schemas.microsoft.com/office/drawing/2014/main" id="{92961400-7B23-41B3-B4E9-30A9F69E0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1" name="Line 68">
              <a:extLst>
                <a:ext uri="{FF2B5EF4-FFF2-40B4-BE49-F238E27FC236}">
                  <a16:creationId xmlns:a16="http://schemas.microsoft.com/office/drawing/2014/main" id="{46613CFD-3B71-4144-A061-76CC3060D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2" name="Text Box 71">
              <a:extLst>
                <a:ext uri="{FF2B5EF4-FFF2-40B4-BE49-F238E27FC236}">
                  <a16:creationId xmlns:a16="http://schemas.microsoft.com/office/drawing/2014/main" id="{7DC39ADA-0B63-4439-B7F1-17D0CC8F4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222.222.222.221</a:t>
              </a:r>
            </a:p>
          </p:txBody>
        </p:sp>
        <p:sp>
          <p:nvSpPr>
            <p:cNvPr id="49223" name="Text Box 72">
              <a:extLst>
                <a:ext uri="{FF2B5EF4-FFF2-40B4-BE49-F238E27FC236}">
                  <a16:creationId xmlns:a16="http://schemas.microsoft.com/office/drawing/2014/main" id="{A17FB4A5-D764-4C28-96D0-6D7EEB9C0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88-B2-2F-54-1A-0F</a:t>
              </a:r>
            </a:p>
          </p:txBody>
        </p:sp>
        <p:sp>
          <p:nvSpPr>
            <p:cNvPr id="49224" name="Line 73">
              <a:extLst>
                <a:ext uri="{FF2B5EF4-FFF2-40B4-BE49-F238E27FC236}">
                  <a16:creationId xmlns:a16="http://schemas.microsoft.com/office/drawing/2014/main" id="{EB155B1A-73E2-417D-A748-15C966F8A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5" name="Line 74">
              <a:extLst>
                <a:ext uri="{FF2B5EF4-FFF2-40B4-BE49-F238E27FC236}">
                  <a16:creationId xmlns:a16="http://schemas.microsoft.com/office/drawing/2014/main" id="{AF9EF4DA-23C0-45D4-9E66-E6F3FEE36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40361" name="Freeform 75">
              <a:extLst>
                <a:ext uri="{FF2B5EF4-FFF2-40B4-BE49-F238E27FC236}">
                  <a16:creationId xmlns:a16="http://schemas.microsoft.com/office/drawing/2014/main" id="{BD76BD6F-8979-4E43-A706-CA409327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Text Box 76">
              <a:extLst>
                <a:ext uri="{FF2B5EF4-FFF2-40B4-BE49-F238E27FC236}">
                  <a16:creationId xmlns:a16="http://schemas.microsoft.com/office/drawing/2014/main" id="{F48F87E2-790C-441B-9B11-9E5DF0FD2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140363" name="Group 131">
              <a:extLst>
                <a:ext uri="{FF2B5EF4-FFF2-40B4-BE49-F238E27FC236}">
                  <a16:creationId xmlns:a16="http://schemas.microsoft.com/office/drawing/2014/main" id="{F42F7F5F-569C-466D-B99D-5C4A53829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>
                <a:extLst>
                  <a:ext uri="{FF2B5EF4-FFF2-40B4-BE49-F238E27FC236}">
                    <a16:creationId xmlns:a16="http://schemas.microsoft.com/office/drawing/2014/main" id="{AC990D90-9773-425C-8213-A5737BC33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>
                  <a:extLst>
                    <a:ext uri="{FF2B5EF4-FFF2-40B4-BE49-F238E27FC236}">
                      <a16:creationId xmlns:a16="http://schemas.microsoft.com/office/drawing/2014/main" id="{48F6FD02-B958-4738-AE2C-07404F6D9D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>
                  <a:extLst>
                    <a:ext uri="{FF2B5EF4-FFF2-40B4-BE49-F238E27FC236}">
                      <a16:creationId xmlns:a16="http://schemas.microsoft.com/office/drawing/2014/main" id="{190E31F1-08E9-4D2F-B0D3-6B09717B2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51" name="Rectangle 43">
                <a:extLst>
                  <a:ext uri="{FF2B5EF4-FFF2-40B4-BE49-F238E27FC236}">
                    <a16:creationId xmlns:a16="http://schemas.microsoft.com/office/drawing/2014/main" id="{5E42C069-053B-49C1-91EE-0A162FA69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40364" name="Group 132">
              <a:extLst>
                <a:ext uri="{FF2B5EF4-FFF2-40B4-BE49-F238E27FC236}">
                  <a16:creationId xmlns:a16="http://schemas.microsoft.com/office/drawing/2014/main" id="{2C0840C5-F30A-4747-823B-7DBED663CD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>
                <a:extLst>
                  <a:ext uri="{FF2B5EF4-FFF2-40B4-BE49-F238E27FC236}">
                    <a16:creationId xmlns:a16="http://schemas.microsoft.com/office/drawing/2014/main" id="{C51DC10A-1DCB-4DF5-9C47-A4A4C29F5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40371" name="Group 1185">
                <a:extLst>
                  <a:ext uri="{FF2B5EF4-FFF2-40B4-BE49-F238E27FC236}">
                    <a16:creationId xmlns:a16="http://schemas.microsoft.com/office/drawing/2014/main" id="{1E0074AA-2F05-490C-B73B-C934B3BE9D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>
                  <a:extLst>
                    <a:ext uri="{FF2B5EF4-FFF2-40B4-BE49-F238E27FC236}">
                      <a16:creationId xmlns:a16="http://schemas.microsoft.com/office/drawing/2014/main" id="{3A186E3A-1BD5-4116-A44D-733EBAD97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374" name="Rectangle 410">
                  <a:extLst>
                    <a:ext uri="{FF2B5EF4-FFF2-40B4-BE49-F238E27FC236}">
                      <a16:creationId xmlns:a16="http://schemas.microsoft.com/office/drawing/2014/main" id="{16FE8B1B-2F9F-4414-B0E1-298121D09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375" name="Oval 411">
                  <a:extLst>
                    <a:ext uri="{FF2B5EF4-FFF2-40B4-BE49-F238E27FC236}">
                      <a16:creationId xmlns:a16="http://schemas.microsoft.com/office/drawing/2014/main" id="{43A81124-1E7D-44EC-A29B-30437A64F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i="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0376" name="Group 1189">
                  <a:extLst>
                    <a:ext uri="{FF2B5EF4-FFF2-40B4-BE49-F238E27FC236}">
                      <a16:creationId xmlns:a16="http://schemas.microsoft.com/office/drawing/2014/main" id="{BD6DD82C-7525-499E-8286-86B27EEC3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>
                    <a:extLst>
                      <a:ext uri="{FF2B5EF4-FFF2-40B4-BE49-F238E27FC236}">
                        <a16:creationId xmlns:a16="http://schemas.microsoft.com/office/drawing/2014/main" id="{886E0B2C-087A-46AB-959A-91AE0D6B67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380" name="Freeform 1191">
                    <a:extLst>
                      <a:ext uri="{FF2B5EF4-FFF2-40B4-BE49-F238E27FC236}">
                        <a16:creationId xmlns:a16="http://schemas.microsoft.com/office/drawing/2014/main" id="{96FE2456-4F81-4390-B4CF-999588859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242" name="Line 1192">
                  <a:extLst>
                    <a:ext uri="{FF2B5EF4-FFF2-40B4-BE49-F238E27FC236}">
                      <a16:creationId xmlns:a16="http://schemas.microsoft.com/office/drawing/2014/main" id="{38850757-9FAC-410A-9018-ACB837615C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243" name="Line 1193">
                  <a:extLst>
                    <a:ext uri="{FF2B5EF4-FFF2-40B4-BE49-F238E27FC236}">
                      <a16:creationId xmlns:a16="http://schemas.microsoft.com/office/drawing/2014/main" id="{382AF137-D02C-4452-A146-17E8517FEE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1" name="Rectangle 43">
                <a:extLst>
                  <a:ext uri="{FF2B5EF4-FFF2-40B4-BE49-F238E27FC236}">
                    <a16:creationId xmlns:a16="http://schemas.microsoft.com/office/drawing/2014/main" id="{1C6E4B48-59A2-47AB-902F-4C8DE8E34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140365" name="Group 133">
              <a:extLst>
                <a:ext uri="{FF2B5EF4-FFF2-40B4-BE49-F238E27FC236}">
                  <a16:creationId xmlns:a16="http://schemas.microsoft.com/office/drawing/2014/main" id="{4B0D3FC2-981C-4F66-8571-E02F71473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>
                <a:extLst>
                  <a:ext uri="{FF2B5EF4-FFF2-40B4-BE49-F238E27FC236}">
                    <a16:creationId xmlns:a16="http://schemas.microsoft.com/office/drawing/2014/main" id="{71014C8B-BB16-4DC7-A345-664E0EF6E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140367" name="Group 49">
                <a:extLst>
                  <a:ext uri="{FF2B5EF4-FFF2-40B4-BE49-F238E27FC236}">
                    <a16:creationId xmlns:a16="http://schemas.microsoft.com/office/drawing/2014/main" id="{718ECED5-E4E5-48E2-B9F7-7EE56F10C7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>
                  <a:extLst>
                    <a:ext uri="{FF2B5EF4-FFF2-40B4-BE49-F238E27FC236}">
                      <a16:creationId xmlns:a16="http://schemas.microsoft.com/office/drawing/2014/main" id="{C1FFFE72-8A42-4B8F-93BB-FF7A780B8B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>
                  <a:extLst>
                    <a:ext uri="{FF2B5EF4-FFF2-40B4-BE49-F238E27FC236}">
                      <a16:creationId xmlns:a16="http://schemas.microsoft.com/office/drawing/2014/main" id="{D327E1C7-CA89-4DCE-993B-6B59CB972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9155" name="Footer Placeholder 4">
            <a:extLst>
              <a:ext uri="{FF2B5EF4-FFF2-40B4-BE49-F238E27FC236}">
                <a16:creationId xmlns:a16="http://schemas.microsoft.com/office/drawing/2014/main" id="{105A294B-E6F4-48F9-BA2F-71E901AF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ED6FF970-F04F-42C6-B382-670874C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B02B3FF0-32DC-47DB-B043-19F6F6C92FF0}" type="slidenum">
              <a:rPr lang="en-US" altLang="en-US" sz="1200" i="0">
                <a:latin typeface="Arial" panose="020B0604020202020204" pitchFamily="34" charset="0"/>
              </a:rPr>
              <a:pPr/>
              <a:t>51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60080E35-01B1-4233-98B2-571C0ADC0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Addressing: routing to another LAN</a:t>
            </a:r>
          </a:p>
        </p:txBody>
      </p:sp>
      <p:sp>
        <p:nvSpPr>
          <p:cNvPr id="720966" name="Rectangle 70">
            <a:extLst>
              <a:ext uri="{FF2B5EF4-FFF2-40B4-BE49-F238E27FC236}">
                <a16:creationId xmlns:a16="http://schemas.microsoft.com/office/drawing/2014/main" id="{F6518059-01DC-4B78-8C5A-FBF3F0AE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720967" name="Rectangle 71">
            <a:extLst>
              <a:ext uri="{FF2B5EF4-FFF2-40B4-BE49-F238E27FC236}">
                <a16:creationId xmlns:a16="http://schemas.microsoft.com/office/drawing/2014/main" id="{F6111215-86B2-4396-9651-43E2945F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R creates link-layer frame with B's MAC address as dest, frame contains A-to-B IP datagram</a:t>
            </a:r>
            <a:endParaRPr lang="en-US" sz="2800" i="0">
              <a:latin typeface="Gill Sans MT" charset="0"/>
              <a:ea typeface="ＭＳ Ｐゴシック" charset="0"/>
            </a:endParaRPr>
          </a:p>
        </p:txBody>
      </p:sp>
      <p:grpSp>
        <p:nvGrpSpPr>
          <p:cNvPr id="720995" name="Group 99">
            <a:extLst>
              <a:ext uri="{FF2B5EF4-FFF2-40B4-BE49-F238E27FC236}">
                <a16:creationId xmlns:a16="http://schemas.microsoft.com/office/drawing/2014/main" id="{FCFB1274-A08F-4209-8AE4-E9CB56500915}"/>
              </a:ext>
            </a:extLst>
          </p:cNvPr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49176" name="AutoShape 2">
              <a:extLst>
                <a:ext uri="{FF2B5EF4-FFF2-40B4-BE49-F238E27FC236}">
                  <a16:creationId xmlns:a16="http://schemas.microsoft.com/office/drawing/2014/main" id="{7945D20B-741F-4458-BB78-B057FB85B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0312" name="Group 61">
              <a:extLst>
                <a:ext uri="{FF2B5EF4-FFF2-40B4-BE49-F238E27FC236}">
                  <a16:creationId xmlns:a16="http://schemas.microsoft.com/office/drawing/2014/main" id="{C923D4E6-F8EF-4C08-B7A5-12A18B3740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>
                <a:extLst>
                  <a:ext uri="{FF2B5EF4-FFF2-40B4-BE49-F238E27FC236}">
                    <a16:creationId xmlns:a16="http://schemas.microsoft.com/office/drawing/2014/main" id="{2F2663C6-435C-4C1A-8ECE-A465D342FA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>
                  <a:extLst>
                    <a:ext uri="{FF2B5EF4-FFF2-40B4-BE49-F238E27FC236}">
                      <a16:creationId xmlns:a16="http://schemas.microsoft.com/office/drawing/2014/main" id="{8F10A9DE-3E8C-400D-BF59-070E53833F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7" name="Line 64">
                  <a:extLst>
                    <a:ext uri="{FF2B5EF4-FFF2-40B4-BE49-F238E27FC236}">
                      <a16:creationId xmlns:a16="http://schemas.microsoft.com/office/drawing/2014/main" id="{620A08DA-6CDF-47F1-AA6C-816D89EC8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8" name="Line 65">
                  <a:extLst>
                    <a:ext uri="{FF2B5EF4-FFF2-40B4-BE49-F238E27FC236}">
                      <a16:creationId xmlns:a16="http://schemas.microsoft.com/office/drawing/2014/main" id="{1418A539-0107-45CB-972D-9A7A298265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195" name="Text Box 66">
                <a:extLst>
                  <a:ext uri="{FF2B5EF4-FFF2-40B4-BE49-F238E27FC236}">
                    <a16:creationId xmlns:a16="http://schemas.microsoft.com/office/drawing/2014/main" id="{86BFD48F-54F3-4350-90ED-632FCC8920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>
              <a:extLst>
                <a:ext uri="{FF2B5EF4-FFF2-40B4-BE49-F238E27FC236}">
                  <a16:creationId xmlns:a16="http://schemas.microsoft.com/office/drawing/2014/main" id="{5633AE40-19C0-4637-B07B-2D8A99158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>
                <a:extLst>
                  <a:ext uri="{FF2B5EF4-FFF2-40B4-BE49-F238E27FC236}">
                    <a16:creationId xmlns:a16="http://schemas.microsoft.com/office/drawing/2014/main" id="{E399EC17-AA2A-4BE6-B3B9-3E665F47B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93" name="Line 69">
                <a:extLst>
                  <a:ext uri="{FF2B5EF4-FFF2-40B4-BE49-F238E27FC236}">
                    <a16:creationId xmlns:a16="http://schemas.microsoft.com/office/drawing/2014/main" id="{A0452C50-8FB7-4AC4-855C-8B4245294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0314" name="Group 72">
              <a:extLst>
                <a:ext uri="{FF2B5EF4-FFF2-40B4-BE49-F238E27FC236}">
                  <a16:creationId xmlns:a16="http://schemas.microsoft.com/office/drawing/2014/main" id="{457CB0E4-A43C-4308-944A-7A07A904B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8" y="1445"/>
              <a:ext cx="1511" cy="957"/>
              <a:chOff x="931" y="1414"/>
              <a:chExt cx="1511" cy="957"/>
            </a:xfrm>
          </p:grpSpPr>
          <p:sp>
            <p:nvSpPr>
              <p:cNvPr id="49180" name="Text Box 73">
                <a:extLst>
                  <a:ext uri="{FF2B5EF4-FFF2-40B4-BE49-F238E27FC236}">
                    <a16:creationId xmlns:a16="http://schemas.microsoft.com/office/drawing/2014/main" id="{F4D78977-B303-46C5-A3CA-612B0D67C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11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MAC src: </a:t>
                </a:r>
                <a:r>
                  <a:rPr lang="en-US" sz="1200" i="0">
                    <a:solidFill>
                      <a:srgbClr val="FF0000"/>
                    </a:solidFill>
                    <a:latin typeface="Arial" charset="0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>
                    <a:latin typeface="Arial" charset="0"/>
                  </a:rPr>
                  <a:t>  MAC dest: </a:t>
                </a:r>
                <a:r>
                  <a:rPr lang="en-US" sz="1200" i="0">
                    <a:solidFill>
                      <a:srgbClr val="FF0000"/>
                    </a:solidFill>
                    <a:latin typeface="Arial" charset="0"/>
                  </a:rPr>
                  <a:t>49-BD-D2-C7-56-2A</a:t>
                </a:r>
              </a:p>
              <a:p>
                <a:pPr>
                  <a:defRPr/>
                </a:pPr>
                <a:endParaRPr lang="en-US" sz="1200" i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140316" name="Group 74">
                <a:extLst>
                  <a:ext uri="{FF2B5EF4-FFF2-40B4-BE49-F238E27FC236}">
                    <a16:creationId xmlns:a16="http://schemas.microsoft.com/office/drawing/2014/main" id="{63A3E58F-A07B-4FA5-B627-8CA3C09585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>
                  <a:extLst>
                    <a:ext uri="{FF2B5EF4-FFF2-40B4-BE49-F238E27FC236}">
                      <a16:creationId xmlns:a16="http://schemas.microsoft.com/office/drawing/2014/main" id="{95F2B389-1F8E-40C3-B3F6-ED4D638DE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7" name="Rectangle 76">
                  <a:extLst>
                    <a:ext uri="{FF2B5EF4-FFF2-40B4-BE49-F238E27FC236}">
                      <a16:creationId xmlns:a16="http://schemas.microsoft.com/office/drawing/2014/main" id="{6AE07E63-0020-431B-9500-D234E6C59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8" name="Line 77">
                  <a:extLst>
                    <a:ext uri="{FF2B5EF4-FFF2-40B4-BE49-F238E27FC236}">
                      <a16:creationId xmlns:a16="http://schemas.microsoft.com/office/drawing/2014/main" id="{309610A6-67D9-4852-8D6F-AE3171910B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9" name="Line 78">
                  <a:extLst>
                    <a:ext uri="{FF2B5EF4-FFF2-40B4-BE49-F238E27FC236}">
                      <a16:creationId xmlns:a16="http://schemas.microsoft.com/office/drawing/2014/main" id="{0F2159EC-8A97-4046-BCB0-B3BFE0BF9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0" name="Line 79">
                  <a:extLst>
                    <a:ext uri="{FF2B5EF4-FFF2-40B4-BE49-F238E27FC236}">
                      <a16:creationId xmlns:a16="http://schemas.microsoft.com/office/drawing/2014/main" id="{385A2C3E-B3ED-4916-80DF-DF0D2C5918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1" name="Line 80">
                  <a:extLst>
                    <a:ext uri="{FF2B5EF4-FFF2-40B4-BE49-F238E27FC236}">
                      <a16:creationId xmlns:a16="http://schemas.microsoft.com/office/drawing/2014/main" id="{045436A2-45B4-4C73-94EE-B250A47B1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182" name="Line 81">
                <a:extLst>
                  <a:ext uri="{FF2B5EF4-FFF2-40B4-BE49-F238E27FC236}">
                    <a16:creationId xmlns:a16="http://schemas.microsoft.com/office/drawing/2014/main" id="{A4608F09-18DF-4F23-80F5-712D26F85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3" name="Line 82">
                <a:extLst>
                  <a:ext uri="{FF2B5EF4-FFF2-40B4-BE49-F238E27FC236}">
                    <a16:creationId xmlns:a16="http://schemas.microsoft.com/office/drawing/2014/main" id="{1FA5B03A-34C6-4E27-A277-45C429993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4" name="Line 83">
                <a:extLst>
                  <a:ext uri="{FF2B5EF4-FFF2-40B4-BE49-F238E27FC236}">
                    <a16:creationId xmlns:a16="http://schemas.microsoft.com/office/drawing/2014/main" id="{46C88147-3745-4390-A371-CA6D35316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5" name="Line 84">
                <a:extLst>
                  <a:ext uri="{FF2B5EF4-FFF2-40B4-BE49-F238E27FC236}">
                    <a16:creationId xmlns:a16="http://schemas.microsoft.com/office/drawing/2014/main" id="{E08E60E1-9710-45B5-8DB9-B5FCA9CC1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0296" name="Group 85">
            <a:extLst>
              <a:ext uri="{FF2B5EF4-FFF2-40B4-BE49-F238E27FC236}">
                <a16:creationId xmlns:a16="http://schemas.microsoft.com/office/drawing/2014/main" id="{91CBCA74-4AC0-433D-8D99-2189F1A24960}"/>
              </a:ext>
            </a:extLst>
          </p:cNvPr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40306" name="Freeform 86">
              <a:extLst>
                <a:ext uri="{FF2B5EF4-FFF2-40B4-BE49-F238E27FC236}">
                  <a16:creationId xmlns:a16="http://schemas.microsoft.com/office/drawing/2014/main" id="{310D5DF7-3E5B-439A-AAA5-419B937D0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2" name="Rectangle 87">
              <a:extLst>
                <a:ext uri="{FF2B5EF4-FFF2-40B4-BE49-F238E27FC236}">
                  <a16:creationId xmlns:a16="http://schemas.microsoft.com/office/drawing/2014/main" id="{577F6232-77CF-4011-9F4E-1A0876E0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3" name="Text Box 88">
              <a:extLst>
                <a:ext uri="{FF2B5EF4-FFF2-40B4-BE49-F238E27FC236}">
                  <a16:creationId xmlns:a16="http://schemas.microsoft.com/office/drawing/2014/main" id="{D1A65ACD-D716-48C3-AD65-B5888AA38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49174" name="Line 89">
              <a:extLst>
                <a:ext uri="{FF2B5EF4-FFF2-40B4-BE49-F238E27FC236}">
                  <a16:creationId xmlns:a16="http://schemas.microsoft.com/office/drawing/2014/main" id="{47AD2B34-24DC-4FF7-A23F-CCF7AE94B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5" name="Line 90">
              <a:extLst>
                <a:ext uri="{FF2B5EF4-FFF2-40B4-BE49-F238E27FC236}">
                  <a16:creationId xmlns:a16="http://schemas.microsoft.com/office/drawing/2014/main" id="{5AA2B0A0-1A02-421D-8691-68C10F3DE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20987" name="Group 91">
            <a:extLst>
              <a:ext uri="{FF2B5EF4-FFF2-40B4-BE49-F238E27FC236}">
                <a16:creationId xmlns:a16="http://schemas.microsoft.com/office/drawing/2014/main" id="{C35D9E28-B0A7-4926-BCAA-CC932C5B95C8}"/>
              </a:ext>
            </a:extLst>
          </p:cNvPr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0299" name="Freeform 92">
              <a:extLst>
                <a:ext uri="{FF2B5EF4-FFF2-40B4-BE49-F238E27FC236}">
                  <a16:creationId xmlns:a16="http://schemas.microsoft.com/office/drawing/2014/main" id="{294FD9F1-8346-4ED9-8818-A859537BC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5" name="Rectangle 93">
              <a:extLst>
                <a:ext uri="{FF2B5EF4-FFF2-40B4-BE49-F238E27FC236}">
                  <a16:creationId xmlns:a16="http://schemas.microsoft.com/office/drawing/2014/main" id="{F7EEA063-88ED-461E-94E3-E0DE08A8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6" name="Text Box 94">
              <a:extLst>
                <a:ext uri="{FF2B5EF4-FFF2-40B4-BE49-F238E27FC236}">
                  <a16:creationId xmlns:a16="http://schemas.microsoft.com/office/drawing/2014/main" id="{B140ECA8-118B-4061-AFFA-9D605B31C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49167" name="Line 95">
              <a:extLst>
                <a:ext uri="{FF2B5EF4-FFF2-40B4-BE49-F238E27FC236}">
                  <a16:creationId xmlns:a16="http://schemas.microsoft.com/office/drawing/2014/main" id="{85F13D3A-90B9-44B3-855C-D000F21AB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8" name="Line 96">
              <a:extLst>
                <a:ext uri="{FF2B5EF4-FFF2-40B4-BE49-F238E27FC236}">
                  <a16:creationId xmlns:a16="http://schemas.microsoft.com/office/drawing/2014/main" id="{CFF98CE3-5742-49A4-8C49-0FFB52C5C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9" name="Line 97">
              <a:extLst>
                <a:ext uri="{FF2B5EF4-FFF2-40B4-BE49-F238E27FC236}">
                  <a16:creationId xmlns:a16="http://schemas.microsoft.com/office/drawing/2014/main" id="{FF2FDA4F-E562-4D8F-AB0B-1EE617637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0" name="Line 98">
              <a:extLst>
                <a:ext uri="{FF2B5EF4-FFF2-40B4-BE49-F238E27FC236}">
                  <a16:creationId xmlns:a16="http://schemas.microsoft.com/office/drawing/2014/main" id="{D198017D-A9FE-4FFF-A3A9-17F7E4350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40298" name="Picture 15" descr="underline_base">
            <a:extLst>
              <a:ext uri="{FF2B5EF4-FFF2-40B4-BE49-F238E27FC236}">
                <a16:creationId xmlns:a16="http://schemas.microsoft.com/office/drawing/2014/main" id="{37159487-0E7A-40F0-8FE7-F69DF1A720A0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>
            <a:extLst>
              <a:ext uri="{FF2B5EF4-FFF2-40B4-BE49-F238E27FC236}">
                <a16:creationId xmlns:a16="http://schemas.microsoft.com/office/drawing/2014/main" id="{B33298D6-101C-46B1-8070-B582207E2B95}"/>
              </a:ext>
            </a:extLst>
          </p:cNvPr>
          <p:cNvGrpSpPr>
            <a:grpSpLocks/>
          </p:cNvGrpSpPr>
          <p:nvPr/>
        </p:nvGrpSpPr>
        <p:grpSpPr bwMode="auto">
          <a:xfrm>
            <a:off x="6980238" y="5354638"/>
            <a:ext cx="711200" cy="600075"/>
            <a:chOff x="7179310" y="4033520"/>
            <a:chExt cx="1009650" cy="855028"/>
          </a:xfrm>
        </p:grpSpPr>
        <p:grpSp>
          <p:nvGrpSpPr>
            <p:cNvPr id="142433" name="Group 44">
              <a:extLst>
                <a:ext uri="{FF2B5EF4-FFF2-40B4-BE49-F238E27FC236}">
                  <a16:creationId xmlns:a16="http://schemas.microsoft.com/office/drawing/2014/main" id="{43B2A8F5-F935-493A-9B0B-1F1FA5C97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>
                <a:extLst>
                  <a:ext uri="{FF2B5EF4-FFF2-40B4-BE49-F238E27FC236}">
                    <a16:creationId xmlns:a16="http://schemas.microsoft.com/office/drawing/2014/main" id="{D2F0B468-A0D6-4878-A3CE-F8082983F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>
                <a:extLst>
                  <a:ext uri="{FF2B5EF4-FFF2-40B4-BE49-F238E27FC236}">
                    <a16:creationId xmlns:a16="http://schemas.microsoft.com/office/drawing/2014/main" id="{B576D989-789E-4B5C-BE26-919E2A6196C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FF3458E0-5023-4FED-BBBB-756C109AA5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42338" name="Group 96">
            <a:extLst>
              <a:ext uri="{FF2B5EF4-FFF2-40B4-BE49-F238E27FC236}">
                <a16:creationId xmlns:a16="http://schemas.microsoft.com/office/drawing/2014/main" id="{58D7FCEF-BA05-47E2-86F5-59C7D6B9A8E4}"/>
              </a:ext>
            </a:extLst>
          </p:cNvPr>
          <p:cNvGrpSpPr>
            <a:grpSpLocks/>
          </p:cNvGrpSpPr>
          <p:nvPr/>
        </p:nvGrpSpPr>
        <p:grpSpPr bwMode="auto">
          <a:xfrm>
            <a:off x="1046163" y="3962400"/>
            <a:ext cx="1027112" cy="762000"/>
            <a:chOff x="1046480" y="3962400"/>
            <a:chExt cx="1026163" cy="761428"/>
          </a:xfrm>
        </p:grpSpPr>
        <p:sp>
          <p:nvSpPr>
            <p:cNvPr id="151" name="Rectangle 48">
              <a:extLst>
                <a:ext uri="{FF2B5EF4-FFF2-40B4-BE49-F238E27FC236}">
                  <a16:creationId xmlns:a16="http://schemas.microsoft.com/office/drawing/2014/main" id="{724188D4-482B-43ED-A05A-A9FBDA4865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42430" name="Group 49">
              <a:extLst>
                <a:ext uri="{FF2B5EF4-FFF2-40B4-BE49-F238E27FC236}">
                  <a16:creationId xmlns:a16="http://schemas.microsoft.com/office/drawing/2014/main" id="{7E003DE2-486A-4B7D-96CB-DE567D96D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>
                <a:extLst>
                  <a:ext uri="{FF2B5EF4-FFF2-40B4-BE49-F238E27FC236}">
                    <a16:creationId xmlns:a16="http://schemas.microsoft.com/office/drawing/2014/main" id="{35C98C48-157B-4E60-BAD7-BB106673C1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>
                <a:extLst>
                  <a:ext uri="{FF2B5EF4-FFF2-40B4-BE49-F238E27FC236}">
                    <a16:creationId xmlns:a16="http://schemas.microsoft.com/office/drawing/2014/main" id="{0CC06C0C-C161-42CE-9277-AC56E09BC5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98" name="Text Box 4">
            <a:extLst>
              <a:ext uri="{FF2B5EF4-FFF2-40B4-BE49-F238E27FC236}">
                <a16:creationId xmlns:a16="http://schemas.microsoft.com/office/drawing/2014/main" id="{BF3777F4-99E1-4235-9E64-26CF567F4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solidFill>
                  <a:srgbClr val="FF0000"/>
                </a:solidFill>
                <a:latin typeface="+mn-lt"/>
                <a:ea typeface="+mn-ea"/>
              </a:rPr>
              <a:t>R</a:t>
            </a:r>
            <a:endParaRPr lang="en-US" i="0" dirty="0">
              <a:latin typeface="+mn-lt"/>
              <a:ea typeface="+mn-ea"/>
            </a:endParaRPr>
          </a:p>
        </p:txBody>
      </p:sp>
      <p:sp>
        <p:nvSpPr>
          <p:cNvPr id="50181" name="Text Box 21">
            <a:extLst>
              <a:ext uri="{FF2B5EF4-FFF2-40B4-BE49-F238E27FC236}">
                <a16:creationId xmlns:a16="http://schemas.microsoft.com/office/drawing/2014/main" id="{5E481A05-7168-4B04-9035-E9C86C3B8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50182" name="Text Box 22">
            <a:extLst>
              <a:ext uri="{FF2B5EF4-FFF2-40B4-BE49-F238E27FC236}">
                <a16:creationId xmlns:a16="http://schemas.microsoft.com/office/drawing/2014/main" id="{56713ACE-CA48-4E43-81A1-D101EEC9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142342" name="Group 23">
            <a:extLst>
              <a:ext uri="{FF2B5EF4-FFF2-40B4-BE49-F238E27FC236}">
                <a16:creationId xmlns:a16="http://schemas.microsoft.com/office/drawing/2014/main" id="{70F69B30-5162-41EA-84E9-54BF239E43D2}"/>
              </a:ext>
            </a:extLst>
          </p:cNvPr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50268" name="Text Box 24">
              <a:extLst>
                <a:ext uri="{FF2B5EF4-FFF2-40B4-BE49-F238E27FC236}">
                  <a16:creationId xmlns:a16="http://schemas.microsoft.com/office/drawing/2014/main" id="{B91B586A-A952-4541-A2BE-6D4E0591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50269" name="Text Box 25">
              <a:extLst>
                <a:ext uri="{FF2B5EF4-FFF2-40B4-BE49-F238E27FC236}">
                  <a16:creationId xmlns:a16="http://schemas.microsoft.com/office/drawing/2014/main" id="{C59682D9-EFB2-42BD-83EE-6E9926625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50184" name="Text Box 26">
            <a:extLst>
              <a:ext uri="{FF2B5EF4-FFF2-40B4-BE49-F238E27FC236}">
                <a16:creationId xmlns:a16="http://schemas.microsoft.com/office/drawing/2014/main" id="{815D5081-DC02-4A22-BA09-89108F1C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50185" name="Text Box 27">
            <a:extLst>
              <a:ext uri="{FF2B5EF4-FFF2-40B4-BE49-F238E27FC236}">
                <a16:creationId xmlns:a16="http://schemas.microsoft.com/office/drawing/2014/main" id="{06BA4823-B5BA-4033-BE37-8E6354E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latin typeface="Arial" charset="0"/>
              </a:rPr>
              <a:t>111.111.111.112</a:t>
            </a:r>
          </a:p>
        </p:txBody>
      </p:sp>
      <p:sp>
        <p:nvSpPr>
          <p:cNvPr id="50186" name="Text Box 30">
            <a:extLst>
              <a:ext uri="{FF2B5EF4-FFF2-40B4-BE49-F238E27FC236}">
                <a16:creationId xmlns:a16="http://schemas.microsoft.com/office/drawing/2014/main" id="{4D5EAAAC-8E0B-41D9-AA78-FC352EBB4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latin typeface="Arial" charset="0"/>
              </a:rPr>
              <a:t>111.111.111.111</a:t>
            </a:r>
          </a:p>
        </p:txBody>
      </p:sp>
      <p:sp>
        <p:nvSpPr>
          <p:cNvPr id="50187" name="Text Box 33">
            <a:extLst>
              <a:ext uri="{FF2B5EF4-FFF2-40B4-BE49-F238E27FC236}">
                <a16:creationId xmlns:a16="http://schemas.microsoft.com/office/drawing/2014/main" id="{0E6BFC5C-F12A-4A1B-ACAF-294032370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142347" name="Freeform 39">
            <a:extLst>
              <a:ext uri="{FF2B5EF4-FFF2-40B4-BE49-F238E27FC236}">
                <a16:creationId xmlns:a16="http://schemas.microsoft.com/office/drawing/2014/main" id="{D24E0D2E-9F18-4D66-AA7A-6A366698B1E8}"/>
              </a:ext>
            </a:extLst>
          </p:cNvPr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9" name="Line 40">
            <a:extLst>
              <a:ext uri="{FF2B5EF4-FFF2-40B4-BE49-F238E27FC236}">
                <a16:creationId xmlns:a16="http://schemas.microsoft.com/office/drawing/2014/main" id="{5F08721F-48BD-4A66-BC4C-751650914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0" name="Line 41">
            <a:extLst>
              <a:ext uri="{FF2B5EF4-FFF2-40B4-BE49-F238E27FC236}">
                <a16:creationId xmlns:a16="http://schemas.microsoft.com/office/drawing/2014/main" id="{4EE3A8F6-B63B-4A99-A1E1-8C62EF6C93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1" name="Line 42">
            <a:extLst>
              <a:ext uri="{FF2B5EF4-FFF2-40B4-BE49-F238E27FC236}">
                <a16:creationId xmlns:a16="http://schemas.microsoft.com/office/drawing/2014/main" id="{D0C1BD0F-7174-4BD8-BF0E-BE9BA3E8A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2" name="Line 44">
            <a:extLst>
              <a:ext uri="{FF2B5EF4-FFF2-40B4-BE49-F238E27FC236}">
                <a16:creationId xmlns:a16="http://schemas.microsoft.com/office/drawing/2014/main" id="{E9146656-E33D-405E-9876-344AC4CC6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3" name="Line 45">
            <a:extLst>
              <a:ext uri="{FF2B5EF4-FFF2-40B4-BE49-F238E27FC236}">
                <a16:creationId xmlns:a16="http://schemas.microsoft.com/office/drawing/2014/main" id="{9828A7A2-3F59-4CE8-AB50-CEDE7DF506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4" name="Line 46">
            <a:extLst>
              <a:ext uri="{FF2B5EF4-FFF2-40B4-BE49-F238E27FC236}">
                <a16:creationId xmlns:a16="http://schemas.microsoft.com/office/drawing/2014/main" id="{8A17FE08-C387-420A-BFA1-DD4503A81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5" name="Line 47">
            <a:extLst>
              <a:ext uri="{FF2B5EF4-FFF2-40B4-BE49-F238E27FC236}">
                <a16:creationId xmlns:a16="http://schemas.microsoft.com/office/drawing/2014/main" id="{188CBA98-325E-4AE5-B5C4-7AEC5121BB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14" name="Text Box 58">
            <a:extLst>
              <a:ext uri="{FF2B5EF4-FFF2-40B4-BE49-F238E27FC236}">
                <a16:creationId xmlns:a16="http://schemas.microsoft.com/office/drawing/2014/main" id="{70DDC245-1CD5-4A3D-86A0-409D8B19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156075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</a:rPr>
              <a:t>A</a:t>
            </a:r>
          </a:p>
        </p:txBody>
      </p:sp>
      <p:sp>
        <p:nvSpPr>
          <p:cNvPr id="50197" name="Line 60">
            <a:extLst>
              <a:ext uri="{FF2B5EF4-FFF2-40B4-BE49-F238E27FC236}">
                <a16:creationId xmlns:a16="http://schemas.microsoft.com/office/drawing/2014/main" id="{F38EFF30-AE25-46C4-8DB4-2F40E7989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075" y="4921250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42357" name="Group 63">
            <a:extLst>
              <a:ext uri="{FF2B5EF4-FFF2-40B4-BE49-F238E27FC236}">
                <a16:creationId xmlns:a16="http://schemas.microsoft.com/office/drawing/2014/main" id="{3BD51586-DAD5-4BE2-B806-0FED6D5E51CA}"/>
              </a:ext>
            </a:extLst>
          </p:cNvPr>
          <p:cNvGrpSpPr>
            <a:grpSpLocks/>
          </p:cNvGrpSpPr>
          <p:nvPr/>
        </p:nvGrpSpPr>
        <p:grpSpPr bwMode="auto">
          <a:xfrm>
            <a:off x="7372350" y="4845050"/>
            <a:ext cx="1558925" cy="460375"/>
            <a:chOff x="4351" y="2786"/>
            <a:chExt cx="982" cy="290"/>
          </a:xfrm>
        </p:grpSpPr>
        <p:sp>
          <p:nvSpPr>
            <p:cNvPr id="50266" name="Text Box 64">
              <a:extLst>
                <a:ext uri="{FF2B5EF4-FFF2-40B4-BE49-F238E27FC236}">
                  <a16:creationId xmlns:a16="http://schemas.microsoft.com/office/drawing/2014/main" id="{751FFB19-9CA9-4DA3-846B-6234CC26D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222.222.222.222</a:t>
              </a:r>
            </a:p>
          </p:txBody>
        </p:sp>
        <p:sp>
          <p:nvSpPr>
            <p:cNvPr id="50267" name="Text Box 65">
              <a:extLst>
                <a:ext uri="{FF2B5EF4-FFF2-40B4-BE49-F238E27FC236}">
                  <a16:creationId xmlns:a16="http://schemas.microsoft.com/office/drawing/2014/main" id="{F17AA7E3-1A97-43FB-BA48-736CDA4B9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49-BD-D2-C7-56-2A</a:t>
              </a:r>
            </a:p>
          </p:txBody>
        </p:sp>
      </p:grpSp>
      <p:sp>
        <p:nvSpPr>
          <p:cNvPr id="50199" name="Line 67">
            <a:extLst>
              <a:ext uri="{FF2B5EF4-FFF2-40B4-BE49-F238E27FC236}">
                <a16:creationId xmlns:a16="http://schemas.microsoft.com/office/drawing/2014/main" id="{8E2E0A77-3238-4002-9BFB-1FC63FA2AC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3725" y="4416425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200" name="Line 68">
            <a:extLst>
              <a:ext uri="{FF2B5EF4-FFF2-40B4-BE49-F238E27FC236}">
                <a16:creationId xmlns:a16="http://schemas.microsoft.com/office/drawing/2014/main" id="{C2A8DA82-2317-4662-ADDC-79DCC5EB0B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9188" y="4492625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201" name="Text Box 71">
            <a:extLst>
              <a:ext uri="{FF2B5EF4-FFF2-40B4-BE49-F238E27FC236}">
                <a16:creationId xmlns:a16="http://schemas.microsoft.com/office/drawing/2014/main" id="{F1EE9989-EDC1-4C97-ADDA-4D8B53671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5811838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latin typeface="Arial" charset="0"/>
              </a:rPr>
              <a:t>222.222.222.221</a:t>
            </a:r>
          </a:p>
        </p:txBody>
      </p:sp>
      <p:sp>
        <p:nvSpPr>
          <p:cNvPr id="50202" name="Text Box 72">
            <a:extLst>
              <a:ext uri="{FF2B5EF4-FFF2-40B4-BE49-F238E27FC236}">
                <a16:creationId xmlns:a16="http://schemas.microsoft.com/office/drawing/2014/main" id="{AF584752-9C11-438C-9FE3-7A6998953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5986463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latin typeface="Arial" charset="0"/>
              </a:rPr>
              <a:t>88-B2-2F-54-1A-0F</a:t>
            </a:r>
          </a:p>
        </p:txBody>
      </p:sp>
      <p:sp>
        <p:nvSpPr>
          <p:cNvPr id="50203" name="Line 73">
            <a:extLst>
              <a:ext uri="{FF2B5EF4-FFF2-40B4-BE49-F238E27FC236}">
                <a16:creationId xmlns:a16="http://schemas.microsoft.com/office/drawing/2014/main" id="{AFF07432-EF1A-472E-8BDD-CBAD3A5E09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73875" y="5313363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204" name="Line 74">
            <a:extLst>
              <a:ext uri="{FF2B5EF4-FFF2-40B4-BE49-F238E27FC236}">
                <a16:creationId xmlns:a16="http://schemas.microsoft.com/office/drawing/2014/main" id="{EB47E788-4BDF-42F5-AA34-A9B4DC14C7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8838" y="5654675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64" name="Freeform 75">
            <a:extLst>
              <a:ext uri="{FF2B5EF4-FFF2-40B4-BE49-F238E27FC236}">
                <a16:creationId xmlns:a16="http://schemas.microsoft.com/office/drawing/2014/main" id="{D62B67A6-077F-4EB5-93ED-6CB7E3532EA8}"/>
              </a:ext>
            </a:extLst>
          </p:cNvPr>
          <p:cNvSpPr>
            <a:spLocks/>
          </p:cNvSpPr>
          <p:nvPr/>
        </p:nvSpPr>
        <p:spPr bwMode="auto">
          <a:xfrm>
            <a:off x="6203950" y="4440238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" name="Text Box 76">
            <a:extLst>
              <a:ext uri="{FF2B5EF4-FFF2-40B4-BE49-F238E27FC236}">
                <a16:creationId xmlns:a16="http://schemas.microsoft.com/office/drawing/2014/main" id="{5F6A8378-3B7A-46E5-9215-E9F5C79A1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388" y="4073525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</a:rPr>
              <a:t>B</a:t>
            </a:r>
          </a:p>
        </p:txBody>
      </p:sp>
      <p:grpSp>
        <p:nvGrpSpPr>
          <p:cNvPr id="142366" name="Group 124">
            <a:extLst>
              <a:ext uri="{FF2B5EF4-FFF2-40B4-BE49-F238E27FC236}">
                <a16:creationId xmlns:a16="http://schemas.microsoft.com/office/drawing/2014/main" id="{64C405A6-1139-466B-9A6A-0C94F10560D4}"/>
              </a:ext>
            </a:extLst>
          </p:cNvPr>
          <p:cNvGrpSpPr>
            <a:grpSpLocks/>
          </p:cNvGrpSpPr>
          <p:nvPr/>
        </p:nvGrpSpPr>
        <p:grpSpPr bwMode="auto">
          <a:xfrm>
            <a:off x="7178675" y="4033838"/>
            <a:ext cx="1009650" cy="854075"/>
            <a:chOff x="7179310" y="4033520"/>
            <a:chExt cx="1009650" cy="855028"/>
          </a:xfrm>
        </p:grpSpPr>
        <p:grpSp>
          <p:nvGrpSpPr>
            <p:cNvPr id="142421" name="Group 44">
              <a:extLst>
                <a:ext uri="{FF2B5EF4-FFF2-40B4-BE49-F238E27FC236}">
                  <a16:creationId xmlns:a16="http://schemas.microsoft.com/office/drawing/2014/main" id="{B3616609-AA71-451B-BFF6-3207A86AB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>
                <a:extLst>
                  <a:ext uri="{FF2B5EF4-FFF2-40B4-BE49-F238E27FC236}">
                    <a16:creationId xmlns:a16="http://schemas.microsoft.com/office/drawing/2014/main" id="{D7BAF649-FE4C-4402-837F-B49CB4DC02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>
                <a:extLst>
                  <a:ext uri="{FF2B5EF4-FFF2-40B4-BE49-F238E27FC236}">
                    <a16:creationId xmlns:a16="http://schemas.microsoft.com/office/drawing/2014/main" id="{4E98F9ED-10CA-4751-8472-19425BCA43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44" name="Rectangle 43">
              <a:extLst>
                <a:ext uri="{FF2B5EF4-FFF2-40B4-BE49-F238E27FC236}">
                  <a16:creationId xmlns:a16="http://schemas.microsoft.com/office/drawing/2014/main" id="{99491EBA-A60F-4B87-9A47-4C0EC451F4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42367" name="Group 125">
            <a:extLst>
              <a:ext uri="{FF2B5EF4-FFF2-40B4-BE49-F238E27FC236}">
                <a16:creationId xmlns:a16="http://schemas.microsoft.com/office/drawing/2014/main" id="{9F80CCCC-4943-4FEB-9ABE-5C4EDE675F29}"/>
              </a:ext>
            </a:extLst>
          </p:cNvPr>
          <p:cNvGrpSpPr>
            <a:grpSpLocks/>
          </p:cNvGrpSpPr>
          <p:nvPr/>
        </p:nvGrpSpPr>
        <p:grpSpPr bwMode="auto">
          <a:xfrm>
            <a:off x="3757613" y="4714875"/>
            <a:ext cx="1292225" cy="425450"/>
            <a:chOff x="4011931" y="3379152"/>
            <a:chExt cx="1262062" cy="390207"/>
          </a:xfrm>
        </p:grpSpPr>
        <p:sp>
          <p:nvSpPr>
            <p:cNvPr id="132" name="Rectangle 43">
              <a:extLst>
                <a:ext uri="{FF2B5EF4-FFF2-40B4-BE49-F238E27FC236}">
                  <a16:creationId xmlns:a16="http://schemas.microsoft.com/office/drawing/2014/main" id="{8C9CB595-CE3F-4A8A-A561-AF63EE490D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42411" name="Group 1185">
              <a:extLst>
                <a:ext uri="{FF2B5EF4-FFF2-40B4-BE49-F238E27FC236}">
                  <a16:creationId xmlns:a16="http://schemas.microsoft.com/office/drawing/2014/main" id="{04C29904-7A4A-4486-A228-09A4C9B41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>
                <a:extLst>
                  <a:ext uri="{FF2B5EF4-FFF2-40B4-BE49-F238E27FC236}">
                    <a16:creationId xmlns:a16="http://schemas.microsoft.com/office/drawing/2014/main" id="{F861B80D-38B0-4318-B0B1-824987936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414" name="Rectangle 410">
                <a:extLst>
                  <a:ext uri="{FF2B5EF4-FFF2-40B4-BE49-F238E27FC236}">
                    <a16:creationId xmlns:a16="http://schemas.microsoft.com/office/drawing/2014/main" id="{502504A9-594B-40FD-9D20-C1FA02E65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415" name="Oval 411">
                <a:extLst>
                  <a:ext uri="{FF2B5EF4-FFF2-40B4-BE49-F238E27FC236}">
                    <a16:creationId xmlns:a16="http://schemas.microsoft.com/office/drawing/2014/main" id="{D24A730D-2141-40E5-9F3E-248E48137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2416" name="Group 1189">
                <a:extLst>
                  <a:ext uri="{FF2B5EF4-FFF2-40B4-BE49-F238E27FC236}">
                    <a16:creationId xmlns:a16="http://schemas.microsoft.com/office/drawing/2014/main" id="{6D572284-8759-47D0-A595-2FC1AAE3FB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>
                  <a:extLst>
                    <a:ext uri="{FF2B5EF4-FFF2-40B4-BE49-F238E27FC236}">
                      <a16:creationId xmlns:a16="http://schemas.microsoft.com/office/drawing/2014/main" id="{B1E777C2-3CD8-494C-B9DE-D9469D782B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420" name="Freeform 1191">
                  <a:extLst>
                    <a:ext uri="{FF2B5EF4-FFF2-40B4-BE49-F238E27FC236}">
                      <a16:creationId xmlns:a16="http://schemas.microsoft.com/office/drawing/2014/main" id="{0F1B233E-8D29-417B-A529-F64FA12453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58" name="Line 1192">
                <a:extLst>
                  <a:ext uri="{FF2B5EF4-FFF2-40B4-BE49-F238E27FC236}">
                    <a16:creationId xmlns:a16="http://schemas.microsoft.com/office/drawing/2014/main" id="{D257D345-617E-43B2-8840-E57CEEC44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59" name="Line 1193">
                <a:extLst>
                  <a:ext uri="{FF2B5EF4-FFF2-40B4-BE49-F238E27FC236}">
                    <a16:creationId xmlns:a16="http://schemas.microsoft.com/office/drawing/2014/main" id="{12CFC8F6-30CA-4173-B5A8-AE2A79149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34" name="Rectangle 43">
              <a:extLst>
                <a:ext uri="{FF2B5EF4-FFF2-40B4-BE49-F238E27FC236}">
                  <a16:creationId xmlns:a16="http://schemas.microsoft.com/office/drawing/2014/main" id="{68C8CAA7-0F9E-4F3D-856A-63A9803F6B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42368" name="Group 126">
            <a:extLst>
              <a:ext uri="{FF2B5EF4-FFF2-40B4-BE49-F238E27FC236}">
                <a16:creationId xmlns:a16="http://schemas.microsoft.com/office/drawing/2014/main" id="{42683A40-3C93-4294-BB0A-BF8628F66CF9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5313363"/>
            <a:ext cx="701675" cy="517525"/>
            <a:chOff x="1046480" y="3962400"/>
            <a:chExt cx="1026163" cy="761428"/>
          </a:xfrm>
        </p:grpSpPr>
        <p:sp>
          <p:nvSpPr>
            <p:cNvPr id="128" name="Rectangle 48">
              <a:extLst>
                <a:ext uri="{FF2B5EF4-FFF2-40B4-BE49-F238E27FC236}">
                  <a16:creationId xmlns:a16="http://schemas.microsoft.com/office/drawing/2014/main" id="{844B26D6-CDE4-4BE2-A513-BA725BA1D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42407" name="Group 49">
              <a:extLst>
                <a:ext uri="{FF2B5EF4-FFF2-40B4-BE49-F238E27FC236}">
                  <a16:creationId xmlns:a16="http://schemas.microsoft.com/office/drawing/2014/main" id="{78B0CB91-8360-46AD-8681-1BC25952A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>
                <a:extLst>
                  <a:ext uri="{FF2B5EF4-FFF2-40B4-BE49-F238E27FC236}">
                    <a16:creationId xmlns:a16="http://schemas.microsoft.com/office/drawing/2014/main" id="{25622491-3333-4AD5-B36F-CEDEB29096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>
                <a:extLst>
                  <a:ext uri="{FF2B5EF4-FFF2-40B4-BE49-F238E27FC236}">
                    <a16:creationId xmlns:a16="http://schemas.microsoft.com/office/drawing/2014/main" id="{97CDDF29-BCC6-4302-8B0D-65FE638DF37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0210" name="Footer Placeholder 4">
            <a:extLst>
              <a:ext uri="{FF2B5EF4-FFF2-40B4-BE49-F238E27FC236}">
                <a16:creationId xmlns:a16="http://schemas.microsoft.com/office/drawing/2014/main" id="{1082A06A-9106-487E-9816-1B689243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0211" name="Slide Number Placeholder 5">
            <a:extLst>
              <a:ext uri="{FF2B5EF4-FFF2-40B4-BE49-F238E27FC236}">
                <a16:creationId xmlns:a16="http://schemas.microsoft.com/office/drawing/2014/main" id="{4265EF6F-3A35-4CE0-BA58-FDCAE258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877EA5E6-F0A2-4C1D-B990-7298754CDA5C}" type="slidenum">
              <a:rPr lang="en-US" altLang="en-US" sz="1200" i="0">
                <a:latin typeface="Arial" panose="020B0604020202020204" pitchFamily="34" charset="0"/>
              </a:rPr>
              <a:pPr/>
              <a:t>52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0212" name="Rectangle 2">
            <a:extLst>
              <a:ext uri="{FF2B5EF4-FFF2-40B4-BE49-F238E27FC236}">
                <a16:creationId xmlns:a16="http://schemas.microsoft.com/office/drawing/2014/main" id="{366DD56E-7714-4DFF-8458-BF63762D7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Addressing: routing to another LAN</a:t>
            </a:r>
          </a:p>
        </p:txBody>
      </p:sp>
      <p:sp>
        <p:nvSpPr>
          <p:cNvPr id="50213" name="Rectangle 60">
            <a:extLst>
              <a:ext uri="{FF2B5EF4-FFF2-40B4-BE49-F238E27FC236}">
                <a16:creationId xmlns:a16="http://schemas.microsoft.com/office/drawing/2014/main" id="{33A9D7A1-3D33-43E6-AE77-DCB339918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50214" name="Rectangle 61">
            <a:extLst>
              <a:ext uri="{FF2B5EF4-FFF2-40B4-BE49-F238E27FC236}">
                <a16:creationId xmlns:a16="http://schemas.microsoft.com/office/drawing/2014/main" id="{D7B53E7A-9275-4812-9540-50A205774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R creates link-layer frame with B's MAC address as dest, frame contains A-to-B IP datagram</a:t>
            </a:r>
            <a:endParaRPr lang="en-US" sz="2800" i="0">
              <a:latin typeface="Gill Sans MT" charset="0"/>
              <a:ea typeface="ＭＳ Ｐゴシック" charset="0"/>
            </a:endParaRPr>
          </a:p>
        </p:txBody>
      </p:sp>
      <p:sp>
        <p:nvSpPr>
          <p:cNvPr id="723007" name="AutoShape 63">
            <a:extLst>
              <a:ext uri="{FF2B5EF4-FFF2-40B4-BE49-F238E27FC236}">
                <a16:creationId xmlns:a16="http://schemas.microsoft.com/office/drawing/2014/main" id="{A2DCD69A-9A8C-40C7-9DF6-8DC9AD9E2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289718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42375" name="Group 64">
            <a:extLst>
              <a:ext uri="{FF2B5EF4-FFF2-40B4-BE49-F238E27FC236}">
                <a16:creationId xmlns:a16="http://schemas.microsoft.com/office/drawing/2014/main" id="{8675D5E2-A85A-41D6-B57C-6AB94290A79B}"/>
              </a:ext>
            </a:extLst>
          </p:cNvPr>
          <p:cNvGrpSpPr>
            <a:grpSpLocks/>
          </p:cNvGrpSpPr>
          <p:nvPr/>
        </p:nvGrpSpPr>
        <p:grpSpPr bwMode="auto">
          <a:xfrm>
            <a:off x="6226175" y="2454275"/>
            <a:ext cx="2011363" cy="760413"/>
            <a:chOff x="1197" y="1665"/>
            <a:chExt cx="1267" cy="479"/>
          </a:xfrm>
        </p:grpSpPr>
        <p:grpSp>
          <p:nvGrpSpPr>
            <p:cNvPr id="142401" name="Group 65">
              <a:extLst>
                <a:ext uri="{FF2B5EF4-FFF2-40B4-BE49-F238E27FC236}">
                  <a16:creationId xmlns:a16="http://schemas.microsoft.com/office/drawing/2014/main" id="{BAC6087D-5AA0-4B0B-91D8-C0AABE883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>
                <a:extLst>
                  <a:ext uri="{FF2B5EF4-FFF2-40B4-BE49-F238E27FC236}">
                    <a16:creationId xmlns:a16="http://schemas.microsoft.com/office/drawing/2014/main" id="{59AF18E4-B7AC-4645-AC99-11AB9A8C9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45" name="Line 67">
                <a:extLst>
                  <a:ext uri="{FF2B5EF4-FFF2-40B4-BE49-F238E27FC236}">
                    <a16:creationId xmlns:a16="http://schemas.microsoft.com/office/drawing/2014/main" id="{8C490BA0-758B-4F47-9A59-0924B1F68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46" name="Line 68">
                <a:extLst>
                  <a:ext uri="{FF2B5EF4-FFF2-40B4-BE49-F238E27FC236}">
                    <a16:creationId xmlns:a16="http://schemas.microsoft.com/office/drawing/2014/main" id="{CA31121E-F26B-438D-82AE-C7AB4ED23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0243" name="Text Box 69">
              <a:extLst>
                <a:ext uri="{FF2B5EF4-FFF2-40B4-BE49-F238E27FC236}">
                  <a16:creationId xmlns:a16="http://schemas.microsoft.com/office/drawing/2014/main" id="{7C15CE4E-DC2A-43D4-99DA-753F97586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42376" name="Group 70">
            <a:extLst>
              <a:ext uri="{FF2B5EF4-FFF2-40B4-BE49-F238E27FC236}">
                <a16:creationId xmlns:a16="http://schemas.microsoft.com/office/drawing/2014/main" id="{D86625BC-2BF9-471C-812D-CC7B433ECE1B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2705100"/>
            <a:ext cx="146050" cy="385763"/>
            <a:chOff x="1272" y="1762"/>
            <a:chExt cx="92" cy="243"/>
          </a:xfrm>
        </p:grpSpPr>
        <p:sp>
          <p:nvSpPr>
            <p:cNvPr id="50240" name="Line 71">
              <a:extLst>
                <a:ext uri="{FF2B5EF4-FFF2-40B4-BE49-F238E27FC236}">
                  <a16:creationId xmlns:a16="http://schemas.microsoft.com/office/drawing/2014/main" id="{ACADDD6C-6A70-4D80-BC9C-F045EE04D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41" name="Line 72">
              <a:extLst>
                <a:ext uri="{FF2B5EF4-FFF2-40B4-BE49-F238E27FC236}">
                  <a16:creationId xmlns:a16="http://schemas.microsoft.com/office/drawing/2014/main" id="{D32746EC-B504-4914-BDA2-88E28727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23017" name="Group 73">
            <a:extLst>
              <a:ext uri="{FF2B5EF4-FFF2-40B4-BE49-F238E27FC236}">
                <a16:creationId xmlns:a16="http://schemas.microsoft.com/office/drawing/2014/main" id="{9A197ECB-F4AE-496C-A4DD-731CE20F869C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2046288"/>
            <a:ext cx="2398713" cy="1519237"/>
            <a:chOff x="931" y="1414"/>
            <a:chExt cx="1511" cy="957"/>
          </a:xfrm>
        </p:grpSpPr>
        <p:sp>
          <p:nvSpPr>
            <p:cNvPr id="50228" name="Text Box 74">
              <a:extLst>
                <a:ext uri="{FF2B5EF4-FFF2-40B4-BE49-F238E27FC236}">
                  <a16:creationId xmlns:a16="http://schemas.microsoft.com/office/drawing/2014/main" id="{29099C75-E541-4093-BD98-5778BD12B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latin typeface="Arial" charset="0"/>
                </a:rPr>
                <a:t>MAC src: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>
                  <a:latin typeface="Arial" charset="0"/>
                </a:rPr>
                <a:t>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>
                <a:defRPr/>
              </a:pPr>
              <a:endParaRPr lang="en-US" sz="1200" i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42388" name="Group 75">
              <a:extLst>
                <a:ext uri="{FF2B5EF4-FFF2-40B4-BE49-F238E27FC236}">
                  <a16:creationId xmlns:a16="http://schemas.microsoft.com/office/drawing/2014/main" id="{3672B5AA-82B4-41D3-996A-84E85A575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>
                <a:extLst>
                  <a:ext uri="{FF2B5EF4-FFF2-40B4-BE49-F238E27FC236}">
                    <a16:creationId xmlns:a16="http://schemas.microsoft.com/office/drawing/2014/main" id="{D1FD3F3A-27E2-49AD-9DF9-143E54E4E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5" name="Rectangle 77">
                <a:extLst>
                  <a:ext uri="{FF2B5EF4-FFF2-40B4-BE49-F238E27FC236}">
                    <a16:creationId xmlns:a16="http://schemas.microsoft.com/office/drawing/2014/main" id="{B13E3FD5-1C07-49E0-A4FD-D09E15615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6" name="Line 78">
                <a:extLst>
                  <a:ext uri="{FF2B5EF4-FFF2-40B4-BE49-F238E27FC236}">
                    <a16:creationId xmlns:a16="http://schemas.microsoft.com/office/drawing/2014/main" id="{55249E92-2ECA-48BD-BB97-8F737411B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7" name="Line 79">
                <a:extLst>
                  <a:ext uri="{FF2B5EF4-FFF2-40B4-BE49-F238E27FC236}">
                    <a16:creationId xmlns:a16="http://schemas.microsoft.com/office/drawing/2014/main" id="{6F629A1D-CF96-48B3-892F-32BEFAAF5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8" name="Line 80">
                <a:extLst>
                  <a:ext uri="{FF2B5EF4-FFF2-40B4-BE49-F238E27FC236}">
                    <a16:creationId xmlns:a16="http://schemas.microsoft.com/office/drawing/2014/main" id="{31F2D086-5E1A-4FCD-AA16-7C25AE3C8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9" name="Line 81">
                <a:extLst>
                  <a:ext uri="{FF2B5EF4-FFF2-40B4-BE49-F238E27FC236}">
                    <a16:creationId xmlns:a16="http://schemas.microsoft.com/office/drawing/2014/main" id="{BB76626C-1AF1-4E00-81F6-1A0853BA2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0230" name="Line 82">
              <a:extLst>
                <a:ext uri="{FF2B5EF4-FFF2-40B4-BE49-F238E27FC236}">
                  <a16:creationId xmlns:a16="http://schemas.microsoft.com/office/drawing/2014/main" id="{BFED8FE7-EB3B-4E8D-A5C7-19AA889C0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1" name="Line 83">
              <a:extLst>
                <a:ext uri="{FF2B5EF4-FFF2-40B4-BE49-F238E27FC236}">
                  <a16:creationId xmlns:a16="http://schemas.microsoft.com/office/drawing/2014/main" id="{28C37B1B-CD84-4AAD-8B21-CB5FE1E7D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2" name="Line 84">
              <a:extLst>
                <a:ext uri="{FF2B5EF4-FFF2-40B4-BE49-F238E27FC236}">
                  <a16:creationId xmlns:a16="http://schemas.microsoft.com/office/drawing/2014/main" id="{8900340D-D029-4647-B65B-4129EDDBA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3" name="Line 85">
              <a:extLst>
                <a:ext uri="{FF2B5EF4-FFF2-40B4-BE49-F238E27FC236}">
                  <a16:creationId xmlns:a16="http://schemas.microsoft.com/office/drawing/2014/main" id="{521CC43A-BADC-419B-B067-86EFE6E57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42378" name="Group 92">
            <a:extLst>
              <a:ext uri="{FF2B5EF4-FFF2-40B4-BE49-F238E27FC236}">
                <a16:creationId xmlns:a16="http://schemas.microsoft.com/office/drawing/2014/main" id="{EA7AF11D-8CBB-41E7-9D20-A9631D08A9A0}"/>
              </a:ext>
            </a:extLst>
          </p:cNvPr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2380" name="Freeform 93">
              <a:extLst>
                <a:ext uri="{FF2B5EF4-FFF2-40B4-BE49-F238E27FC236}">
                  <a16:creationId xmlns:a16="http://schemas.microsoft.com/office/drawing/2014/main" id="{78AE14ED-064A-4B2A-ABA7-084618AF5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22" name="Rectangle 94">
              <a:extLst>
                <a:ext uri="{FF2B5EF4-FFF2-40B4-BE49-F238E27FC236}">
                  <a16:creationId xmlns:a16="http://schemas.microsoft.com/office/drawing/2014/main" id="{B04002B0-0BB0-4F0B-A9FF-F6997354B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3" name="Text Box 95">
              <a:extLst>
                <a:ext uri="{FF2B5EF4-FFF2-40B4-BE49-F238E27FC236}">
                  <a16:creationId xmlns:a16="http://schemas.microsoft.com/office/drawing/2014/main" id="{A5688820-F29A-4024-8C85-B13F7F46E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endParaRPr lang="en-US" sz="1600" i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50224" name="Line 96">
              <a:extLst>
                <a:ext uri="{FF2B5EF4-FFF2-40B4-BE49-F238E27FC236}">
                  <a16:creationId xmlns:a16="http://schemas.microsoft.com/office/drawing/2014/main" id="{DF6DDE60-4EEE-4F2C-AE9F-9DB5F4DF4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5" name="Line 97">
              <a:extLst>
                <a:ext uri="{FF2B5EF4-FFF2-40B4-BE49-F238E27FC236}">
                  <a16:creationId xmlns:a16="http://schemas.microsoft.com/office/drawing/2014/main" id="{CE8DBE0B-478A-43DF-8E1A-3355448CD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6" name="Line 98">
              <a:extLst>
                <a:ext uri="{FF2B5EF4-FFF2-40B4-BE49-F238E27FC236}">
                  <a16:creationId xmlns:a16="http://schemas.microsoft.com/office/drawing/2014/main" id="{45D95483-F94E-41DA-A700-33854C662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7" name="Line 99">
              <a:extLst>
                <a:ext uri="{FF2B5EF4-FFF2-40B4-BE49-F238E27FC236}">
                  <a16:creationId xmlns:a16="http://schemas.microsoft.com/office/drawing/2014/main" id="{E2DAAC50-37B9-4FE8-8F9C-50E73AEB7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42379" name="Picture 15" descr="underline_base">
            <a:extLst>
              <a:ext uri="{FF2B5EF4-FFF2-40B4-BE49-F238E27FC236}">
                <a16:creationId xmlns:a16="http://schemas.microsoft.com/office/drawing/2014/main" id="{86D00C9A-0ECD-4EE0-B949-C86E591D6FA2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>
            <a:extLst>
              <a:ext uri="{FF2B5EF4-FFF2-40B4-BE49-F238E27FC236}">
                <a16:creationId xmlns:a16="http://schemas.microsoft.com/office/drawing/2014/main" id="{926FFAC2-A15C-476B-AC7A-1ADCED0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5" name="Slide Number Placeholder 6">
            <a:extLst>
              <a:ext uri="{FF2B5EF4-FFF2-40B4-BE49-F238E27FC236}">
                <a16:creationId xmlns:a16="http://schemas.microsoft.com/office/drawing/2014/main" id="{2F4647B3-8B96-429F-8891-804477CB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40466C3F-93EA-4767-922A-2A423D446C33}" type="slidenum">
              <a:rPr lang="en-US" altLang="en-US" sz="1200" i="0">
                <a:latin typeface="Arial" panose="020B0604020202020204" pitchFamily="34" charset="0"/>
              </a:rPr>
              <a:pPr/>
              <a:t>53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144387" name="Picture 5" descr="underline_base">
            <a:extLst>
              <a:ext uri="{FF2B5EF4-FFF2-40B4-BE49-F238E27FC236}">
                <a16:creationId xmlns:a16="http://schemas.microsoft.com/office/drawing/2014/main" id="{44CE5349-7FD8-4ABB-8649-6227B97EC04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0A367123-2188-41C4-9317-D4D0143FD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Link layer, </a:t>
            </a:r>
            <a:r>
              <a:rPr lang="en-US" sz="4000">
                <a:ea typeface="ＭＳ Ｐゴシック" charset="0"/>
                <a:cs typeface="+mj-cs"/>
              </a:rPr>
              <a:t>LAN</a:t>
            </a:r>
            <a:r>
              <a:rPr lang="en-US">
                <a:ea typeface="ＭＳ Ｐゴシック" charset="0"/>
                <a:cs typeface="+mj-cs"/>
              </a:rPr>
              <a:t>s: outline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2A65A38A-A28F-44E6-A596-1404B391C3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5.4 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VLANS</a:t>
            </a: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9B2F633D-BC32-4F72-B814-A49A2DDFE8A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5.5</a:t>
            </a:r>
            <a:r>
              <a:rPr lang="en-US" dirty="0">
                <a:ea typeface="ＭＳ Ｐゴシック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5.6</a:t>
            </a:r>
            <a:r>
              <a:rPr lang="en-US" dirty="0">
                <a:ea typeface="ＭＳ Ｐゴシック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5.7</a:t>
            </a:r>
            <a:r>
              <a:rPr lang="en-US" dirty="0">
                <a:ea typeface="ＭＳ Ｐゴシック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>
            <a:extLst>
              <a:ext uri="{FF2B5EF4-FFF2-40B4-BE49-F238E27FC236}">
                <a16:creationId xmlns:a16="http://schemas.microsoft.com/office/drawing/2014/main" id="{5904071F-D395-4993-9722-C96D33AE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2227" name="Slide Number Placeholder 5">
            <a:extLst>
              <a:ext uri="{FF2B5EF4-FFF2-40B4-BE49-F238E27FC236}">
                <a16:creationId xmlns:a16="http://schemas.microsoft.com/office/drawing/2014/main" id="{0EFC92AA-D022-4006-A7E4-C3EF3EC6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505FEF6E-54ED-4BC4-BAB4-3C1F41C6E762}" type="slidenum">
              <a:rPr lang="en-US" altLang="en-US" sz="1200" i="0">
                <a:latin typeface="Arial" panose="020B0604020202020204" pitchFamily="34" charset="0"/>
              </a:rPr>
              <a:pPr/>
              <a:t>54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55AB5307-82DF-4168-A978-577E5F9DD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Ethernet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BEDBF33E-D2A2-48B3-8D41-26CB9BB40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ja-JP" altLang="en-US" sz="2400"/>
              <a:t>“</a:t>
            </a:r>
            <a:r>
              <a:rPr lang="en-US" altLang="ja-JP" sz="2400"/>
              <a:t>dominant</a:t>
            </a:r>
            <a:r>
              <a:rPr lang="ja-JP" altLang="en-US" sz="2400"/>
              <a:t>”</a:t>
            </a:r>
            <a:r>
              <a:rPr lang="en-US" altLang="ja-JP" sz="2400"/>
              <a:t> wired LAN technology: </a:t>
            </a:r>
          </a:p>
          <a:p>
            <a:r>
              <a:rPr lang="en-US" altLang="en-US" sz="2400"/>
              <a:t>cheap $20 for NIC</a:t>
            </a:r>
          </a:p>
          <a:p>
            <a:r>
              <a:rPr lang="en-US" altLang="en-US" sz="2400"/>
              <a:t>first widely used LAN technology</a:t>
            </a:r>
          </a:p>
          <a:p>
            <a:r>
              <a:rPr lang="en-US" altLang="en-US" sz="2400"/>
              <a:t>simpler, cheaper than token LANs and ATM</a:t>
            </a:r>
          </a:p>
          <a:p>
            <a:r>
              <a:rPr lang="en-US" altLang="en-US" sz="2400"/>
              <a:t>kept up with speed race: 10 Mbps – 10 Gbps 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146437" name="Picture 4" descr="551 metcalfe-enet">
            <a:extLst>
              <a:ext uri="{FF2B5EF4-FFF2-40B4-BE49-F238E27FC236}">
                <a16:creationId xmlns:a16="http://schemas.microsoft.com/office/drawing/2014/main" id="{5F595ADF-DF5E-416E-BE85-5E3D11DA2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>
            <a:extLst>
              <a:ext uri="{FF2B5EF4-FFF2-40B4-BE49-F238E27FC236}">
                <a16:creationId xmlns:a16="http://schemas.microsoft.com/office/drawing/2014/main" id="{65B07253-ACF6-43AF-AFB1-678CE4D31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Metcalfe</a:t>
            </a:r>
            <a:r>
              <a:rPr lang="ja-JP" altLang="en-US" sz="18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800">
                <a:latin typeface="Arial" panose="020B0604020202020204" pitchFamily="34" charset="0"/>
                <a:cs typeface="Arial" panose="020B0604020202020204" pitchFamily="34" charset="0"/>
              </a:rPr>
              <a:t>s Ethernet sketch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439" name="Picture 24" descr="underline_base">
            <a:extLst>
              <a:ext uri="{FF2B5EF4-FFF2-40B4-BE49-F238E27FC236}">
                <a16:creationId xmlns:a16="http://schemas.microsoft.com/office/drawing/2014/main" id="{B490774D-7957-4C80-B255-C2D4722435B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>
            <a:extLst>
              <a:ext uri="{FF2B5EF4-FFF2-40B4-BE49-F238E27FC236}">
                <a16:creationId xmlns:a16="http://schemas.microsoft.com/office/drawing/2014/main" id="{40DEB86F-EADB-464F-8F5F-19B62F0402D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0" name="Footer Placeholder 4">
            <a:extLst>
              <a:ext uri="{FF2B5EF4-FFF2-40B4-BE49-F238E27FC236}">
                <a16:creationId xmlns:a16="http://schemas.microsoft.com/office/drawing/2014/main" id="{0277150A-04BF-48C1-B26D-A4EDB4E1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3251" name="Slide Number Placeholder 5">
            <a:extLst>
              <a:ext uri="{FF2B5EF4-FFF2-40B4-BE49-F238E27FC236}">
                <a16:creationId xmlns:a16="http://schemas.microsoft.com/office/drawing/2014/main" id="{E2C2627C-C2FB-409E-9E29-4DF084D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1FBD5B8E-6414-44CE-A525-00F2C27E5CCC}" type="slidenum">
              <a:rPr lang="en-US" altLang="en-US" sz="1200" i="0">
                <a:latin typeface="Arial" panose="020B0604020202020204" pitchFamily="34" charset="0"/>
              </a:rPr>
              <a:pPr/>
              <a:t>55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83464954-7736-40F3-8DCC-9356F0A02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Ethernet: physical topology</a:t>
            </a:r>
          </a:p>
        </p:txBody>
      </p:sp>
      <p:sp>
        <p:nvSpPr>
          <p:cNvPr id="53253" name="Rectangle 6">
            <a:extLst>
              <a:ext uri="{FF2B5EF4-FFF2-40B4-BE49-F238E27FC236}">
                <a16:creationId xmlns:a16="http://schemas.microsoft.com/office/drawing/2014/main" id="{DBC78BDB-32B3-492D-A88D-27BBC2F28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i="1">
                <a:solidFill>
                  <a:srgbClr val="CC0000"/>
                </a:solidFill>
              </a:rPr>
              <a:t>bus: </a:t>
            </a:r>
            <a:r>
              <a:rPr lang="en-US" altLang="en-US"/>
              <a:t>popular through mid 90s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all nodes in same collision domain (can collide with each other)</a:t>
            </a:r>
          </a:p>
          <a:p>
            <a:pPr>
              <a:lnSpc>
                <a:spcPct val="75000"/>
              </a:lnSpc>
            </a:pPr>
            <a:r>
              <a:rPr lang="en-US" altLang="en-US" i="1">
                <a:solidFill>
                  <a:srgbClr val="CC0000"/>
                </a:solidFill>
              </a:rPr>
              <a:t>star: </a:t>
            </a:r>
            <a:r>
              <a:rPr lang="en-US" altLang="en-US"/>
              <a:t>prevails today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active </a:t>
            </a:r>
            <a:r>
              <a:rPr lang="en-US" altLang="en-US" i="1">
                <a:solidFill>
                  <a:srgbClr val="CC0000"/>
                </a:solidFill>
              </a:rPr>
              <a:t>switch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/>
              <a:t>in center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each </a:t>
            </a:r>
            <a:r>
              <a:rPr lang="ja-JP" altLang="en-US"/>
              <a:t>“</a:t>
            </a:r>
            <a:r>
              <a:rPr lang="en-US" altLang="ja-JP"/>
              <a:t>spoke</a:t>
            </a:r>
            <a:r>
              <a:rPr lang="ja-JP" altLang="en-US"/>
              <a:t>”</a:t>
            </a:r>
            <a:r>
              <a:rPr lang="en-US" altLang="ja-JP"/>
              <a:t> runs a (separate) Ethernet protocol (nodes do not collide with each other)</a:t>
            </a:r>
            <a:endParaRPr lang="en-US" altLang="en-US"/>
          </a:p>
        </p:txBody>
      </p:sp>
      <p:sp>
        <p:nvSpPr>
          <p:cNvPr id="53254" name="Line 17">
            <a:extLst>
              <a:ext uri="{FF2B5EF4-FFF2-40B4-BE49-F238E27FC236}">
                <a16:creationId xmlns:a16="http://schemas.microsoft.com/office/drawing/2014/main" id="{02D1DFD9-0B4B-456D-BA18-42096FEBE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55" name="Line 18">
            <a:extLst>
              <a:ext uri="{FF2B5EF4-FFF2-40B4-BE49-F238E27FC236}">
                <a16:creationId xmlns:a16="http://schemas.microsoft.com/office/drawing/2014/main" id="{05C6352B-E158-4358-9E2E-09540D7FE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56" name="Line 19">
            <a:extLst>
              <a:ext uri="{FF2B5EF4-FFF2-40B4-BE49-F238E27FC236}">
                <a16:creationId xmlns:a16="http://schemas.microsoft.com/office/drawing/2014/main" id="{FEF961FB-5D57-4842-9873-A6563ED92D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57" name="Line 20">
            <a:extLst>
              <a:ext uri="{FF2B5EF4-FFF2-40B4-BE49-F238E27FC236}">
                <a16:creationId xmlns:a16="http://schemas.microsoft.com/office/drawing/2014/main" id="{D7E9ABB9-FC26-4B79-B079-C31979FA6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58" name="Text Box 23">
            <a:extLst>
              <a:ext uri="{FF2B5EF4-FFF2-40B4-BE49-F238E27FC236}">
                <a16:creationId xmlns:a16="http://schemas.microsoft.com/office/drawing/2014/main" id="{F5BBB268-746A-4260-A770-BD2AEB864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>
            <a:extLst>
              <a:ext uri="{FF2B5EF4-FFF2-40B4-BE49-F238E27FC236}">
                <a16:creationId xmlns:a16="http://schemas.microsoft.com/office/drawing/2014/main" id="{27F497C1-112D-4A44-960A-F22EB7CDE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32">
            <a:extLst>
              <a:ext uri="{FF2B5EF4-FFF2-40B4-BE49-F238E27FC236}">
                <a16:creationId xmlns:a16="http://schemas.microsoft.com/office/drawing/2014/main" id="{E930B768-75E4-4B17-A2BF-D5782D5CE4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1" name="Line 33">
            <a:extLst>
              <a:ext uri="{FF2B5EF4-FFF2-40B4-BE49-F238E27FC236}">
                <a16:creationId xmlns:a16="http://schemas.microsoft.com/office/drawing/2014/main" id="{336FA112-9377-4EC7-A008-326126E86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2" name="Line 34">
            <a:extLst>
              <a:ext uri="{FF2B5EF4-FFF2-40B4-BE49-F238E27FC236}">
                <a16:creationId xmlns:a16="http://schemas.microsoft.com/office/drawing/2014/main" id="{645FBB75-0290-4473-880B-07FB21F96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3" name="Line 35">
            <a:extLst>
              <a:ext uri="{FF2B5EF4-FFF2-40B4-BE49-F238E27FC236}">
                <a16:creationId xmlns:a16="http://schemas.microsoft.com/office/drawing/2014/main" id="{C95F15BB-6F43-4896-94F4-091CFD36C3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4" name="Line 37">
            <a:extLst>
              <a:ext uri="{FF2B5EF4-FFF2-40B4-BE49-F238E27FC236}">
                <a16:creationId xmlns:a16="http://schemas.microsoft.com/office/drawing/2014/main" id="{3DF4256B-2045-4802-9AA4-D672539E9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5" name="Line 38">
            <a:extLst>
              <a:ext uri="{FF2B5EF4-FFF2-40B4-BE49-F238E27FC236}">
                <a16:creationId xmlns:a16="http://schemas.microsoft.com/office/drawing/2014/main" id="{A877BCCE-6A6A-4E1D-9C63-35D8523FB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6" name="Line 39">
            <a:extLst>
              <a:ext uri="{FF2B5EF4-FFF2-40B4-BE49-F238E27FC236}">
                <a16:creationId xmlns:a16="http://schemas.microsoft.com/office/drawing/2014/main" id="{2AE8E7D5-8F42-41C9-BE6C-6E2574CD2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7" name="Text Box 41">
            <a:extLst>
              <a:ext uri="{FF2B5EF4-FFF2-40B4-BE49-F238E27FC236}">
                <a16:creationId xmlns:a16="http://schemas.microsoft.com/office/drawing/2014/main" id="{5A568013-4BAB-4F42-AA11-61E519753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>
            <a:extLst>
              <a:ext uri="{FF2B5EF4-FFF2-40B4-BE49-F238E27FC236}">
                <a16:creationId xmlns:a16="http://schemas.microsoft.com/office/drawing/2014/main" id="{7B5089AA-84C0-4EF5-9058-9FE023418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>
            <a:extLst>
              <a:ext uri="{FF2B5EF4-FFF2-40B4-BE49-F238E27FC236}">
                <a16:creationId xmlns:a16="http://schemas.microsoft.com/office/drawing/2014/main" id="{4DAE79F0-2299-403A-B148-B6C1BD8C81EE}"/>
              </a:ext>
            </a:extLst>
          </p:cNvPr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>
              <a:extLst>
                <a:ext uri="{FF2B5EF4-FFF2-40B4-BE49-F238E27FC236}">
                  <a16:creationId xmlns:a16="http://schemas.microsoft.com/office/drawing/2014/main" id="{23CD7A10-05D6-4EB3-9868-41027A4B6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>
                <a:extLst>
                  <a:ext uri="{FF2B5EF4-FFF2-40B4-BE49-F238E27FC236}">
                    <a16:creationId xmlns:a16="http://schemas.microsoft.com/office/drawing/2014/main" id="{4B0C45F6-FE9E-41ED-A1DA-A94263CC3E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>
                <a:extLst>
                  <a:ext uri="{FF2B5EF4-FFF2-40B4-BE49-F238E27FC236}">
                    <a16:creationId xmlns:a16="http://schemas.microsoft.com/office/drawing/2014/main" id="{E4D993C0-3BA2-4FC2-BC72-10E2CC5AC59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123CB37C-6138-4506-A4A4-DFD886601B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48502" name="Group 42">
            <a:extLst>
              <a:ext uri="{FF2B5EF4-FFF2-40B4-BE49-F238E27FC236}">
                <a16:creationId xmlns:a16="http://schemas.microsoft.com/office/drawing/2014/main" id="{F9FAB1D4-2879-45A1-AC81-DEBFC764E37C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>
              <a:extLst>
                <a:ext uri="{FF2B5EF4-FFF2-40B4-BE49-F238E27FC236}">
                  <a16:creationId xmlns:a16="http://schemas.microsoft.com/office/drawing/2014/main" id="{B1AA8B3A-AB6D-4A65-8794-D2EF4DAB4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48539" name="Group 49">
              <a:extLst>
                <a:ext uri="{FF2B5EF4-FFF2-40B4-BE49-F238E27FC236}">
                  <a16:creationId xmlns:a16="http://schemas.microsoft.com/office/drawing/2014/main" id="{C3E2AD96-2C7C-42F4-91F5-779659B9D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>
                <a:extLst>
                  <a:ext uri="{FF2B5EF4-FFF2-40B4-BE49-F238E27FC236}">
                    <a16:creationId xmlns:a16="http://schemas.microsoft.com/office/drawing/2014/main" id="{51FDA225-ED6C-48CE-A88B-B556C0A77B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>
                <a:extLst>
                  <a:ext uri="{FF2B5EF4-FFF2-40B4-BE49-F238E27FC236}">
                    <a16:creationId xmlns:a16="http://schemas.microsoft.com/office/drawing/2014/main" id="{4D1B107C-0207-4757-BF5D-BA78BB9033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8503" name="Group 47">
            <a:extLst>
              <a:ext uri="{FF2B5EF4-FFF2-40B4-BE49-F238E27FC236}">
                <a16:creationId xmlns:a16="http://schemas.microsoft.com/office/drawing/2014/main" id="{C134632C-0995-43CE-9372-3830CA890A01}"/>
              </a:ext>
            </a:extLst>
          </p:cNvPr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1AD5A0-3F0F-4D78-AE95-2063062E18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48535" name="Group 49">
              <a:extLst>
                <a:ext uri="{FF2B5EF4-FFF2-40B4-BE49-F238E27FC236}">
                  <a16:creationId xmlns:a16="http://schemas.microsoft.com/office/drawing/2014/main" id="{1D2598BD-923F-469B-8535-FFD69A23C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>
                <a:extLst>
                  <a:ext uri="{FF2B5EF4-FFF2-40B4-BE49-F238E27FC236}">
                    <a16:creationId xmlns:a16="http://schemas.microsoft.com/office/drawing/2014/main" id="{E08A4176-56E6-4F91-8B48-8F111D3423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>
                <a:extLst>
                  <a:ext uri="{FF2B5EF4-FFF2-40B4-BE49-F238E27FC236}">
                    <a16:creationId xmlns:a16="http://schemas.microsoft.com/office/drawing/2014/main" id="{68264D4B-3537-4F0F-A908-3DBC87D6C24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8504" name="Group 52">
            <a:extLst>
              <a:ext uri="{FF2B5EF4-FFF2-40B4-BE49-F238E27FC236}">
                <a16:creationId xmlns:a16="http://schemas.microsoft.com/office/drawing/2014/main" id="{522DC748-26FD-484D-A605-C98092CB76D4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F076BD-7392-4977-B784-2A2BDEA54E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48531" name="Group 54">
              <a:extLst>
                <a:ext uri="{FF2B5EF4-FFF2-40B4-BE49-F238E27FC236}">
                  <a16:creationId xmlns:a16="http://schemas.microsoft.com/office/drawing/2014/main" id="{EA5393EB-A08B-44CA-A8CD-A4424AD4D3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>
                <a:extLst>
                  <a:ext uri="{FF2B5EF4-FFF2-40B4-BE49-F238E27FC236}">
                    <a16:creationId xmlns:a16="http://schemas.microsoft.com/office/drawing/2014/main" id="{0BA2AF95-D46B-4669-9DF8-FF33589F17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>
                <a:extLst>
                  <a:ext uri="{FF2B5EF4-FFF2-40B4-BE49-F238E27FC236}">
                    <a16:creationId xmlns:a16="http://schemas.microsoft.com/office/drawing/2014/main" id="{C64F8401-EC48-4D7C-8669-60031DCF86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8505" name="Group 57">
            <a:extLst>
              <a:ext uri="{FF2B5EF4-FFF2-40B4-BE49-F238E27FC236}">
                <a16:creationId xmlns:a16="http://schemas.microsoft.com/office/drawing/2014/main" id="{A1E035FC-A55D-433B-B2CE-84170B62D46D}"/>
              </a:ext>
            </a:extLst>
          </p:cNvPr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>
              <a:extLst>
                <a:ext uri="{FF2B5EF4-FFF2-40B4-BE49-F238E27FC236}">
                  <a16:creationId xmlns:a16="http://schemas.microsoft.com/office/drawing/2014/main" id="{F8140B78-B242-4F66-9A19-4FD434B36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>
                <a:extLst>
                  <a:ext uri="{FF2B5EF4-FFF2-40B4-BE49-F238E27FC236}">
                    <a16:creationId xmlns:a16="http://schemas.microsoft.com/office/drawing/2014/main" id="{5710B16A-19FB-4A0A-90C6-AA4A0C77F7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>
                <a:extLst>
                  <a:ext uri="{FF2B5EF4-FFF2-40B4-BE49-F238E27FC236}">
                    <a16:creationId xmlns:a16="http://schemas.microsoft.com/office/drawing/2014/main" id="{02D7B570-0BB2-4C1A-82F5-B3F5281A41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75377417-D40D-4929-A990-ACB2239216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48506" name="Group 62">
            <a:extLst>
              <a:ext uri="{FF2B5EF4-FFF2-40B4-BE49-F238E27FC236}">
                <a16:creationId xmlns:a16="http://schemas.microsoft.com/office/drawing/2014/main" id="{E2500F1E-8293-41C2-8856-402C9530D4A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894BDCE7-8EE3-4F18-9F6B-B76E4222A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48523" name="Group 49">
              <a:extLst>
                <a:ext uri="{FF2B5EF4-FFF2-40B4-BE49-F238E27FC236}">
                  <a16:creationId xmlns:a16="http://schemas.microsoft.com/office/drawing/2014/main" id="{8F7E87D3-3779-41B8-AEFA-6F27BC67E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>
                <a:extLst>
                  <a:ext uri="{FF2B5EF4-FFF2-40B4-BE49-F238E27FC236}">
                    <a16:creationId xmlns:a16="http://schemas.microsoft.com/office/drawing/2014/main" id="{86A6E958-375D-48AA-8718-A3A55BCDF0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>
                <a:extLst>
                  <a:ext uri="{FF2B5EF4-FFF2-40B4-BE49-F238E27FC236}">
                    <a16:creationId xmlns:a16="http://schemas.microsoft.com/office/drawing/2014/main" id="{7301D703-A991-4D09-9019-E3B532A7E01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8507" name="Group 67">
            <a:extLst>
              <a:ext uri="{FF2B5EF4-FFF2-40B4-BE49-F238E27FC236}">
                <a16:creationId xmlns:a16="http://schemas.microsoft.com/office/drawing/2014/main" id="{BB769FA4-9F98-4D00-815E-5B77F01383C0}"/>
              </a:ext>
            </a:extLst>
          </p:cNvPr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>
              <a:extLst>
                <a:ext uri="{FF2B5EF4-FFF2-40B4-BE49-F238E27FC236}">
                  <a16:creationId xmlns:a16="http://schemas.microsoft.com/office/drawing/2014/main" id="{0FDF66D8-D144-49EE-8860-16B7E55BD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>
                <a:extLst>
                  <a:ext uri="{FF2B5EF4-FFF2-40B4-BE49-F238E27FC236}">
                    <a16:creationId xmlns:a16="http://schemas.microsoft.com/office/drawing/2014/main" id="{09ED662D-1AAD-48AB-9CA1-732BBCCF39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>
                <a:extLst>
                  <a:ext uri="{FF2B5EF4-FFF2-40B4-BE49-F238E27FC236}">
                    <a16:creationId xmlns:a16="http://schemas.microsoft.com/office/drawing/2014/main" id="{4B4C2944-D846-48E0-AF3D-002F2DC7095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0" name="Rectangle 43">
              <a:extLst>
                <a:ext uri="{FF2B5EF4-FFF2-40B4-BE49-F238E27FC236}">
                  <a16:creationId xmlns:a16="http://schemas.microsoft.com/office/drawing/2014/main" id="{32A9F82E-7850-4E0C-9A1F-C2B3983A1B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75" name="Rectangle 43">
            <a:extLst>
              <a:ext uri="{FF2B5EF4-FFF2-40B4-BE49-F238E27FC236}">
                <a16:creationId xmlns:a16="http://schemas.microsoft.com/office/drawing/2014/main" id="{5FA96944-E85A-4FA1-8E63-795CFCDE2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48509" name="Group 44">
            <a:extLst>
              <a:ext uri="{FF2B5EF4-FFF2-40B4-BE49-F238E27FC236}">
                <a16:creationId xmlns:a16="http://schemas.microsoft.com/office/drawing/2014/main" id="{1273D93F-692D-4F6B-80F1-8E081138A266}"/>
              </a:ext>
            </a:extLst>
          </p:cNvPr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>
              <a:extLst>
                <a:ext uri="{FF2B5EF4-FFF2-40B4-BE49-F238E27FC236}">
                  <a16:creationId xmlns:a16="http://schemas.microsoft.com/office/drawing/2014/main" id="{61FD19E8-73C4-448E-AEA3-FC27FB47A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>
              <a:extLst>
                <a:ext uri="{FF2B5EF4-FFF2-40B4-BE49-F238E27FC236}">
                  <a16:creationId xmlns:a16="http://schemas.microsoft.com/office/drawing/2014/main" id="{14BB0F93-7025-4BA5-9333-985B74A571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8510" name="Group 1">
            <a:extLst>
              <a:ext uri="{FF2B5EF4-FFF2-40B4-BE49-F238E27FC236}">
                <a16:creationId xmlns:a16="http://schemas.microsoft.com/office/drawing/2014/main" id="{54AB17BD-6363-406E-ACCD-D13DAF3385F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>
              <a:extLst>
                <a:ext uri="{FF2B5EF4-FFF2-40B4-BE49-F238E27FC236}">
                  <a16:creationId xmlns:a16="http://schemas.microsoft.com/office/drawing/2014/main" id="{2A1BF4BF-00C8-4CA0-BF6A-12AD806C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48513" name="Group 44">
              <a:extLst>
                <a:ext uri="{FF2B5EF4-FFF2-40B4-BE49-F238E27FC236}">
                  <a16:creationId xmlns:a16="http://schemas.microsoft.com/office/drawing/2014/main" id="{0A156C1B-5943-4918-84FA-60A98BC9B9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>
                <a:extLst>
                  <a:ext uri="{FF2B5EF4-FFF2-40B4-BE49-F238E27FC236}">
                    <a16:creationId xmlns:a16="http://schemas.microsoft.com/office/drawing/2014/main" id="{FAD7001E-6FD1-4B29-8DD8-DEA03BBF5C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>
                <a:extLst>
                  <a:ext uri="{FF2B5EF4-FFF2-40B4-BE49-F238E27FC236}">
                    <a16:creationId xmlns:a16="http://schemas.microsoft.com/office/drawing/2014/main" id="{7523C4E0-4DFE-424A-B92D-B285ABBB73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53279" name="Picture 3">
            <a:extLst>
              <a:ext uri="{FF2B5EF4-FFF2-40B4-BE49-F238E27FC236}">
                <a16:creationId xmlns:a16="http://schemas.microsoft.com/office/drawing/2014/main" id="{B76F124B-8E5E-4DC7-A0E0-E59EDCC2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67781CC9-B20E-44B0-BF31-41F3E5C1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78385C9C-871F-4C30-A825-0B6F6484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8AC84EA2-B5CF-43C9-B983-ED01E15F462C}" type="slidenum">
              <a:rPr lang="en-US" altLang="en-US" sz="1200" i="0">
                <a:latin typeface="Arial" panose="020B0604020202020204" pitchFamily="34" charset="0"/>
              </a:rPr>
              <a:pPr/>
              <a:t>56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509D71E8-FA8C-448B-9E54-67E4943B9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3A08ECF1-1690-4035-AE54-7DD735121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sending 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Ethernet frame</a:t>
            </a:r>
          </a:p>
          <a:p>
            <a:pPr>
              <a:buFont typeface="Wingdings" charset="0"/>
              <a:buChar char="v"/>
              <a:defRPr/>
            </a:pPr>
            <a:endParaRPr lang="en-US" sz="2400" b="1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 sz="2400" b="1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ea typeface="ＭＳ Ｐゴシック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preamble: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7 bytes with pattern 10101010 followed by one byte with pattern 10101011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 used to synchronize receiver, sender clock rates</a:t>
            </a:r>
          </a:p>
        </p:txBody>
      </p:sp>
      <p:pic>
        <p:nvPicPr>
          <p:cNvPr id="150533" name="Picture 19" descr="underline_base">
            <a:extLst>
              <a:ext uri="{FF2B5EF4-FFF2-40B4-BE49-F238E27FC236}">
                <a16:creationId xmlns:a16="http://schemas.microsoft.com/office/drawing/2014/main" id="{201FC681-7ADC-4DCA-8FEA-4620D1AC87C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>
            <a:extLst>
              <a:ext uri="{FF2B5EF4-FFF2-40B4-BE49-F238E27FC236}">
                <a16:creationId xmlns:a16="http://schemas.microsoft.com/office/drawing/2014/main" id="{66411652-5A02-49F2-BD71-D9ED57E1D9E5}"/>
              </a:ext>
            </a:extLst>
          </p:cNvPr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150535" name="Line 10">
              <a:extLst>
                <a:ext uri="{FF2B5EF4-FFF2-40B4-BE49-F238E27FC236}">
                  <a16:creationId xmlns:a16="http://schemas.microsoft.com/office/drawing/2014/main" id="{5037BA8E-AE3D-4D47-A4D6-3A2126A5E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36" name="Rectangle 1">
              <a:extLst>
                <a:ext uri="{FF2B5EF4-FFF2-40B4-BE49-F238E27FC236}">
                  <a16:creationId xmlns:a16="http://schemas.microsoft.com/office/drawing/2014/main" id="{65A8EC85-B283-4012-8AE0-BDE10397F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cxnSp>
          <p:nvCxnSpPr>
            <p:cNvPr id="16" name="Straight Connector 3">
              <a:extLst>
                <a:ext uri="{FF2B5EF4-FFF2-40B4-BE49-F238E27FC236}">
                  <a16:creationId xmlns:a16="http://schemas.microsoft.com/office/drawing/2014/main" id="{BC48AB92-9ABC-4FBD-A5E5-5F793E17C5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>
              <a:extLst>
                <a:ext uri="{FF2B5EF4-FFF2-40B4-BE49-F238E27FC236}">
                  <a16:creationId xmlns:a16="http://schemas.microsoft.com/office/drawing/2014/main" id="{664E75C8-7E0B-4CD6-A24D-F71D9D0181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>
              <a:extLst>
                <a:ext uri="{FF2B5EF4-FFF2-40B4-BE49-F238E27FC236}">
                  <a16:creationId xmlns:a16="http://schemas.microsoft.com/office/drawing/2014/main" id="{827C9DB9-F4E6-417D-9B55-BC8800DF04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E5AB6800-3944-46FB-A7DA-B6F7721B51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A64EA622-0CC1-4D4B-83BD-F4DC9D69BC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>
              <a:extLst>
                <a:ext uri="{FF2B5EF4-FFF2-40B4-BE49-F238E27FC236}">
                  <a16:creationId xmlns:a16="http://schemas.microsoft.com/office/drawing/2014/main" id="{9EA6408F-E27B-4636-ABB8-94ABE67DF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150543" name="TextBox 37">
              <a:extLst>
                <a:ext uri="{FF2B5EF4-FFF2-40B4-BE49-F238E27FC236}">
                  <a16:creationId xmlns:a16="http://schemas.microsoft.com/office/drawing/2014/main" id="{3DB6B68A-FD32-4B64-B8F3-5E2C74048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150544" name="TextBox 38">
              <a:extLst>
                <a:ext uri="{FF2B5EF4-FFF2-40B4-BE49-F238E27FC236}">
                  <a16:creationId xmlns:a16="http://schemas.microsoft.com/office/drawing/2014/main" id="{58482039-68CA-496A-93C0-837F37B5D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(payload)</a:t>
              </a:r>
            </a:p>
          </p:txBody>
        </p:sp>
        <p:sp>
          <p:nvSpPr>
            <p:cNvPr id="150545" name="TextBox 39">
              <a:extLst>
                <a:ext uri="{FF2B5EF4-FFF2-40B4-BE49-F238E27FC236}">
                  <a16:creationId xmlns:a16="http://schemas.microsoft.com/office/drawing/2014/main" id="{180177C4-47F0-43E9-AB73-55BF4F26E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CRC</a:t>
              </a:r>
            </a:p>
          </p:txBody>
        </p:sp>
        <p:sp>
          <p:nvSpPr>
            <p:cNvPr id="150546" name="TextBox 40">
              <a:extLst>
                <a:ext uri="{FF2B5EF4-FFF2-40B4-BE49-F238E27FC236}">
                  <a16:creationId xmlns:a16="http://schemas.microsoft.com/office/drawing/2014/main" id="{E7E7B3E1-1E2B-45DD-A0DE-97048CFF2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preamble</a:t>
              </a:r>
            </a:p>
          </p:txBody>
        </p:sp>
        <p:sp>
          <p:nvSpPr>
            <p:cNvPr id="150547" name="Text Box 9">
              <a:extLst>
                <a:ext uri="{FF2B5EF4-FFF2-40B4-BE49-F238E27FC236}">
                  <a16:creationId xmlns:a16="http://schemas.microsoft.com/office/drawing/2014/main" id="{7BDEA5DF-94D1-48F4-BCA9-AB8AF51BD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type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>
            <a:extLst>
              <a:ext uri="{FF2B5EF4-FFF2-40B4-BE49-F238E27FC236}">
                <a16:creationId xmlns:a16="http://schemas.microsoft.com/office/drawing/2014/main" id="{F8D39B16-E622-4ADF-9C2E-07E23AED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A3FA5B8E-23D3-478A-A550-A45E0792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8D043022-B7AE-4E6F-A598-8D8353539C2E}" type="slidenum">
              <a:rPr lang="en-US" altLang="en-US" sz="1200" i="0">
                <a:latin typeface="Arial" panose="020B0604020202020204" pitchFamily="34" charset="0"/>
              </a:rPr>
              <a:pPr/>
              <a:t>57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DAED8548-B718-4460-A4F3-D04702509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Ethernet frame structure (more)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FB3BA55D-1A1B-49D2-9471-11F6BCA1A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addresses: </a:t>
            </a:r>
            <a:r>
              <a:rPr lang="en-US" dirty="0">
                <a:ea typeface="ＭＳ Ｐゴシック" charset="0"/>
                <a:cs typeface="+mn-cs"/>
              </a:rPr>
              <a:t>6 byte source, destination MAC addresses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otherwise, adapter discards frame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type: </a:t>
            </a:r>
            <a:r>
              <a:rPr lang="en-US" dirty="0">
                <a:ea typeface="ＭＳ Ｐゴシック" charset="0"/>
                <a:cs typeface="+mn-cs"/>
              </a:rPr>
              <a:t>indicates higher layer protocol (mostly IP but others possible, e.g., Novell IPX, AppleTalk)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CRC: </a:t>
            </a:r>
            <a:r>
              <a:rPr lang="en-US" dirty="0">
                <a:ea typeface="ＭＳ Ｐゴシック" charset="0"/>
                <a:cs typeface="+mn-cs"/>
              </a:rPr>
              <a:t>cyclic redundancy check at receiver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error detected: frame is dropped</a:t>
            </a:r>
          </a:p>
        </p:txBody>
      </p:sp>
      <p:pic>
        <p:nvPicPr>
          <p:cNvPr id="152581" name="Picture 16" descr="underline_base">
            <a:extLst>
              <a:ext uri="{FF2B5EF4-FFF2-40B4-BE49-F238E27FC236}">
                <a16:creationId xmlns:a16="http://schemas.microsoft.com/office/drawing/2014/main" id="{F953FEB1-9A79-4B54-A0B5-6F2797E5B24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>
            <a:extLst>
              <a:ext uri="{FF2B5EF4-FFF2-40B4-BE49-F238E27FC236}">
                <a16:creationId xmlns:a16="http://schemas.microsoft.com/office/drawing/2014/main" id="{431B9060-FB8D-45B3-B757-CA971357CFE3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152583" name="Line 10">
              <a:extLst>
                <a:ext uri="{FF2B5EF4-FFF2-40B4-BE49-F238E27FC236}">
                  <a16:creationId xmlns:a16="http://schemas.microsoft.com/office/drawing/2014/main" id="{1363A66A-18C7-4F51-94F9-D8A191AF2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584" name="Rectangle 1">
              <a:extLst>
                <a:ext uri="{FF2B5EF4-FFF2-40B4-BE49-F238E27FC236}">
                  <a16:creationId xmlns:a16="http://schemas.microsoft.com/office/drawing/2014/main" id="{BE3779F2-901D-4331-991A-FD2EAF07A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cxnSp>
          <p:nvCxnSpPr>
            <p:cNvPr id="12" name="Straight Connector 3">
              <a:extLst>
                <a:ext uri="{FF2B5EF4-FFF2-40B4-BE49-F238E27FC236}">
                  <a16:creationId xmlns:a16="http://schemas.microsoft.com/office/drawing/2014/main" id="{D15E7BBF-E799-4EBA-A96F-5C0EDB6D89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>
              <a:extLst>
                <a:ext uri="{FF2B5EF4-FFF2-40B4-BE49-F238E27FC236}">
                  <a16:creationId xmlns:a16="http://schemas.microsoft.com/office/drawing/2014/main" id="{3B029BDE-1C8A-4AAC-87CF-5552E0EFD0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>
              <a:extLst>
                <a:ext uri="{FF2B5EF4-FFF2-40B4-BE49-F238E27FC236}">
                  <a16:creationId xmlns:a16="http://schemas.microsoft.com/office/drawing/2014/main" id="{809B3879-B91F-4166-8DA3-F4CB7BB0B1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>
              <a:extLst>
                <a:ext uri="{FF2B5EF4-FFF2-40B4-BE49-F238E27FC236}">
                  <a16:creationId xmlns:a16="http://schemas.microsoft.com/office/drawing/2014/main" id="{E4D1E9B0-E039-411C-B5EE-D209F30B45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>
              <a:extLst>
                <a:ext uri="{FF2B5EF4-FFF2-40B4-BE49-F238E27FC236}">
                  <a16:creationId xmlns:a16="http://schemas.microsoft.com/office/drawing/2014/main" id="{43D34553-D428-4EAF-916C-27B0F94480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>
              <a:extLst>
                <a:ext uri="{FF2B5EF4-FFF2-40B4-BE49-F238E27FC236}">
                  <a16:creationId xmlns:a16="http://schemas.microsoft.com/office/drawing/2014/main" id="{83616517-6A40-4812-9B6F-4E534B567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152591" name="TextBox 37">
              <a:extLst>
                <a:ext uri="{FF2B5EF4-FFF2-40B4-BE49-F238E27FC236}">
                  <a16:creationId xmlns:a16="http://schemas.microsoft.com/office/drawing/2014/main" id="{B32B5DA3-FCE9-4925-AF26-4C885C9E7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152592" name="TextBox 38">
              <a:extLst>
                <a:ext uri="{FF2B5EF4-FFF2-40B4-BE49-F238E27FC236}">
                  <a16:creationId xmlns:a16="http://schemas.microsoft.com/office/drawing/2014/main" id="{E57C1ABB-545F-4F71-8985-C2E5DF11E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(payload)</a:t>
              </a:r>
            </a:p>
          </p:txBody>
        </p:sp>
        <p:sp>
          <p:nvSpPr>
            <p:cNvPr id="152593" name="TextBox 39">
              <a:extLst>
                <a:ext uri="{FF2B5EF4-FFF2-40B4-BE49-F238E27FC236}">
                  <a16:creationId xmlns:a16="http://schemas.microsoft.com/office/drawing/2014/main" id="{BA41DC2D-E4CB-4686-9241-22FD6E233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CRC</a:t>
              </a:r>
            </a:p>
          </p:txBody>
        </p:sp>
        <p:sp>
          <p:nvSpPr>
            <p:cNvPr id="152594" name="TextBox 40">
              <a:extLst>
                <a:ext uri="{FF2B5EF4-FFF2-40B4-BE49-F238E27FC236}">
                  <a16:creationId xmlns:a16="http://schemas.microsoft.com/office/drawing/2014/main" id="{6CD7BD4A-E50D-4530-9F38-5D7013D00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preamble</a:t>
              </a:r>
            </a:p>
          </p:txBody>
        </p:sp>
        <p:sp>
          <p:nvSpPr>
            <p:cNvPr id="152595" name="Text Box 9">
              <a:extLst>
                <a:ext uri="{FF2B5EF4-FFF2-40B4-BE49-F238E27FC236}">
                  <a16:creationId xmlns:a16="http://schemas.microsoft.com/office/drawing/2014/main" id="{3C025190-3927-4536-8792-61C0B727C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type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>
            <a:extLst>
              <a:ext uri="{FF2B5EF4-FFF2-40B4-BE49-F238E27FC236}">
                <a16:creationId xmlns:a16="http://schemas.microsoft.com/office/drawing/2014/main" id="{B91124EC-0F23-4AF7-96FF-BF3CF0A5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6323" name="Slide Number Placeholder 5">
            <a:extLst>
              <a:ext uri="{FF2B5EF4-FFF2-40B4-BE49-F238E27FC236}">
                <a16:creationId xmlns:a16="http://schemas.microsoft.com/office/drawing/2014/main" id="{7CEE11D6-2DB8-400C-BBFB-DCFD9FF7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BEFACB41-949D-45A7-8615-F9B48D145B8D}" type="slidenum">
              <a:rPr lang="en-US" altLang="en-US" sz="1200" i="0">
                <a:latin typeface="Arial" panose="020B0604020202020204" pitchFamily="34" charset="0"/>
              </a:rPr>
              <a:pPr/>
              <a:t>58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EC5EB98F-9395-4F9E-B20E-94DD76B4A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Ethernet: unreliable, connectionless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C331AE6B-BFFF-4DF3-B77D-0117C1141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r>
              <a:rPr lang="en-US" altLang="en-US" i="1">
                <a:solidFill>
                  <a:srgbClr val="CC0000"/>
                </a:solidFill>
              </a:rPr>
              <a:t>connectionless: </a:t>
            </a:r>
            <a:r>
              <a:rPr lang="en-US" altLang="en-US"/>
              <a:t>no handshaking between sending and receiving NICs 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unreliable: </a:t>
            </a:r>
            <a:r>
              <a:rPr lang="en-US" altLang="en-US"/>
              <a:t>receiving NIC doesnt send acks or nacks to sending NIC</a:t>
            </a:r>
          </a:p>
          <a:p>
            <a:pPr lvl="1"/>
            <a:r>
              <a:rPr lang="en-US" altLang="en-US" sz="2800"/>
              <a:t>data in dropped frames recovered only if initial sender uses higher layer rdt (e.g., TCP), otherwise dropped data lost</a:t>
            </a:r>
          </a:p>
          <a:p>
            <a:r>
              <a:rPr lang="en-US" altLang="en-US"/>
              <a:t>Ethernet</a:t>
            </a:r>
            <a:r>
              <a:rPr lang="ja-JP" altLang="en-US"/>
              <a:t>’</a:t>
            </a:r>
            <a:r>
              <a:rPr lang="en-US" altLang="ja-JP"/>
              <a:t>s MAC protocol: unslotted </a:t>
            </a:r>
            <a:r>
              <a:rPr lang="en-US" altLang="ja-JP" i="1">
                <a:solidFill>
                  <a:srgbClr val="CC0000"/>
                </a:solidFill>
              </a:rPr>
              <a:t>CSMA/CD wth binary backoff</a:t>
            </a:r>
            <a:endParaRPr lang="en-US" altLang="en-US" i="1">
              <a:solidFill>
                <a:srgbClr val="CC0000"/>
              </a:solidFill>
            </a:endParaRPr>
          </a:p>
        </p:txBody>
      </p:sp>
      <p:pic>
        <p:nvPicPr>
          <p:cNvPr id="154629" name="Picture 16" descr="underline_base">
            <a:extLst>
              <a:ext uri="{FF2B5EF4-FFF2-40B4-BE49-F238E27FC236}">
                <a16:creationId xmlns:a16="http://schemas.microsoft.com/office/drawing/2014/main" id="{052A5A73-2889-458C-8B90-7A0B867ACB9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>
            <a:extLst>
              <a:ext uri="{FF2B5EF4-FFF2-40B4-BE49-F238E27FC236}">
                <a16:creationId xmlns:a16="http://schemas.microsoft.com/office/drawing/2014/main" id="{9B981200-A6F8-4AC5-B221-437BA40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9E3657B7-7B86-4E85-946F-1A2DAD96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09D13AFF-9045-434A-B302-109453DE4433}" type="slidenum">
              <a:rPr lang="en-US" altLang="en-US" sz="1200" i="0">
                <a:latin typeface="Arial" panose="020B0604020202020204" pitchFamily="34" charset="0"/>
              </a:rPr>
              <a:pPr/>
              <a:t>59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8E1CCDA7-263C-4511-B7AB-602CE3A50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>
                <a:ea typeface="ＭＳ Ｐゴシック" charset="0"/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EF0CD74A-A47E-4A9B-AA5E-5167704A6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many</a:t>
            </a: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>
                <a:ea typeface="ＭＳ Ｐゴシック" charset="0"/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common MAC protocol and frame format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different speeds: 2 Mbps, 10 Mbps, 100 Mbps, 1Gbps, 10G bps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different physical layer media: fiber, cable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endParaRPr lang="en-US" sz="3200">
              <a:ea typeface="ＭＳ Ｐゴシック" charset="0"/>
              <a:cs typeface="+mn-cs"/>
            </a:endParaRPr>
          </a:p>
        </p:txBody>
      </p:sp>
      <p:sp>
        <p:nvSpPr>
          <p:cNvPr id="156677" name="Freeform 39">
            <a:extLst>
              <a:ext uri="{FF2B5EF4-FFF2-40B4-BE49-F238E27FC236}">
                <a16:creationId xmlns:a16="http://schemas.microsoft.com/office/drawing/2014/main" id="{63820D6D-0BAF-42D5-ADF6-B9F46F8A5434}"/>
              </a:ext>
            </a:extLst>
          </p:cNvPr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6678" name="Group 40">
            <a:extLst>
              <a:ext uri="{FF2B5EF4-FFF2-40B4-BE49-F238E27FC236}">
                <a16:creationId xmlns:a16="http://schemas.microsoft.com/office/drawing/2014/main" id="{45ED2CE8-0112-447F-AF27-AAC958358EAE}"/>
              </a:ext>
            </a:extLst>
          </p:cNvPr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>
              <a:extLst>
                <a:ext uri="{FF2B5EF4-FFF2-40B4-BE49-F238E27FC236}">
                  <a16:creationId xmlns:a16="http://schemas.microsoft.com/office/drawing/2014/main" id="{93703E97-8F94-4480-8CBC-C68366F0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0" name="Text Box 42">
              <a:extLst>
                <a:ext uri="{FF2B5EF4-FFF2-40B4-BE49-F238E27FC236}">
                  <a16:creationId xmlns:a16="http://schemas.microsoft.com/office/drawing/2014/main" id="{8D02B156-3829-408E-8586-ADC9EB3B8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>
                  <a:latin typeface="Arial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>
                  <a:latin typeface="Arial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>
                  <a:latin typeface="Arial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>
                  <a:latin typeface="Arial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>
                  <a:latin typeface="Arial" charset="0"/>
                </a:rPr>
                <a:t>physical</a:t>
              </a:r>
            </a:p>
          </p:txBody>
        </p:sp>
        <p:sp>
          <p:nvSpPr>
            <p:cNvPr id="59421" name="Line 43">
              <a:extLst>
                <a:ext uri="{FF2B5EF4-FFF2-40B4-BE49-F238E27FC236}">
                  <a16:creationId xmlns:a16="http://schemas.microsoft.com/office/drawing/2014/main" id="{0EB7B7BA-9223-4009-A3CF-0AF79A2D9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2" name="Line 44">
              <a:extLst>
                <a:ext uri="{FF2B5EF4-FFF2-40B4-BE49-F238E27FC236}">
                  <a16:creationId xmlns:a16="http://schemas.microsoft.com/office/drawing/2014/main" id="{55CB91FC-145E-440D-B983-B331D0890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3" name="Line 45">
              <a:extLst>
                <a:ext uri="{FF2B5EF4-FFF2-40B4-BE49-F238E27FC236}">
                  <a16:creationId xmlns:a16="http://schemas.microsoft.com/office/drawing/2014/main" id="{97C31A73-64BF-43DA-80D9-259EEF019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4" name="Line 46">
              <a:extLst>
                <a:ext uri="{FF2B5EF4-FFF2-40B4-BE49-F238E27FC236}">
                  <a16:creationId xmlns:a16="http://schemas.microsoft.com/office/drawing/2014/main" id="{FF628B8B-F253-42E5-9F41-3A99C5F52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5" name="Line 47">
              <a:extLst>
                <a:ext uri="{FF2B5EF4-FFF2-40B4-BE49-F238E27FC236}">
                  <a16:creationId xmlns:a16="http://schemas.microsoft.com/office/drawing/2014/main" id="{CEBC91CD-8F4E-4EAD-8856-8BDCDD3FB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6" name="Line 48">
              <a:extLst>
                <a:ext uri="{FF2B5EF4-FFF2-40B4-BE49-F238E27FC236}">
                  <a16:creationId xmlns:a16="http://schemas.microsoft.com/office/drawing/2014/main" id="{4A584E8C-10DA-401D-A488-95643C61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9400" name="Rectangle 49">
            <a:extLst>
              <a:ext uri="{FF2B5EF4-FFF2-40B4-BE49-F238E27FC236}">
                <a16:creationId xmlns:a16="http://schemas.microsoft.com/office/drawing/2014/main" id="{DB0ACB09-0CEC-4AF6-B536-F3FFD2BB0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9401" name="Line 50">
            <a:extLst>
              <a:ext uri="{FF2B5EF4-FFF2-40B4-BE49-F238E27FC236}">
                <a16:creationId xmlns:a16="http://schemas.microsoft.com/office/drawing/2014/main" id="{76C42599-1D10-4F91-B23F-70A565003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9402" name="Text Box 51">
            <a:extLst>
              <a:ext uri="{FF2B5EF4-FFF2-40B4-BE49-F238E27FC236}">
                <a16:creationId xmlns:a16="http://schemas.microsoft.com/office/drawing/2014/main" id="{08642AD3-D5E1-4FC3-B4CF-F838671E9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>
                <a:latin typeface="Arial" charset="0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>
                <a:latin typeface="Arial" charset="0"/>
              </a:rPr>
              <a:t>and frame format</a:t>
            </a:r>
          </a:p>
        </p:txBody>
      </p:sp>
      <p:sp>
        <p:nvSpPr>
          <p:cNvPr id="59403" name="Text Box 52">
            <a:extLst>
              <a:ext uri="{FF2B5EF4-FFF2-40B4-BE49-F238E27FC236}">
                <a16:creationId xmlns:a16="http://schemas.microsoft.com/office/drawing/2014/main" id="{B17EA88D-81BB-4C40-9A9A-885E5B9E4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latin typeface="Arial" charset="0"/>
              </a:rPr>
              <a:t>100BASE-TX</a:t>
            </a:r>
          </a:p>
        </p:txBody>
      </p:sp>
      <p:sp>
        <p:nvSpPr>
          <p:cNvPr id="59404" name="Text Box 53">
            <a:extLst>
              <a:ext uri="{FF2B5EF4-FFF2-40B4-BE49-F238E27FC236}">
                <a16:creationId xmlns:a16="http://schemas.microsoft.com/office/drawing/2014/main" id="{2E5D25E6-9EB4-48E4-8961-05BDB64B0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latin typeface="Arial" charset="0"/>
              </a:rPr>
              <a:t>100BASE-T4</a:t>
            </a:r>
          </a:p>
        </p:txBody>
      </p:sp>
      <p:sp>
        <p:nvSpPr>
          <p:cNvPr id="59405" name="Text Box 54">
            <a:extLst>
              <a:ext uri="{FF2B5EF4-FFF2-40B4-BE49-F238E27FC236}">
                <a16:creationId xmlns:a16="http://schemas.microsoft.com/office/drawing/2014/main" id="{0418CE89-7692-4832-9546-7287DEDA0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latin typeface="Arial" charset="0"/>
              </a:rPr>
              <a:t>100BASE-FX</a:t>
            </a:r>
          </a:p>
        </p:txBody>
      </p:sp>
      <p:sp>
        <p:nvSpPr>
          <p:cNvPr id="156685" name="Freeform 55">
            <a:extLst>
              <a:ext uri="{FF2B5EF4-FFF2-40B4-BE49-F238E27FC236}">
                <a16:creationId xmlns:a16="http://schemas.microsoft.com/office/drawing/2014/main" id="{877D8629-C4F8-4FC3-AD82-7EA4EE76AC65}"/>
              </a:ext>
            </a:extLst>
          </p:cNvPr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Text Box 56">
            <a:extLst>
              <a:ext uri="{FF2B5EF4-FFF2-40B4-BE49-F238E27FC236}">
                <a16:creationId xmlns:a16="http://schemas.microsoft.com/office/drawing/2014/main" id="{0D761B97-93DD-4B23-B365-336FEA3C9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latin typeface="Arial" charset="0"/>
              </a:rPr>
              <a:t>100BASE-T2</a:t>
            </a:r>
          </a:p>
        </p:txBody>
      </p:sp>
      <p:sp>
        <p:nvSpPr>
          <p:cNvPr id="59408" name="Text Box 57">
            <a:extLst>
              <a:ext uri="{FF2B5EF4-FFF2-40B4-BE49-F238E27FC236}">
                <a16:creationId xmlns:a16="http://schemas.microsoft.com/office/drawing/2014/main" id="{865F4F22-707F-4909-88EB-D785A3F2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latin typeface="Arial" charset="0"/>
              </a:rPr>
              <a:t>100BASE-SX</a:t>
            </a:r>
          </a:p>
        </p:txBody>
      </p:sp>
      <p:sp>
        <p:nvSpPr>
          <p:cNvPr id="59409" name="Text Box 58">
            <a:extLst>
              <a:ext uri="{FF2B5EF4-FFF2-40B4-BE49-F238E27FC236}">
                <a16:creationId xmlns:a16="http://schemas.microsoft.com/office/drawing/2014/main" id="{D308357D-A0D3-4AA0-9E3F-8B509DE36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latin typeface="Arial" charset="0"/>
              </a:rPr>
              <a:t>100BASE-BX</a:t>
            </a:r>
          </a:p>
        </p:txBody>
      </p:sp>
      <p:grpSp>
        <p:nvGrpSpPr>
          <p:cNvPr id="412739" name="Group 67">
            <a:extLst>
              <a:ext uri="{FF2B5EF4-FFF2-40B4-BE49-F238E27FC236}">
                <a16:creationId xmlns:a16="http://schemas.microsoft.com/office/drawing/2014/main" id="{4F382FF1-7E3B-41CB-AACC-B67D4D1C59E3}"/>
              </a:ext>
            </a:extLst>
          </p:cNvPr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156695" name="Freeform 59">
              <a:extLst>
                <a:ext uri="{FF2B5EF4-FFF2-40B4-BE49-F238E27FC236}">
                  <a16:creationId xmlns:a16="http://schemas.microsoft.com/office/drawing/2014/main" id="{77981FA4-1482-40F0-A5AD-BEF774F9A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7" name="Line 60">
              <a:extLst>
                <a:ext uri="{FF2B5EF4-FFF2-40B4-BE49-F238E27FC236}">
                  <a16:creationId xmlns:a16="http://schemas.microsoft.com/office/drawing/2014/main" id="{D74E5623-B02D-4AAF-8CAB-2593B4601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18" name="Text Box 61">
              <a:extLst>
                <a:ext uri="{FF2B5EF4-FFF2-40B4-BE49-F238E27FC236}">
                  <a16:creationId xmlns:a16="http://schemas.microsoft.com/office/drawing/2014/main" id="{EFDB0651-985A-4B78-A7E7-EA692BEDC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>
            <a:extLst>
              <a:ext uri="{FF2B5EF4-FFF2-40B4-BE49-F238E27FC236}">
                <a16:creationId xmlns:a16="http://schemas.microsoft.com/office/drawing/2014/main" id="{C941E6ED-1AFB-45E1-A07E-F615E798B6E5}"/>
              </a:ext>
            </a:extLst>
          </p:cNvPr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156692" name="Freeform 62">
              <a:extLst>
                <a:ext uri="{FF2B5EF4-FFF2-40B4-BE49-F238E27FC236}">
                  <a16:creationId xmlns:a16="http://schemas.microsoft.com/office/drawing/2014/main" id="{7642457D-E302-4554-904D-978790DF9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4" name="Line 63">
              <a:extLst>
                <a:ext uri="{FF2B5EF4-FFF2-40B4-BE49-F238E27FC236}">
                  <a16:creationId xmlns:a16="http://schemas.microsoft.com/office/drawing/2014/main" id="{C48B2F81-E7A8-44D9-BB74-D529EBA0D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15" name="Text Box 65">
              <a:extLst>
                <a:ext uri="{FF2B5EF4-FFF2-40B4-BE49-F238E27FC236}">
                  <a16:creationId xmlns:a16="http://schemas.microsoft.com/office/drawing/2014/main" id="{D9F88BB7-CE30-4B48-8F61-708232AB4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>
            <a:extLst>
              <a:ext uri="{FF2B5EF4-FFF2-40B4-BE49-F238E27FC236}">
                <a16:creationId xmlns:a16="http://schemas.microsoft.com/office/drawing/2014/main" id="{11372A10-6752-4582-88F7-063E3390F4F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620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5901051C-3814-40A7-9D26-76872742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60CDBC6B-96CB-424B-BA9E-8F97A548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03CF622A-2D59-4082-8A8D-4D7B63A7D68A}" type="slidenum">
              <a:rPr lang="en-US" altLang="en-US" sz="1200" i="0">
                <a:latin typeface="Arial" panose="020B0604020202020204" pitchFamily="34" charset="0"/>
              </a:rPr>
              <a:pPr/>
              <a:t>6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50179" name="Picture 4" descr="underline_base">
            <a:extLst>
              <a:ext uri="{FF2B5EF4-FFF2-40B4-BE49-F238E27FC236}">
                <a16:creationId xmlns:a16="http://schemas.microsoft.com/office/drawing/2014/main" id="{A5ACDAB4-C883-4BAC-93B8-44B2CFF86EC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14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>
            <a:extLst>
              <a:ext uri="{FF2B5EF4-FFF2-40B4-BE49-F238E27FC236}">
                <a16:creationId xmlns:a16="http://schemas.microsoft.com/office/drawing/2014/main" id="{3C6758DE-6E8B-4E4C-B509-8B0C6A848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Link layer services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E7F65B45-1B39-4D57-B88C-94C636BD3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i="1">
                <a:solidFill>
                  <a:srgbClr val="CC0000"/>
                </a:solidFill>
              </a:rPr>
              <a:t>framing, link access:</a:t>
            </a:r>
            <a:r>
              <a:rPr lang="en-US" altLang="en-US" sz="3200"/>
              <a:t> 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encapsulate datagram into frame, adding header, trailer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channel access if shared medium</a:t>
            </a:r>
          </a:p>
          <a:p>
            <a:pPr lvl="1">
              <a:lnSpc>
                <a:spcPct val="75000"/>
              </a:lnSpc>
            </a:pPr>
            <a:r>
              <a:rPr lang="ja-JP" altLang="en-US"/>
              <a:t>“</a:t>
            </a:r>
            <a:r>
              <a:rPr lang="en-US" altLang="ja-JP"/>
              <a:t>MAC</a:t>
            </a:r>
            <a:r>
              <a:rPr lang="ja-JP" altLang="en-US"/>
              <a:t>”</a:t>
            </a:r>
            <a:r>
              <a:rPr lang="en-US" altLang="ja-JP"/>
              <a:t> addresses used in frame headers to identify source, dest  </a:t>
            </a:r>
          </a:p>
          <a:p>
            <a:pPr lvl="2">
              <a:lnSpc>
                <a:spcPct val="90000"/>
              </a:lnSpc>
            </a:pPr>
            <a:r>
              <a:rPr lang="en-US" altLang="en-US" sz="2400"/>
              <a:t>different from IP address!</a:t>
            </a:r>
          </a:p>
          <a:p>
            <a:pPr>
              <a:lnSpc>
                <a:spcPct val="75000"/>
              </a:lnSpc>
            </a:pPr>
            <a:r>
              <a:rPr lang="en-US" altLang="en-US" i="1">
                <a:solidFill>
                  <a:srgbClr val="CC0000"/>
                </a:solidFill>
              </a:rPr>
              <a:t>reliable delivery between adjacent nodes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we learned how to do this already (chapter 3)!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seldom used on low bit-error link (fiber, some twisted pair)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wireless links: high error rates</a:t>
            </a:r>
          </a:p>
          <a:p>
            <a:pPr lvl="2">
              <a:lnSpc>
                <a:spcPct val="90000"/>
              </a:lnSpc>
            </a:pPr>
            <a:r>
              <a:rPr lang="en-US" altLang="en-US" sz="2400" i="1">
                <a:solidFill>
                  <a:srgbClr val="CC0000"/>
                </a:solidFill>
              </a:rPr>
              <a:t>Q:</a:t>
            </a:r>
            <a:r>
              <a:rPr lang="en-US" altLang="en-US" sz="2400"/>
              <a:t> why both link-level and end-end reliability?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>
            <a:extLst>
              <a:ext uri="{FF2B5EF4-FFF2-40B4-BE49-F238E27FC236}">
                <a16:creationId xmlns:a16="http://schemas.microsoft.com/office/drawing/2014/main" id="{F379FE62-4E05-4E8F-A77A-A705534A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5" name="Slide Number Placeholder 6">
            <a:extLst>
              <a:ext uri="{FF2B5EF4-FFF2-40B4-BE49-F238E27FC236}">
                <a16:creationId xmlns:a16="http://schemas.microsoft.com/office/drawing/2014/main" id="{55F1210B-8FA9-4FF6-B571-205C8F1D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4A95B7E8-370E-4597-B3DD-5643BF4ABD82}" type="slidenum">
              <a:rPr lang="en-US" altLang="en-US" sz="1200" i="0">
                <a:latin typeface="Arial" panose="020B0604020202020204" pitchFamily="34" charset="0"/>
              </a:rPr>
              <a:pPr/>
              <a:t>60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158723" name="Picture 5" descr="underline_base">
            <a:extLst>
              <a:ext uri="{FF2B5EF4-FFF2-40B4-BE49-F238E27FC236}">
                <a16:creationId xmlns:a16="http://schemas.microsoft.com/office/drawing/2014/main" id="{7C7E6707-328C-4AB3-B26E-9905DDD8F38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C1ED52D9-3D7D-453E-B2A0-657AE526D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Link layer, </a:t>
            </a:r>
            <a:r>
              <a:rPr lang="en-US" sz="4000">
                <a:ea typeface="ＭＳ Ｐゴシック" charset="0"/>
                <a:cs typeface="+mj-cs"/>
              </a:rPr>
              <a:t>LAN</a:t>
            </a:r>
            <a:r>
              <a:rPr lang="en-US">
                <a:ea typeface="ＭＳ Ｐゴシック" charset="0"/>
                <a:cs typeface="+mj-cs"/>
              </a:rPr>
              <a:t>s: outline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E20C6DE2-AA94-46D9-89CB-8138B301A8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5.4 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VLANS</a:t>
            </a: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63ED0F22-7138-443D-9FE9-01CB740BF8B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5.5</a:t>
            </a:r>
            <a:r>
              <a:rPr lang="en-US" dirty="0">
                <a:ea typeface="ＭＳ Ｐゴシック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5.6</a:t>
            </a:r>
            <a:r>
              <a:rPr lang="en-US" dirty="0">
                <a:ea typeface="ＭＳ Ｐゴシック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5.7</a:t>
            </a:r>
            <a:r>
              <a:rPr lang="en-US" dirty="0">
                <a:ea typeface="ＭＳ Ｐゴシック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>
            <a:extLst>
              <a:ext uri="{FF2B5EF4-FFF2-40B4-BE49-F238E27FC236}">
                <a16:creationId xmlns:a16="http://schemas.microsoft.com/office/drawing/2014/main" id="{C884B7D2-6003-4490-9790-0D59754B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61443" name="Slide Number Placeholder 5">
            <a:extLst>
              <a:ext uri="{FF2B5EF4-FFF2-40B4-BE49-F238E27FC236}">
                <a16:creationId xmlns:a16="http://schemas.microsoft.com/office/drawing/2014/main" id="{671F061E-B39E-4143-976F-1F81286C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1DD3AA22-4821-43B3-8C10-EAF621BD5FB7}" type="slidenum">
              <a:rPr lang="en-US" altLang="en-US" sz="1200" i="0">
                <a:latin typeface="Arial" panose="020B0604020202020204" pitchFamily="34" charset="0"/>
              </a:rPr>
              <a:pPr/>
              <a:t>61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C03C9482-F135-4473-9E86-C743A5B65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Ethernet switch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CC18ED81-8FEC-44F2-A996-202800F3A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link-layer device: takes an </a:t>
            </a:r>
            <a:r>
              <a:rPr lang="en-US" altLang="en-US" i="1">
                <a:solidFill>
                  <a:srgbClr val="CC0000"/>
                </a:solidFill>
              </a:rPr>
              <a:t>active</a:t>
            </a:r>
            <a:r>
              <a:rPr lang="en-US" altLang="en-US">
                <a:solidFill>
                  <a:srgbClr val="CC0000"/>
                </a:solidFill>
              </a:rPr>
              <a:t> role</a:t>
            </a:r>
          </a:p>
          <a:p>
            <a:pPr lvl="1"/>
            <a:r>
              <a:rPr lang="en-US" altLang="en-US" sz="2800"/>
              <a:t>store, forward Ethernet frames</a:t>
            </a:r>
          </a:p>
          <a:p>
            <a:pPr lvl="1"/>
            <a:r>
              <a:rPr lang="en-US" altLang="en-US" sz="2800"/>
              <a:t>examine incoming frame</a:t>
            </a:r>
            <a:r>
              <a:rPr lang="ja-JP" altLang="en-US" sz="2800"/>
              <a:t>’</a:t>
            </a:r>
            <a:r>
              <a:rPr lang="en-US" altLang="ja-JP" sz="2800"/>
              <a:t>s MAC address, </a:t>
            </a:r>
            <a:r>
              <a:rPr lang="en-US" altLang="ja-JP" sz="2800">
                <a:solidFill>
                  <a:srgbClr val="CC0000"/>
                </a:solidFill>
              </a:rPr>
              <a:t>selectively</a:t>
            </a:r>
            <a:r>
              <a:rPr lang="en-US" altLang="ja-JP" sz="2800"/>
              <a:t> forward  frame to one-or-more outgoing links when frame is to be forwarded on segment, uses CSMA/CD to access segment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transparent</a:t>
            </a:r>
          </a:p>
          <a:p>
            <a:pPr lvl="1"/>
            <a:r>
              <a:rPr lang="en-US" altLang="en-US" sz="2800"/>
              <a:t>hosts are unaware of presence of switches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plug-and-play, self-learning</a:t>
            </a:r>
          </a:p>
          <a:p>
            <a:pPr lvl="1"/>
            <a:r>
              <a:rPr lang="en-US" altLang="en-US" sz="2800"/>
              <a:t>switches do not need to be configured</a:t>
            </a:r>
          </a:p>
          <a:p>
            <a:endParaRPr lang="en-US" altLang="en-US" sz="2400"/>
          </a:p>
        </p:txBody>
      </p:sp>
      <p:pic>
        <p:nvPicPr>
          <p:cNvPr id="160773" name="Picture 24" descr="underline_base">
            <a:extLst>
              <a:ext uri="{FF2B5EF4-FFF2-40B4-BE49-F238E27FC236}">
                <a16:creationId xmlns:a16="http://schemas.microsoft.com/office/drawing/2014/main" id="{408FC938-B309-4DA4-9E47-04E1FDBE0C9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>
            <a:extLst>
              <a:ext uri="{FF2B5EF4-FFF2-40B4-BE49-F238E27FC236}">
                <a16:creationId xmlns:a16="http://schemas.microsoft.com/office/drawing/2014/main" id="{1D54D39E-F2EB-4544-A07E-2F8678C7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62467" name="Slide Number Placeholder 5">
            <a:extLst>
              <a:ext uri="{FF2B5EF4-FFF2-40B4-BE49-F238E27FC236}">
                <a16:creationId xmlns:a16="http://schemas.microsoft.com/office/drawing/2014/main" id="{E12D9E03-BE00-4E34-9B86-3F53A373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07010BB4-030D-4B3E-93F7-6BAAF102E0BE}" type="slidenum">
              <a:rPr lang="en-US" altLang="en-US" sz="1200" i="0">
                <a:latin typeface="Arial" panose="020B0604020202020204" pitchFamily="34" charset="0"/>
              </a:rPr>
              <a:pPr/>
              <a:t>62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1A366883-FC06-4447-905A-572ADEAE1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Switch: </a:t>
            </a:r>
            <a:r>
              <a:rPr lang="en-US" sz="3600" i="1">
                <a:ea typeface="ＭＳ Ｐゴシック" charset="0"/>
                <a:cs typeface="+mj-cs"/>
              </a:rPr>
              <a:t>multiple</a:t>
            </a:r>
            <a:r>
              <a:rPr lang="en-US" sz="3600">
                <a:ea typeface="ＭＳ Ｐゴシック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CD6A8315-058E-430B-94BC-49160B0FB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hosts have dedicated, direct connection to switch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switches buffer packets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Ethernet protocol used on </a:t>
            </a:r>
            <a:r>
              <a:rPr lang="en-US" altLang="en-US" sz="2400" i="1"/>
              <a:t>each</a:t>
            </a:r>
            <a:r>
              <a:rPr lang="en-US" altLang="en-US" sz="2400"/>
              <a:t> incoming link, but no collisions; full duplex</a:t>
            </a:r>
          </a:p>
          <a:p>
            <a:pPr lvl="1"/>
            <a:r>
              <a:rPr lang="en-US" altLang="en-US"/>
              <a:t>each link is its own collision domain</a:t>
            </a:r>
          </a:p>
          <a:p>
            <a:pPr>
              <a:lnSpc>
                <a:spcPct val="90000"/>
              </a:lnSpc>
            </a:pPr>
            <a:r>
              <a:rPr lang="en-US" altLang="en-US" sz="2400" i="1">
                <a:solidFill>
                  <a:srgbClr val="CC0000"/>
                </a:solidFill>
              </a:rPr>
              <a:t>switching: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A-to-A</a:t>
            </a:r>
            <a:r>
              <a:rPr lang="ja-JP" altLang="en-US" sz="2400"/>
              <a:t>’</a:t>
            </a:r>
            <a:r>
              <a:rPr lang="en-US" altLang="ja-JP" sz="2400"/>
              <a:t> and B-to-B</a:t>
            </a:r>
            <a:r>
              <a:rPr lang="ja-JP" altLang="en-US" sz="2400"/>
              <a:t>’</a:t>
            </a:r>
            <a:r>
              <a:rPr lang="en-US" altLang="ja-JP" sz="2400"/>
              <a:t> can transmit simultaneously, without collisions </a:t>
            </a:r>
            <a:endParaRPr lang="en-US" altLang="en-US" sz="2400"/>
          </a:p>
        </p:txBody>
      </p:sp>
      <p:grpSp>
        <p:nvGrpSpPr>
          <p:cNvPr id="162821" name="Group 1">
            <a:extLst>
              <a:ext uri="{FF2B5EF4-FFF2-40B4-BE49-F238E27FC236}">
                <a16:creationId xmlns:a16="http://schemas.microsoft.com/office/drawing/2014/main" id="{E1727909-7E86-4E5F-9385-B3AC021E0B74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>
              <a:extLst>
                <a:ext uri="{FF2B5EF4-FFF2-40B4-BE49-F238E27FC236}">
                  <a16:creationId xmlns:a16="http://schemas.microsoft.com/office/drawing/2014/main" id="{6116917A-3223-41B2-AC56-B4254969B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(</a:t>
              </a:r>
              <a:r>
                <a:rPr lang="en-US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>
                  <a:latin typeface="Arial" charset="0"/>
                  <a:cs typeface="Arial" charset="0"/>
                </a:rPr>
                <a:t>)</a:t>
              </a:r>
              <a:r>
                <a:rPr lang="en-US" i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>
              <a:extLst>
                <a:ext uri="{FF2B5EF4-FFF2-40B4-BE49-F238E27FC236}">
                  <a16:creationId xmlns:a16="http://schemas.microsoft.com/office/drawing/2014/main" id="{576A9737-2FC8-43BE-9DD5-01C1D9A6E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>
                <a:extLst>
                  <a:ext uri="{FF2B5EF4-FFF2-40B4-BE49-F238E27FC236}">
                    <a16:creationId xmlns:a16="http://schemas.microsoft.com/office/drawing/2014/main" id="{6C02F091-395A-4213-84F3-5EB74C5EC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>
                <a:extLst>
                  <a:ext uri="{FF2B5EF4-FFF2-40B4-BE49-F238E27FC236}">
                    <a16:creationId xmlns:a16="http://schemas.microsoft.com/office/drawing/2014/main" id="{9EC2B6B7-F8E9-4AAA-9F56-017EC6161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ja-JP" altLang="en-US" sz="1800" i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 i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76" name="Text Box 25">
                <a:extLst>
                  <a:ext uri="{FF2B5EF4-FFF2-40B4-BE49-F238E27FC236}">
                    <a16:creationId xmlns:a16="http://schemas.microsoft.com/office/drawing/2014/main" id="{5E943EEA-1010-4A30-B64C-A8B7EB891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>
                <a:extLst>
                  <a:ext uri="{FF2B5EF4-FFF2-40B4-BE49-F238E27FC236}">
                    <a16:creationId xmlns:a16="http://schemas.microsoft.com/office/drawing/2014/main" id="{E16E5973-5486-4B45-B6C6-3730675D04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ja-JP" altLang="en-US" sz="1800" i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 i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78" name="Text Box 27">
                <a:extLst>
                  <a:ext uri="{FF2B5EF4-FFF2-40B4-BE49-F238E27FC236}">
                    <a16:creationId xmlns:a16="http://schemas.microsoft.com/office/drawing/2014/main" id="{41E95DA0-D440-41CC-9E69-0D2FA18E4C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>
                <a:extLst>
                  <a:ext uri="{FF2B5EF4-FFF2-40B4-BE49-F238E27FC236}">
                    <a16:creationId xmlns:a16="http://schemas.microsoft.com/office/drawing/2014/main" id="{2A9867C1-2646-409A-972B-3AB2F49B1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ja-JP" altLang="en-US" sz="1800" i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 i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80" name="Line 17">
                <a:extLst>
                  <a:ext uri="{FF2B5EF4-FFF2-40B4-BE49-F238E27FC236}">
                    <a16:creationId xmlns:a16="http://schemas.microsoft.com/office/drawing/2014/main" id="{D58F285E-DF02-4885-961F-868430852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1" name="Line 18">
                <a:extLst>
                  <a:ext uri="{FF2B5EF4-FFF2-40B4-BE49-F238E27FC236}">
                    <a16:creationId xmlns:a16="http://schemas.microsoft.com/office/drawing/2014/main" id="{048732D1-021E-429E-A869-520260677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2" name="Line 19">
                <a:extLst>
                  <a:ext uri="{FF2B5EF4-FFF2-40B4-BE49-F238E27FC236}">
                    <a16:creationId xmlns:a16="http://schemas.microsoft.com/office/drawing/2014/main" id="{C01F7A82-DDD1-4E0C-BFBC-F7B19274F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3" name="Line 20">
                <a:extLst>
                  <a:ext uri="{FF2B5EF4-FFF2-40B4-BE49-F238E27FC236}">
                    <a16:creationId xmlns:a16="http://schemas.microsoft.com/office/drawing/2014/main" id="{DAE83256-492A-4BFA-A9C5-55D0927C9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62835" name="Group 45">
                <a:extLst>
                  <a:ext uri="{FF2B5EF4-FFF2-40B4-BE49-F238E27FC236}">
                    <a16:creationId xmlns:a16="http://schemas.microsoft.com/office/drawing/2014/main" id="{23794887-0527-4127-AE4D-3A70A8124B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>
                  <a:extLst>
                    <a:ext uri="{FF2B5EF4-FFF2-40B4-BE49-F238E27FC236}">
                      <a16:creationId xmlns:a16="http://schemas.microsoft.com/office/drawing/2014/main" id="{4B04D754-4BD3-465E-B415-CBEE70135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>
                  <a:extLst>
                    <a:ext uri="{FF2B5EF4-FFF2-40B4-BE49-F238E27FC236}">
                      <a16:creationId xmlns:a16="http://schemas.microsoft.com/office/drawing/2014/main" id="{AED6FE59-69CB-4726-8222-02F630AA0E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>
                    <a:extLst>
                      <a:ext uri="{FF2B5EF4-FFF2-40B4-BE49-F238E27FC236}">
                        <a16:creationId xmlns:a16="http://schemas.microsoft.com/office/drawing/2014/main" id="{9843D75C-4967-4C4D-BFA7-9ECA843348E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>
                    <a:extLst>
                      <a:ext uri="{FF2B5EF4-FFF2-40B4-BE49-F238E27FC236}">
                        <a16:creationId xmlns:a16="http://schemas.microsoft.com/office/drawing/2014/main" id="{B4E78F34-90F6-4468-BDFE-69C8CA4D0C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2836" name="Group 46">
                <a:extLst>
                  <a:ext uri="{FF2B5EF4-FFF2-40B4-BE49-F238E27FC236}">
                    <a16:creationId xmlns:a16="http://schemas.microsoft.com/office/drawing/2014/main" id="{6691F02F-825D-401A-9683-652850C1B8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>
                  <a:extLst>
                    <a:ext uri="{FF2B5EF4-FFF2-40B4-BE49-F238E27FC236}">
                      <a16:creationId xmlns:a16="http://schemas.microsoft.com/office/drawing/2014/main" id="{A2910FDB-7B05-4F93-A9AE-F0191AD6BE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>
                    <a:extLst>
                      <a:ext uri="{FF2B5EF4-FFF2-40B4-BE49-F238E27FC236}">
                        <a16:creationId xmlns:a16="http://schemas.microsoft.com/office/drawing/2014/main" id="{C93012B3-EA89-4FC1-AABB-A71E8A3FCF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>
                    <a:extLst>
                      <a:ext uri="{FF2B5EF4-FFF2-40B4-BE49-F238E27FC236}">
                        <a16:creationId xmlns:a16="http://schemas.microsoft.com/office/drawing/2014/main" id="{6C2CAA53-9307-45BC-8828-91BEBEF097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Rectangle 43">
                  <a:extLst>
                    <a:ext uri="{FF2B5EF4-FFF2-40B4-BE49-F238E27FC236}">
                      <a16:creationId xmlns:a16="http://schemas.microsoft.com/office/drawing/2014/main" id="{9EB2CD57-2B4B-4304-88E3-979B306A4B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>
                <a:extLst>
                  <a:ext uri="{FF2B5EF4-FFF2-40B4-BE49-F238E27FC236}">
                    <a16:creationId xmlns:a16="http://schemas.microsoft.com/office/drawing/2014/main" id="{8C691791-9D82-43B3-90B7-26565295C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2838" name="Group 44">
                <a:extLst>
                  <a:ext uri="{FF2B5EF4-FFF2-40B4-BE49-F238E27FC236}">
                    <a16:creationId xmlns:a16="http://schemas.microsoft.com/office/drawing/2014/main" id="{1DD151C2-FAF0-4738-84BF-E9EAD75CC4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>
                  <a:extLst>
                    <a:ext uri="{FF2B5EF4-FFF2-40B4-BE49-F238E27FC236}">
                      <a16:creationId xmlns:a16="http://schemas.microsoft.com/office/drawing/2014/main" id="{AF8B4B99-4593-41EC-8721-C5639A44D8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>
                  <a:extLst>
                    <a:ext uri="{FF2B5EF4-FFF2-40B4-BE49-F238E27FC236}">
                      <a16:creationId xmlns:a16="http://schemas.microsoft.com/office/drawing/2014/main" id="{A6049B1E-B06D-40B4-8807-02EF8F1A4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2839" name="Group 49">
                <a:extLst>
                  <a:ext uri="{FF2B5EF4-FFF2-40B4-BE49-F238E27FC236}">
                    <a16:creationId xmlns:a16="http://schemas.microsoft.com/office/drawing/2014/main" id="{FE3D6E97-CFD7-4893-A002-52AEBAE828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>
                  <a:extLst>
                    <a:ext uri="{FF2B5EF4-FFF2-40B4-BE49-F238E27FC236}">
                      <a16:creationId xmlns:a16="http://schemas.microsoft.com/office/drawing/2014/main" id="{8CAA5C17-0FE7-4662-AFA9-22C5CA6B5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>
                  <a:extLst>
                    <a:ext uri="{FF2B5EF4-FFF2-40B4-BE49-F238E27FC236}">
                      <a16:creationId xmlns:a16="http://schemas.microsoft.com/office/drawing/2014/main" id="{1475FB4D-6A99-4525-BB51-5CA05590E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>
                    <a:extLst>
                      <a:ext uri="{FF2B5EF4-FFF2-40B4-BE49-F238E27FC236}">
                        <a16:creationId xmlns:a16="http://schemas.microsoft.com/office/drawing/2014/main" id="{DCB97E57-8862-4426-899E-55B9F13053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>
                    <a:extLst>
                      <a:ext uri="{FF2B5EF4-FFF2-40B4-BE49-F238E27FC236}">
                        <a16:creationId xmlns:a16="http://schemas.microsoft.com/office/drawing/2014/main" id="{FD755209-FC74-4C44-BC8A-BEDEC009EE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62489" name="Picture 3">
                <a:extLst>
                  <a:ext uri="{FF2B5EF4-FFF2-40B4-BE49-F238E27FC236}">
                    <a16:creationId xmlns:a16="http://schemas.microsoft.com/office/drawing/2014/main" id="{1DB83EE8-033B-4044-B939-0EC15FB99B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>
                <a:extLst>
                  <a:ext uri="{FF2B5EF4-FFF2-40B4-BE49-F238E27FC236}">
                    <a16:creationId xmlns:a16="http://schemas.microsoft.com/office/drawing/2014/main" id="{DC722DA7-6C24-4C1B-BCDD-695AB73D64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>
                  <a:extLst>
                    <a:ext uri="{FF2B5EF4-FFF2-40B4-BE49-F238E27FC236}">
                      <a16:creationId xmlns:a16="http://schemas.microsoft.com/office/drawing/2014/main" id="{885FE91F-72E7-4CFF-A0C9-407623EF7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>
                  <a:extLst>
                    <a:ext uri="{FF2B5EF4-FFF2-40B4-BE49-F238E27FC236}">
                      <a16:creationId xmlns:a16="http://schemas.microsoft.com/office/drawing/2014/main" id="{78C7C4EE-33FF-41AE-B968-9F0EC9E3F3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>
                    <a:extLst>
                      <a:ext uri="{FF2B5EF4-FFF2-40B4-BE49-F238E27FC236}">
                        <a16:creationId xmlns:a16="http://schemas.microsoft.com/office/drawing/2014/main" id="{D4FD76B0-CCB8-4E5E-A644-9BABC3977A5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>
                    <a:extLst>
                      <a:ext uri="{FF2B5EF4-FFF2-40B4-BE49-F238E27FC236}">
                        <a16:creationId xmlns:a16="http://schemas.microsoft.com/office/drawing/2014/main" id="{49C979D8-5DA7-4459-899F-552249FD34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2842" name="Group 52">
                <a:extLst>
                  <a:ext uri="{FF2B5EF4-FFF2-40B4-BE49-F238E27FC236}">
                    <a16:creationId xmlns:a16="http://schemas.microsoft.com/office/drawing/2014/main" id="{BC55FE55-2C9D-4CF9-ABB4-EA3FC25A56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>
                  <a:extLst>
                    <a:ext uri="{FF2B5EF4-FFF2-40B4-BE49-F238E27FC236}">
                      <a16:creationId xmlns:a16="http://schemas.microsoft.com/office/drawing/2014/main" id="{70C16D4B-4D96-48A6-BE99-50E142AC67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>
                    <a:extLst>
                      <a:ext uri="{FF2B5EF4-FFF2-40B4-BE49-F238E27FC236}">
                        <a16:creationId xmlns:a16="http://schemas.microsoft.com/office/drawing/2014/main" id="{A92CB0FB-4609-41E6-BA65-AEB2CD9ADAF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>
                    <a:extLst>
                      <a:ext uri="{FF2B5EF4-FFF2-40B4-BE49-F238E27FC236}">
                        <a16:creationId xmlns:a16="http://schemas.microsoft.com/office/drawing/2014/main" id="{9F39CEBB-EF88-4C0B-B50F-163817709A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Rectangle 43">
                  <a:extLst>
                    <a:ext uri="{FF2B5EF4-FFF2-40B4-BE49-F238E27FC236}">
                      <a16:creationId xmlns:a16="http://schemas.microsoft.com/office/drawing/2014/main" id="{5FCAC2F3-CAC5-48E5-96B5-71E0194AE3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>
                <a:extLst>
                  <a:ext uri="{FF2B5EF4-FFF2-40B4-BE49-F238E27FC236}">
                    <a16:creationId xmlns:a16="http://schemas.microsoft.com/office/drawing/2014/main" id="{03655B21-65F3-4E6E-B9F6-FF7E0BD44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93" name="Line 19">
                <a:extLst>
                  <a:ext uri="{FF2B5EF4-FFF2-40B4-BE49-F238E27FC236}">
                    <a16:creationId xmlns:a16="http://schemas.microsoft.com/office/drawing/2014/main" id="{7B72EEEB-18D2-488A-9C0B-71D0D88F5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94" name="Text Box 35">
                <a:extLst>
                  <a:ext uri="{FF2B5EF4-FFF2-40B4-BE49-F238E27FC236}">
                    <a16:creationId xmlns:a16="http://schemas.microsoft.com/office/drawing/2014/main" id="{607F83E6-73C5-4553-A2C0-AD3AC3B0C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>
                <a:extLst>
                  <a:ext uri="{FF2B5EF4-FFF2-40B4-BE49-F238E27FC236}">
                    <a16:creationId xmlns:a16="http://schemas.microsoft.com/office/drawing/2014/main" id="{4EBDB375-E08D-4A24-BF54-E24CC8F6EB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>
                <a:extLst>
                  <a:ext uri="{FF2B5EF4-FFF2-40B4-BE49-F238E27FC236}">
                    <a16:creationId xmlns:a16="http://schemas.microsoft.com/office/drawing/2014/main" id="{ABDEA82E-3D25-4E7E-A76F-CDAA603B65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>
                <a:extLst>
                  <a:ext uri="{FF2B5EF4-FFF2-40B4-BE49-F238E27FC236}">
                    <a16:creationId xmlns:a16="http://schemas.microsoft.com/office/drawing/2014/main" id="{E7069B7B-DD26-428C-B2DC-B5F352F0E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>
                <a:extLst>
                  <a:ext uri="{FF2B5EF4-FFF2-40B4-BE49-F238E27FC236}">
                    <a16:creationId xmlns:a16="http://schemas.microsoft.com/office/drawing/2014/main" id="{7FC097BB-C8EC-4E89-93E4-FC69BE1B5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>
                <a:extLst>
                  <a:ext uri="{FF2B5EF4-FFF2-40B4-BE49-F238E27FC236}">
                    <a16:creationId xmlns:a16="http://schemas.microsoft.com/office/drawing/2014/main" id="{8735936E-F461-40BF-BC91-7EC951AFE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>
            <a:extLst>
              <a:ext uri="{FF2B5EF4-FFF2-40B4-BE49-F238E27FC236}">
                <a16:creationId xmlns:a16="http://schemas.microsoft.com/office/drawing/2014/main" id="{7BA98F4B-8071-4BEF-A578-D5A17225B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>
            <a:extLst>
              <a:ext uri="{FF2B5EF4-FFF2-40B4-BE49-F238E27FC236}">
                <a16:creationId xmlns:a16="http://schemas.microsoft.com/office/drawing/2014/main" id="{C962E178-0961-4DB9-829B-46EA24BB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D633EEFC-9C70-465F-AEBE-0EE494AF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B1671A70-3FB7-45CB-91AC-BD8FC63BEE13}" type="slidenum">
              <a:rPr lang="en-US" altLang="en-US" sz="1200" i="0">
                <a:latin typeface="Arial" panose="020B0604020202020204" pitchFamily="34" charset="0"/>
              </a:rPr>
              <a:pPr/>
              <a:t>63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8980731C-8965-4CAC-9BB1-752448787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Switch forwarding table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3EC48751-10F3-4898-B0DC-8B68E0890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en-US" i="1" u="sng">
                <a:solidFill>
                  <a:srgbClr val="CC0000"/>
                </a:solidFill>
              </a:rPr>
              <a:t>Q: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/>
              <a:t>how does switch know A</a:t>
            </a:r>
            <a:r>
              <a:rPr lang="ja-JP" altLang="en-US"/>
              <a:t>’</a:t>
            </a:r>
            <a:r>
              <a:rPr lang="en-US" altLang="ja-JP"/>
              <a:t> reachable via interface 4, B</a:t>
            </a:r>
            <a:r>
              <a:rPr lang="ja-JP" altLang="en-US"/>
              <a:t>’</a:t>
            </a:r>
            <a:r>
              <a:rPr lang="en-US" altLang="ja-JP"/>
              <a:t> reachable via interface 5?</a:t>
            </a:r>
            <a:endParaRPr lang="en-US" altLang="en-US"/>
          </a:p>
        </p:txBody>
      </p:sp>
      <p:grpSp>
        <p:nvGrpSpPr>
          <p:cNvPr id="164869" name="Group 34">
            <a:extLst>
              <a:ext uri="{FF2B5EF4-FFF2-40B4-BE49-F238E27FC236}">
                <a16:creationId xmlns:a16="http://schemas.microsoft.com/office/drawing/2014/main" id="{9B2B7DEC-570C-410A-985C-E85B4CD77931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>
              <a:extLst>
                <a:ext uri="{FF2B5EF4-FFF2-40B4-BE49-F238E27FC236}">
                  <a16:creationId xmlns:a16="http://schemas.microsoft.com/office/drawing/2014/main" id="{0AFA14AC-E4F6-46DE-88B4-958304F7A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(</a:t>
              </a:r>
              <a:r>
                <a:rPr lang="en-US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>
                  <a:latin typeface="Arial" charset="0"/>
                  <a:cs typeface="Arial" charset="0"/>
                </a:rPr>
                <a:t>)</a:t>
              </a:r>
              <a:r>
                <a:rPr lang="en-US" i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>
              <a:extLst>
                <a:ext uri="{FF2B5EF4-FFF2-40B4-BE49-F238E27FC236}">
                  <a16:creationId xmlns:a16="http://schemas.microsoft.com/office/drawing/2014/main" id="{F02DD5DD-7C8E-4B91-9488-64F55054B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>
                <a:extLst>
                  <a:ext uri="{FF2B5EF4-FFF2-40B4-BE49-F238E27FC236}">
                    <a16:creationId xmlns:a16="http://schemas.microsoft.com/office/drawing/2014/main" id="{9201B0F6-60C5-41C0-8D27-7AA04D438E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>
                <a:extLst>
                  <a:ext uri="{FF2B5EF4-FFF2-40B4-BE49-F238E27FC236}">
                    <a16:creationId xmlns:a16="http://schemas.microsoft.com/office/drawing/2014/main" id="{172FB76F-3F86-4C62-B6BB-4215A797E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ja-JP" altLang="en-US" sz="1800" i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 i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00" name="Text Box 25">
                <a:extLst>
                  <a:ext uri="{FF2B5EF4-FFF2-40B4-BE49-F238E27FC236}">
                    <a16:creationId xmlns:a16="http://schemas.microsoft.com/office/drawing/2014/main" id="{5D184394-7F24-4146-AF12-637F3B447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>
                <a:extLst>
                  <a:ext uri="{FF2B5EF4-FFF2-40B4-BE49-F238E27FC236}">
                    <a16:creationId xmlns:a16="http://schemas.microsoft.com/office/drawing/2014/main" id="{9A70ABEF-95A2-4AD4-B436-A64BB9900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ja-JP" altLang="en-US" sz="1800" i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 i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02" name="Text Box 27">
                <a:extLst>
                  <a:ext uri="{FF2B5EF4-FFF2-40B4-BE49-F238E27FC236}">
                    <a16:creationId xmlns:a16="http://schemas.microsoft.com/office/drawing/2014/main" id="{23712582-7410-4C57-960E-EA112D644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>
                <a:extLst>
                  <a:ext uri="{FF2B5EF4-FFF2-40B4-BE49-F238E27FC236}">
                    <a16:creationId xmlns:a16="http://schemas.microsoft.com/office/drawing/2014/main" id="{29D2C515-F0ED-4F67-94B9-4E4DA3B40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ja-JP" altLang="en-US" sz="1800" i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 i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04" name="Line 17">
                <a:extLst>
                  <a:ext uri="{FF2B5EF4-FFF2-40B4-BE49-F238E27FC236}">
                    <a16:creationId xmlns:a16="http://schemas.microsoft.com/office/drawing/2014/main" id="{7E89ECBD-BD7A-4E76-AB5E-B3EE0A0DC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5" name="Line 18">
                <a:extLst>
                  <a:ext uri="{FF2B5EF4-FFF2-40B4-BE49-F238E27FC236}">
                    <a16:creationId xmlns:a16="http://schemas.microsoft.com/office/drawing/2014/main" id="{378FAAEE-B4A8-4DA8-8E85-F4459D630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6" name="Line 19">
                <a:extLst>
                  <a:ext uri="{FF2B5EF4-FFF2-40B4-BE49-F238E27FC236}">
                    <a16:creationId xmlns:a16="http://schemas.microsoft.com/office/drawing/2014/main" id="{4CF6779D-6D53-4F2E-8A38-0728D4AB8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7" name="Line 20">
                <a:extLst>
                  <a:ext uri="{FF2B5EF4-FFF2-40B4-BE49-F238E27FC236}">
                    <a16:creationId xmlns:a16="http://schemas.microsoft.com/office/drawing/2014/main" id="{F2F17AA3-104F-4219-A6DD-4F4A79713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64885" name="Group 47">
                <a:extLst>
                  <a:ext uri="{FF2B5EF4-FFF2-40B4-BE49-F238E27FC236}">
                    <a16:creationId xmlns:a16="http://schemas.microsoft.com/office/drawing/2014/main" id="{2DEAD598-AEF2-4594-AFCA-74DB6B0890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>
                  <a:extLst>
                    <a:ext uri="{FF2B5EF4-FFF2-40B4-BE49-F238E27FC236}">
                      <a16:creationId xmlns:a16="http://schemas.microsoft.com/office/drawing/2014/main" id="{A92824E8-EC05-476E-8F46-7824428F42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>
                  <a:extLst>
                    <a:ext uri="{FF2B5EF4-FFF2-40B4-BE49-F238E27FC236}">
                      <a16:creationId xmlns:a16="http://schemas.microsoft.com/office/drawing/2014/main" id="{474800A7-CCE6-499A-AC8B-BFCC0BD45E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>
                    <a:extLst>
                      <a:ext uri="{FF2B5EF4-FFF2-40B4-BE49-F238E27FC236}">
                        <a16:creationId xmlns:a16="http://schemas.microsoft.com/office/drawing/2014/main" id="{16E36A76-9F29-4966-BCCE-DC47472F1D7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>
                    <a:extLst>
                      <a:ext uri="{FF2B5EF4-FFF2-40B4-BE49-F238E27FC236}">
                        <a16:creationId xmlns:a16="http://schemas.microsoft.com/office/drawing/2014/main" id="{F16B1D9B-0469-4DF6-B8E5-0F5B6B5733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4886" name="Group 48">
                <a:extLst>
                  <a:ext uri="{FF2B5EF4-FFF2-40B4-BE49-F238E27FC236}">
                    <a16:creationId xmlns:a16="http://schemas.microsoft.com/office/drawing/2014/main" id="{1908BAFE-61B9-40E5-B85A-05704E5E7E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>
                  <a:extLst>
                    <a:ext uri="{FF2B5EF4-FFF2-40B4-BE49-F238E27FC236}">
                      <a16:creationId xmlns:a16="http://schemas.microsoft.com/office/drawing/2014/main" id="{585B80F5-66C0-4B03-9F20-49E17D6C90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>
                    <a:extLst>
                      <a:ext uri="{FF2B5EF4-FFF2-40B4-BE49-F238E27FC236}">
                        <a16:creationId xmlns:a16="http://schemas.microsoft.com/office/drawing/2014/main" id="{CEF07BCB-979C-4E73-AD42-465E5DF813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>
                    <a:extLst>
                      <a:ext uri="{FF2B5EF4-FFF2-40B4-BE49-F238E27FC236}">
                        <a16:creationId xmlns:a16="http://schemas.microsoft.com/office/drawing/2014/main" id="{3888A9CD-75CA-49FB-836C-5EE1FBCAF5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Rectangle 43">
                  <a:extLst>
                    <a:ext uri="{FF2B5EF4-FFF2-40B4-BE49-F238E27FC236}">
                      <a16:creationId xmlns:a16="http://schemas.microsoft.com/office/drawing/2014/main" id="{3E31E48B-9A9D-4F61-8EB8-AC6A92D09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>
                <a:extLst>
                  <a:ext uri="{FF2B5EF4-FFF2-40B4-BE49-F238E27FC236}">
                    <a16:creationId xmlns:a16="http://schemas.microsoft.com/office/drawing/2014/main" id="{BD558049-D5DB-4662-8F95-DA0EE730B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4888" name="Group 44">
                <a:extLst>
                  <a:ext uri="{FF2B5EF4-FFF2-40B4-BE49-F238E27FC236}">
                    <a16:creationId xmlns:a16="http://schemas.microsoft.com/office/drawing/2014/main" id="{69D060B1-C511-4753-B120-E8E798C95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>
                  <a:extLst>
                    <a:ext uri="{FF2B5EF4-FFF2-40B4-BE49-F238E27FC236}">
                      <a16:creationId xmlns:a16="http://schemas.microsoft.com/office/drawing/2014/main" id="{70D3A6A7-FDAA-4809-903C-D5B809E6F8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>
                  <a:extLst>
                    <a:ext uri="{FF2B5EF4-FFF2-40B4-BE49-F238E27FC236}">
                      <a16:creationId xmlns:a16="http://schemas.microsoft.com/office/drawing/2014/main" id="{34C4B49C-5DF9-49EA-B4DE-0B4D3968B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889" name="Group 51">
                <a:extLst>
                  <a:ext uri="{FF2B5EF4-FFF2-40B4-BE49-F238E27FC236}">
                    <a16:creationId xmlns:a16="http://schemas.microsoft.com/office/drawing/2014/main" id="{ED5E27BB-3F70-42C2-88CD-8AFCA6C86B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>
                  <a:extLst>
                    <a:ext uri="{FF2B5EF4-FFF2-40B4-BE49-F238E27FC236}">
                      <a16:creationId xmlns:a16="http://schemas.microsoft.com/office/drawing/2014/main" id="{63EEC6CD-B308-46F9-BF3F-021D12C76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>
                  <a:extLst>
                    <a:ext uri="{FF2B5EF4-FFF2-40B4-BE49-F238E27FC236}">
                      <a16:creationId xmlns:a16="http://schemas.microsoft.com/office/drawing/2014/main" id="{4A919CBF-B5D8-469C-816C-C8EC132FBA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>
                    <a:extLst>
                      <a:ext uri="{FF2B5EF4-FFF2-40B4-BE49-F238E27FC236}">
                        <a16:creationId xmlns:a16="http://schemas.microsoft.com/office/drawing/2014/main" id="{5DA6C7E7-4E75-4AF9-8B03-9D7242773E2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>
                    <a:extLst>
                      <a:ext uri="{FF2B5EF4-FFF2-40B4-BE49-F238E27FC236}">
                        <a16:creationId xmlns:a16="http://schemas.microsoft.com/office/drawing/2014/main" id="{F8585077-018D-4572-AD10-C95FFF600C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63513" name="Picture 3">
                <a:extLst>
                  <a:ext uri="{FF2B5EF4-FFF2-40B4-BE49-F238E27FC236}">
                    <a16:creationId xmlns:a16="http://schemas.microsoft.com/office/drawing/2014/main" id="{E5011F1E-5844-4DA1-8F38-A1CE161734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>
                <a:extLst>
                  <a:ext uri="{FF2B5EF4-FFF2-40B4-BE49-F238E27FC236}">
                    <a16:creationId xmlns:a16="http://schemas.microsoft.com/office/drawing/2014/main" id="{592039FB-9D3B-41C9-B855-ED25E86A24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>
                  <a:extLst>
                    <a:ext uri="{FF2B5EF4-FFF2-40B4-BE49-F238E27FC236}">
                      <a16:creationId xmlns:a16="http://schemas.microsoft.com/office/drawing/2014/main" id="{29FC16A5-0F4D-4CE3-B1D4-A6E396F47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>
                  <a:extLst>
                    <a:ext uri="{FF2B5EF4-FFF2-40B4-BE49-F238E27FC236}">
                      <a16:creationId xmlns:a16="http://schemas.microsoft.com/office/drawing/2014/main" id="{3797D7E9-0933-4B59-A8DF-93BA7FB267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>
                    <a:extLst>
                      <a:ext uri="{FF2B5EF4-FFF2-40B4-BE49-F238E27FC236}">
                        <a16:creationId xmlns:a16="http://schemas.microsoft.com/office/drawing/2014/main" id="{825CF5BD-673E-4992-B7F7-965C4E8AF44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>
                    <a:extLst>
                      <a:ext uri="{FF2B5EF4-FFF2-40B4-BE49-F238E27FC236}">
                        <a16:creationId xmlns:a16="http://schemas.microsoft.com/office/drawing/2014/main" id="{21D8A92C-F94D-479B-BE68-4FCDC4EEDF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4892" name="Group 54">
                <a:extLst>
                  <a:ext uri="{FF2B5EF4-FFF2-40B4-BE49-F238E27FC236}">
                    <a16:creationId xmlns:a16="http://schemas.microsoft.com/office/drawing/2014/main" id="{0820D2EA-A736-4B0C-8852-8EB0A8E508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>
                  <a:extLst>
                    <a:ext uri="{FF2B5EF4-FFF2-40B4-BE49-F238E27FC236}">
                      <a16:creationId xmlns:a16="http://schemas.microsoft.com/office/drawing/2014/main" id="{160BEE52-D4AE-4B02-A07C-E787100277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>
                    <a:extLst>
                      <a:ext uri="{FF2B5EF4-FFF2-40B4-BE49-F238E27FC236}">
                        <a16:creationId xmlns:a16="http://schemas.microsoft.com/office/drawing/2014/main" id="{3A2FE3FF-9052-4C37-B692-24EB500C13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>
                    <a:extLst>
                      <a:ext uri="{FF2B5EF4-FFF2-40B4-BE49-F238E27FC236}">
                        <a16:creationId xmlns:a16="http://schemas.microsoft.com/office/drawing/2014/main" id="{4903EB8F-954C-45F7-9244-C15B292920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" name="Rectangle 43">
                  <a:extLst>
                    <a:ext uri="{FF2B5EF4-FFF2-40B4-BE49-F238E27FC236}">
                      <a16:creationId xmlns:a16="http://schemas.microsoft.com/office/drawing/2014/main" id="{6BC7D7AE-2CD7-46AC-B4EE-9967DF241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>
                <a:extLst>
                  <a:ext uri="{FF2B5EF4-FFF2-40B4-BE49-F238E27FC236}">
                    <a16:creationId xmlns:a16="http://schemas.microsoft.com/office/drawing/2014/main" id="{B62FAEE0-FBAF-417B-B49F-C5EC43741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17" name="Line 19">
                <a:extLst>
                  <a:ext uri="{FF2B5EF4-FFF2-40B4-BE49-F238E27FC236}">
                    <a16:creationId xmlns:a16="http://schemas.microsoft.com/office/drawing/2014/main" id="{CC717107-EFE9-4618-9967-3DAFDC5FC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18" name="Text Box 35">
                <a:extLst>
                  <a:ext uri="{FF2B5EF4-FFF2-40B4-BE49-F238E27FC236}">
                    <a16:creationId xmlns:a16="http://schemas.microsoft.com/office/drawing/2014/main" id="{579DA3B2-6A7D-4F7D-9A64-D8616A831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>
                <a:extLst>
                  <a:ext uri="{FF2B5EF4-FFF2-40B4-BE49-F238E27FC236}">
                    <a16:creationId xmlns:a16="http://schemas.microsoft.com/office/drawing/2014/main" id="{963A2BA3-F0F3-4461-AEAE-A074E01AC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>
                <a:extLst>
                  <a:ext uri="{FF2B5EF4-FFF2-40B4-BE49-F238E27FC236}">
                    <a16:creationId xmlns:a16="http://schemas.microsoft.com/office/drawing/2014/main" id="{B3DB3323-5BC1-4321-BA00-433E5B3A9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>
                <a:extLst>
                  <a:ext uri="{FF2B5EF4-FFF2-40B4-BE49-F238E27FC236}">
                    <a16:creationId xmlns:a16="http://schemas.microsoft.com/office/drawing/2014/main" id="{44F68147-B0E1-4C17-8F33-54AB7EF726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>
                <a:extLst>
                  <a:ext uri="{FF2B5EF4-FFF2-40B4-BE49-F238E27FC236}">
                    <a16:creationId xmlns:a16="http://schemas.microsoft.com/office/drawing/2014/main" id="{A7890684-21DE-4723-99B0-FD6F22EDB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>
                <a:extLst>
                  <a:ext uri="{FF2B5EF4-FFF2-40B4-BE49-F238E27FC236}">
                    <a16:creationId xmlns:a16="http://schemas.microsoft.com/office/drawing/2014/main" id="{B6900DBA-DC7F-41D9-95B0-7FA62D3C38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BDCC302A-F721-471B-A3C7-AD2C612C3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u="sng" dirty="0">
                <a:solidFill>
                  <a:srgbClr val="CC0000"/>
                </a:solidFill>
              </a:rPr>
              <a:t>A:</a:t>
            </a:r>
            <a:r>
              <a:rPr lang="en-US" dirty="0">
                <a:solidFill>
                  <a:srgbClr val="CC0000"/>
                </a:solidFill>
              </a:rPr>
              <a:t>  </a:t>
            </a:r>
            <a:r>
              <a:rPr lang="en-US" dirty="0"/>
              <a:t>each switch has a </a:t>
            </a:r>
            <a:r>
              <a:rPr lang="en-US" dirty="0">
                <a:solidFill>
                  <a:srgbClr val="CC0000"/>
                </a:solidFill>
              </a:rPr>
              <a:t>switch table,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looks like a routing table!</a:t>
            </a:r>
          </a:p>
        </p:txBody>
      </p:sp>
      <p:pic>
        <p:nvPicPr>
          <p:cNvPr id="164871" name="Picture 22" descr="underline_base">
            <a:extLst>
              <a:ext uri="{FF2B5EF4-FFF2-40B4-BE49-F238E27FC236}">
                <a16:creationId xmlns:a16="http://schemas.microsoft.com/office/drawing/2014/main" id="{B14BE890-EF01-450C-BB4D-B6F254ACA54B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>
            <a:extLst>
              <a:ext uri="{FF2B5EF4-FFF2-40B4-BE49-F238E27FC236}">
                <a16:creationId xmlns:a16="http://schemas.microsoft.com/office/drawing/2014/main" id="{319482CA-1B94-4602-9350-F10583FAE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Q: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something like a routing protocol?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>
            <a:extLst>
              <a:ext uri="{FF2B5EF4-FFF2-40B4-BE49-F238E27FC236}">
                <a16:creationId xmlns:a16="http://schemas.microsoft.com/office/drawing/2014/main" id="{8916D70B-51FC-4B5F-85B7-97D1E2293483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>
              <a:extLst>
                <a:ext uri="{FF2B5EF4-FFF2-40B4-BE49-F238E27FC236}">
                  <a16:creationId xmlns:a16="http://schemas.microsoft.com/office/drawing/2014/main" id="{1069D5E8-6D56-4F5D-BF1B-F27444D3E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>
              <a:extLst>
                <a:ext uri="{FF2B5EF4-FFF2-40B4-BE49-F238E27FC236}">
                  <a16:creationId xmlns:a16="http://schemas.microsoft.com/office/drawing/2014/main" id="{D26CA6C9-61CD-4A92-A3E8-4B1240CCB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67" name="Text Box 25">
              <a:extLst>
                <a:ext uri="{FF2B5EF4-FFF2-40B4-BE49-F238E27FC236}">
                  <a16:creationId xmlns:a16="http://schemas.microsoft.com/office/drawing/2014/main" id="{4E8A0237-47B7-4057-9F55-58CB04093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>
              <a:extLst>
                <a:ext uri="{FF2B5EF4-FFF2-40B4-BE49-F238E27FC236}">
                  <a16:creationId xmlns:a16="http://schemas.microsoft.com/office/drawing/2014/main" id="{71A2322E-C13F-475C-B2CD-C143DA1D4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ja-JP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69" name="Text Box 27">
              <a:extLst>
                <a:ext uri="{FF2B5EF4-FFF2-40B4-BE49-F238E27FC236}">
                  <a16:creationId xmlns:a16="http://schemas.microsoft.com/office/drawing/2014/main" id="{1CE83ABB-43F3-4224-BBEF-6D6F58DEC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>
              <a:extLst>
                <a:ext uri="{FF2B5EF4-FFF2-40B4-BE49-F238E27FC236}">
                  <a16:creationId xmlns:a16="http://schemas.microsoft.com/office/drawing/2014/main" id="{5CAA5906-2C6C-4522-B8C3-81A1D4642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ja-JP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71" name="Line 17">
              <a:extLst>
                <a:ext uri="{FF2B5EF4-FFF2-40B4-BE49-F238E27FC236}">
                  <a16:creationId xmlns:a16="http://schemas.microsoft.com/office/drawing/2014/main" id="{A9401D48-1BFE-438D-8695-0C9CB2542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2" name="Line 18">
              <a:extLst>
                <a:ext uri="{FF2B5EF4-FFF2-40B4-BE49-F238E27FC236}">
                  <a16:creationId xmlns:a16="http://schemas.microsoft.com/office/drawing/2014/main" id="{069ED79D-7546-4006-A726-81E21F4B2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3" name="Line 19">
              <a:extLst>
                <a:ext uri="{FF2B5EF4-FFF2-40B4-BE49-F238E27FC236}">
                  <a16:creationId xmlns:a16="http://schemas.microsoft.com/office/drawing/2014/main" id="{CC6A7D46-84A4-4DBA-AE68-7EAB0BBA2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4" name="Line 20">
              <a:extLst>
                <a:ext uri="{FF2B5EF4-FFF2-40B4-BE49-F238E27FC236}">
                  <a16:creationId xmlns:a16="http://schemas.microsoft.com/office/drawing/2014/main" id="{4F1FCEA0-D734-45F0-97B0-03EAD387D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66950" name="Group 47">
              <a:extLst>
                <a:ext uri="{FF2B5EF4-FFF2-40B4-BE49-F238E27FC236}">
                  <a16:creationId xmlns:a16="http://schemas.microsoft.com/office/drawing/2014/main" id="{A287530C-E4BB-4E1D-974D-7AD501ADB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>
                <a:extLst>
                  <a:ext uri="{FF2B5EF4-FFF2-40B4-BE49-F238E27FC236}">
                    <a16:creationId xmlns:a16="http://schemas.microsoft.com/office/drawing/2014/main" id="{857B8245-FA93-4257-B243-DA247889B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85" name="Group 49">
                <a:extLst>
                  <a:ext uri="{FF2B5EF4-FFF2-40B4-BE49-F238E27FC236}">
                    <a16:creationId xmlns:a16="http://schemas.microsoft.com/office/drawing/2014/main" id="{AD284B74-8D76-451C-B6AE-2450BF3172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>
                  <a:extLst>
                    <a:ext uri="{FF2B5EF4-FFF2-40B4-BE49-F238E27FC236}">
                      <a16:creationId xmlns:a16="http://schemas.microsoft.com/office/drawing/2014/main" id="{45E46B0D-F960-48CB-BC0B-522E577F91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>
                  <a:extLst>
                    <a:ext uri="{FF2B5EF4-FFF2-40B4-BE49-F238E27FC236}">
                      <a16:creationId xmlns:a16="http://schemas.microsoft.com/office/drawing/2014/main" id="{C0B17DDE-BD6B-449D-BA83-C372E6A3C0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6951" name="Group 48">
              <a:extLst>
                <a:ext uri="{FF2B5EF4-FFF2-40B4-BE49-F238E27FC236}">
                  <a16:creationId xmlns:a16="http://schemas.microsoft.com/office/drawing/2014/main" id="{BC3E6FFB-77E8-4E0D-B72F-9B451D0D39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>
                <a:extLst>
                  <a:ext uri="{FF2B5EF4-FFF2-40B4-BE49-F238E27FC236}">
                    <a16:creationId xmlns:a16="http://schemas.microsoft.com/office/drawing/2014/main" id="{22EF111B-665F-400C-80EC-A35A5BC2D0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>
                  <a:extLst>
                    <a:ext uri="{FF2B5EF4-FFF2-40B4-BE49-F238E27FC236}">
                      <a16:creationId xmlns:a16="http://schemas.microsoft.com/office/drawing/2014/main" id="{502F5AC0-DF0D-407E-B1F9-207163767C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>
                  <a:extLst>
                    <a:ext uri="{FF2B5EF4-FFF2-40B4-BE49-F238E27FC236}">
                      <a16:creationId xmlns:a16="http://schemas.microsoft.com/office/drawing/2014/main" id="{13BA3E8B-1688-4EA3-BEDB-C13864E663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97" name="Rectangle 43">
                <a:extLst>
                  <a:ext uri="{FF2B5EF4-FFF2-40B4-BE49-F238E27FC236}">
                    <a16:creationId xmlns:a16="http://schemas.microsoft.com/office/drawing/2014/main" id="{58A0A9ED-A928-43CE-8254-6D8CB7FDB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>
              <a:extLst>
                <a:ext uri="{FF2B5EF4-FFF2-40B4-BE49-F238E27FC236}">
                  <a16:creationId xmlns:a16="http://schemas.microsoft.com/office/drawing/2014/main" id="{127F356D-7EBE-4985-ABB0-0F38D921A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66953" name="Group 44">
              <a:extLst>
                <a:ext uri="{FF2B5EF4-FFF2-40B4-BE49-F238E27FC236}">
                  <a16:creationId xmlns:a16="http://schemas.microsoft.com/office/drawing/2014/main" id="{65764913-03D5-423D-B93A-1DC51D883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>
                <a:extLst>
                  <a:ext uri="{FF2B5EF4-FFF2-40B4-BE49-F238E27FC236}">
                    <a16:creationId xmlns:a16="http://schemas.microsoft.com/office/drawing/2014/main" id="{F9E2D628-4508-4DC8-A3C5-CF82911085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>
                <a:extLst>
                  <a:ext uri="{FF2B5EF4-FFF2-40B4-BE49-F238E27FC236}">
                    <a16:creationId xmlns:a16="http://schemas.microsoft.com/office/drawing/2014/main" id="{34B56D17-5D9C-413F-B65C-499F968340E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6954" name="Group 51">
              <a:extLst>
                <a:ext uri="{FF2B5EF4-FFF2-40B4-BE49-F238E27FC236}">
                  <a16:creationId xmlns:a16="http://schemas.microsoft.com/office/drawing/2014/main" id="{27F23876-6AA8-4378-B4AC-C2A82EB25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>
                <a:extLst>
                  <a:ext uri="{FF2B5EF4-FFF2-40B4-BE49-F238E27FC236}">
                    <a16:creationId xmlns:a16="http://schemas.microsoft.com/office/drawing/2014/main" id="{E4D338EE-EEB6-4B13-A623-06F044D2B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5" name="Group 44">
                <a:extLst>
                  <a:ext uri="{FF2B5EF4-FFF2-40B4-BE49-F238E27FC236}">
                    <a16:creationId xmlns:a16="http://schemas.microsoft.com/office/drawing/2014/main" id="{419580D4-7709-4090-82A2-F0B2A16DD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>
                  <a:extLst>
                    <a:ext uri="{FF2B5EF4-FFF2-40B4-BE49-F238E27FC236}">
                      <a16:creationId xmlns:a16="http://schemas.microsoft.com/office/drawing/2014/main" id="{B44AF53E-CEE8-4C6B-9FC7-64F26A7775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>
                  <a:extLst>
                    <a:ext uri="{FF2B5EF4-FFF2-40B4-BE49-F238E27FC236}">
                      <a16:creationId xmlns:a16="http://schemas.microsoft.com/office/drawing/2014/main" id="{8B91ED5B-4525-4F28-AC45-EE49B6F86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65580" name="Picture 3">
              <a:extLst>
                <a:ext uri="{FF2B5EF4-FFF2-40B4-BE49-F238E27FC236}">
                  <a16:creationId xmlns:a16="http://schemas.microsoft.com/office/drawing/2014/main" id="{20557E9D-982A-4905-9DEA-29F1051956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>
              <a:extLst>
                <a:ext uri="{FF2B5EF4-FFF2-40B4-BE49-F238E27FC236}">
                  <a16:creationId xmlns:a16="http://schemas.microsoft.com/office/drawing/2014/main" id="{D18BDE79-B235-4A54-9C77-0779FD155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>
                <a:extLst>
                  <a:ext uri="{FF2B5EF4-FFF2-40B4-BE49-F238E27FC236}">
                    <a16:creationId xmlns:a16="http://schemas.microsoft.com/office/drawing/2014/main" id="{64F63E7A-C18F-435A-8170-A4B3114C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1" name="Group 49">
                <a:extLst>
                  <a:ext uri="{FF2B5EF4-FFF2-40B4-BE49-F238E27FC236}">
                    <a16:creationId xmlns:a16="http://schemas.microsoft.com/office/drawing/2014/main" id="{7D4139EE-707B-4DF1-B90D-9FA6D64EA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>
                  <a:extLst>
                    <a:ext uri="{FF2B5EF4-FFF2-40B4-BE49-F238E27FC236}">
                      <a16:creationId xmlns:a16="http://schemas.microsoft.com/office/drawing/2014/main" id="{67A9ECFC-269E-4B72-B649-3633382E9E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>
                  <a:extLst>
                    <a:ext uri="{FF2B5EF4-FFF2-40B4-BE49-F238E27FC236}">
                      <a16:creationId xmlns:a16="http://schemas.microsoft.com/office/drawing/2014/main" id="{8640E516-67D4-4021-9A15-149DF4EA0D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6957" name="Group 54">
              <a:extLst>
                <a:ext uri="{FF2B5EF4-FFF2-40B4-BE49-F238E27FC236}">
                  <a16:creationId xmlns:a16="http://schemas.microsoft.com/office/drawing/2014/main" id="{95B1D2D7-5242-42B4-B368-43CFBF79C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>
                <a:extLst>
                  <a:ext uri="{FF2B5EF4-FFF2-40B4-BE49-F238E27FC236}">
                    <a16:creationId xmlns:a16="http://schemas.microsoft.com/office/drawing/2014/main" id="{CC7AA657-D943-449B-B522-3F2B62F8F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>
                  <a:extLst>
                    <a:ext uri="{FF2B5EF4-FFF2-40B4-BE49-F238E27FC236}">
                      <a16:creationId xmlns:a16="http://schemas.microsoft.com/office/drawing/2014/main" id="{2916312C-3A2E-435A-9114-59D73145C9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>
                  <a:extLst>
                    <a:ext uri="{FF2B5EF4-FFF2-40B4-BE49-F238E27FC236}">
                      <a16:creationId xmlns:a16="http://schemas.microsoft.com/office/drawing/2014/main" id="{5F272319-0A47-4034-9586-7D9E993EC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83" name="Rectangle 43">
                <a:extLst>
                  <a:ext uri="{FF2B5EF4-FFF2-40B4-BE49-F238E27FC236}">
                    <a16:creationId xmlns:a16="http://schemas.microsoft.com/office/drawing/2014/main" id="{3462ADE0-B18D-484A-86CE-A68BAAB2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>
              <a:extLst>
                <a:ext uri="{FF2B5EF4-FFF2-40B4-BE49-F238E27FC236}">
                  <a16:creationId xmlns:a16="http://schemas.microsoft.com/office/drawing/2014/main" id="{094EBADD-940C-4508-A6F1-F639AE270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84" name="Line 19">
              <a:extLst>
                <a:ext uri="{FF2B5EF4-FFF2-40B4-BE49-F238E27FC236}">
                  <a16:creationId xmlns:a16="http://schemas.microsoft.com/office/drawing/2014/main" id="{9A007A68-72FE-4BC2-B7DE-1BB946D15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85" name="Text Box 35">
              <a:extLst>
                <a:ext uri="{FF2B5EF4-FFF2-40B4-BE49-F238E27FC236}">
                  <a16:creationId xmlns:a16="http://schemas.microsoft.com/office/drawing/2014/main" id="{DE032EB9-D3D2-414C-BA41-D6CDCEA47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>
              <a:extLst>
                <a:ext uri="{FF2B5EF4-FFF2-40B4-BE49-F238E27FC236}">
                  <a16:creationId xmlns:a16="http://schemas.microsoft.com/office/drawing/2014/main" id="{2CCF65F5-5569-4ED4-9BD2-8A91F1A85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>
              <a:extLst>
                <a:ext uri="{FF2B5EF4-FFF2-40B4-BE49-F238E27FC236}">
                  <a16:creationId xmlns:a16="http://schemas.microsoft.com/office/drawing/2014/main" id="{BE04E5D9-ECA6-4947-8AAA-0ED6349F4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>
              <a:extLst>
                <a:ext uri="{FF2B5EF4-FFF2-40B4-BE49-F238E27FC236}">
                  <a16:creationId xmlns:a16="http://schemas.microsoft.com/office/drawing/2014/main" id="{B02C5B56-10F6-45D3-B216-2308E3FF1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>
              <a:extLst>
                <a:ext uri="{FF2B5EF4-FFF2-40B4-BE49-F238E27FC236}">
                  <a16:creationId xmlns:a16="http://schemas.microsoft.com/office/drawing/2014/main" id="{A01CBF12-7D0B-4EEB-9313-A70BE7D19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>
              <a:extLst>
                <a:ext uri="{FF2B5EF4-FFF2-40B4-BE49-F238E27FC236}">
                  <a16:creationId xmlns:a16="http://schemas.microsoft.com/office/drawing/2014/main" id="{B625D1E0-5638-4A4B-B9B7-E30190A9B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39" name="Footer Placeholder 4">
            <a:extLst>
              <a:ext uri="{FF2B5EF4-FFF2-40B4-BE49-F238E27FC236}">
                <a16:creationId xmlns:a16="http://schemas.microsoft.com/office/drawing/2014/main" id="{80800555-B435-42DF-AE84-FCB51409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269DCAEF-D16C-4EFF-B7BC-46E5D82C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3DE7115A-1D79-49F4-9B8C-D91453E56B79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64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F8BB19AD-D028-4FB8-BFF7-094F4BA68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Switch: self-learning</a:t>
            </a:r>
          </a:p>
        </p:txBody>
      </p:sp>
      <p:sp>
        <p:nvSpPr>
          <p:cNvPr id="65542" name="Rectangle 3">
            <a:extLst>
              <a:ext uri="{FF2B5EF4-FFF2-40B4-BE49-F238E27FC236}">
                <a16:creationId xmlns:a16="http://schemas.microsoft.com/office/drawing/2014/main" id="{A1A9F0E9-DBB2-4386-957A-49C94317B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r>
              <a:rPr lang="en-US" altLang="en-US" sz="2400"/>
              <a:t>switch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 i="1">
                <a:solidFill>
                  <a:srgbClr val="CC0000"/>
                </a:solidFill>
              </a:rPr>
              <a:t>learns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which hosts can be reached through which interfaces</a:t>
            </a:r>
          </a:p>
          <a:p>
            <a:pPr lvl="1"/>
            <a:r>
              <a:rPr lang="en-US" altLang="en-US"/>
              <a:t>when frame received, switch </a:t>
            </a:r>
            <a:r>
              <a:rPr lang="ja-JP" altLang="en-US"/>
              <a:t>“</a:t>
            </a:r>
            <a:r>
              <a:rPr lang="en-US" altLang="ja-JP"/>
              <a:t>learns</a:t>
            </a:r>
            <a:r>
              <a:rPr lang="ja-JP" altLang="en-US"/>
              <a:t>”</a:t>
            </a:r>
            <a:r>
              <a:rPr lang="en-US" altLang="ja-JP"/>
              <a:t>  location of sender: incoming LAN segment</a:t>
            </a:r>
          </a:p>
          <a:p>
            <a:pPr lvl="1"/>
            <a:r>
              <a:rPr lang="en-US" altLang="en-US"/>
              <a:t>records sender/location pair in switch table</a:t>
            </a:r>
          </a:p>
        </p:txBody>
      </p:sp>
      <p:grpSp>
        <p:nvGrpSpPr>
          <p:cNvPr id="420900" name="Group 36">
            <a:extLst>
              <a:ext uri="{FF2B5EF4-FFF2-40B4-BE49-F238E27FC236}">
                <a16:creationId xmlns:a16="http://schemas.microsoft.com/office/drawing/2014/main" id="{11FEE0D0-119A-4AA8-9051-EA663CF3D352}"/>
              </a:ext>
            </a:extLst>
          </p:cNvPr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>
              <a:extLst>
                <a:ext uri="{FF2B5EF4-FFF2-40B4-BE49-F238E27FC236}">
                  <a16:creationId xmlns:a16="http://schemas.microsoft.com/office/drawing/2014/main" id="{A169DAD3-36EA-4AE8-892C-D0AEAAE20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562" name="Text Box 33">
              <a:extLst>
                <a:ext uri="{FF2B5EF4-FFF2-40B4-BE49-F238E27FC236}">
                  <a16:creationId xmlns:a16="http://schemas.microsoft.com/office/drawing/2014/main" id="{9C02A8D1-39E0-43F1-91FC-0C56170D2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63" name="Line 34">
              <a:extLst>
                <a:ext uri="{FF2B5EF4-FFF2-40B4-BE49-F238E27FC236}">
                  <a16:creationId xmlns:a16="http://schemas.microsoft.com/office/drawing/2014/main" id="{2FC8B05C-A1F3-4428-993D-53BDF8D0D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64" name="Line 35">
              <a:extLst>
                <a:ext uri="{FF2B5EF4-FFF2-40B4-BE49-F238E27FC236}">
                  <a16:creationId xmlns:a16="http://schemas.microsoft.com/office/drawing/2014/main" id="{4B0C2319-B55F-4305-8BD0-3E5EED453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20905" name="Group 41">
            <a:extLst>
              <a:ext uri="{FF2B5EF4-FFF2-40B4-BE49-F238E27FC236}">
                <a16:creationId xmlns:a16="http://schemas.microsoft.com/office/drawing/2014/main" id="{FE18B951-8170-4437-A334-582D3410A2D1}"/>
              </a:ext>
            </a:extLst>
          </p:cNvPr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>
              <a:extLst>
                <a:ext uri="{FF2B5EF4-FFF2-40B4-BE49-F238E27FC236}">
                  <a16:creationId xmlns:a16="http://schemas.microsoft.com/office/drawing/2014/main" id="{9502E346-2795-438D-9616-8E5B7CDD8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8" name="Line 38">
              <a:extLst>
                <a:ext uri="{FF2B5EF4-FFF2-40B4-BE49-F238E27FC236}">
                  <a16:creationId xmlns:a16="http://schemas.microsoft.com/office/drawing/2014/main" id="{92EFF9D7-E1DF-4A26-8F22-90ECF69DA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9" name="Text Box 39">
              <a:extLst>
                <a:ext uri="{FF2B5EF4-FFF2-40B4-BE49-F238E27FC236}">
                  <a16:creationId xmlns:a16="http://schemas.microsoft.com/office/drawing/2014/main" id="{C7237A68-021F-4EEE-B1DE-CDC886ADD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>
              <a:extLst>
                <a:ext uri="{FF2B5EF4-FFF2-40B4-BE49-F238E27FC236}">
                  <a16:creationId xmlns:a16="http://schemas.microsoft.com/office/drawing/2014/main" id="{2AE26527-7EDC-4659-835A-4140E69A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6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0911" name="Group 47">
            <a:extLst>
              <a:ext uri="{FF2B5EF4-FFF2-40B4-BE49-F238E27FC236}">
                <a16:creationId xmlns:a16="http://schemas.microsoft.com/office/drawing/2014/main" id="{D8277F56-59D5-439D-AC49-9111BE1C6D50}"/>
              </a:ext>
            </a:extLst>
          </p:cNvPr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>
              <a:extLst>
                <a:ext uri="{FF2B5EF4-FFF2-40B4-BE49-F238E27FC236}">
                  <a16:creationId xmlns:a16="http://schemas.microsoft.com/office/drawing/2014/main" id="{B6FDC6F6-C577-4BB0-902D-79792B0A2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553" name="Text Box 42">
              <a:extLst>
                <a:ext uri="{FF2B5EF4-FFF2-40B4-BE49-F238E27FC236}">
                  <a16:creationId xmlns:a16="http://schemas.microsoft.com/office/drawing/2014/main" id="{BEEA670F-007A-4B16-89F3-C373F47A5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>
              <a:extLst>
                <a:ext uri="{FF2B5EF4-FFF2-40B4-BE49-F238E27FC236}">
                  <a16:creationId xmlns:a16="http://schemas.microsoft.com/office/drawing/2014/main" id="{263E7917-3EA5-473E-9FBA-FF01BCC5C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5" name="Line 45">
              <a:extLst>
                <a:ext uri="{FF2B5EF4-FFF2-40B4-BE49-F238E27FC236}">
                  <a16:creationId xmlns:a16="http://schemas.microsoft.com/office/drawing/2014/main" id="{5CF94366-079E-4C65-9A1C-9135D3AFF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6" name="Line 46">
              <a:extLst>
                <a:ext uri="{FF2B5EF4-FFF2-40B4-BE49-F238E27FC236}">
                  <a16:creationId xmlns:a16="http://schemas.microsoft.com/office/drawing/2014/main" id="{8AF2313E-AF2D-468E-BE50-9E64ED303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20912" name="Text Box 48">
            <a:extLst>
              <a:ext uri="{FF2B5EF4-FFF2-40B4-BE49-F238E27FC236}">
                <a16:creationId xmlns:a16="http://schemas.microsoft.com/office/drawing/2014/main" id="{6BA8EABC-00DF-48E3-8B09-423C6350A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>
            <a:extLst>
              <a:ext uri="{FF2B5EF4-FFF2-40B4-BE49-F238E27FC236}">
                <a16:creationId xmlns:a16="http://schemas.microsoft.com/office/drawing/2014/main" id="{2BFE90C7-A91D-4ADD-BB09-996A65FF7887}"/>
              </a:ext>
            </a:extLst>
          </p:cNvPr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>
              <a:extLst>
                <a:ext uri="{FF2B5EF4-FFF2-40B4-BE49-F238E27FC236}">
                  <a16:creationId xmlns:a16="http://schemas.microsoft.com/office/drawing/2014/main" id="{AD483629-1708-4EED-B10F-381EF9120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>
              <a:extLst>
                <a:ext uri="{FF2B5EF4-FFF2-40B4-BE49-F238E27FC236}">
                  <a16:creationId xmlns:a16="http://schemas.microsoft.com/office/drawing/2014/main" id="{C760BDE7-3C60-49C4-B087-92497F365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>
              <a:extLst>
                <a:ext uri="{FF2B5EF4-FFF2-40B4-BE49-F238E27FC236}">
                  <a16:creationId xmlns:a16="http://schemas.microsoft.com/office/drawing/2014/main" id="{A94B1A25-F7EA-4BC2-B15B-300522920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>
            <a:extLst>
              <a:ext uri="{FF2B5EF4-FFF2-40B4-BE49-F238E27FC236}">
                <a16:creationId xmlns:a16="http://schemas.microsoft.com/office/drawing/2014/main" id="{D0FA4FEB-FE17-46BA-B622-A176F8D20424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>
            <a:extLst>
              <a:ext uri="{FF2B5EF4-FFF2-40B4-BE49-F238E27FC236}">
                <a16:creationId xmlns:a16="http://schemas.microsoft.com/office/drawing/2014/main" id="{00DADCB7-CF1F-42BB-9CE3-FAB0C919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6563" name="Slide Number Placeholder 5">
            <a:extLst>
              <a:ext uri="{FF2B5EF4-FFF2-40B4-BE49-F238E27FC236}">
                <a16:creationId xmlns:a16="http://schemas.microsoft.com/office/drawing/2014/main" id="{274CB78C-88A7-495F-8289-F66AF711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E43B4A2C-DBC3-4646-8A10-4DFFBB95CB8E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65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4360827F-B55B-4F74-A519-C10AB7066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Switch: frame filtering/forwarding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72174394-9C1C-41B5-8007-9E2DE4128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when  frame received at switch:</a:t>
            </a:r>
            <a:br>
              <a:rPr lang="en-US" dirty="0">
                <a:ea typeface="ＭＳ Ｐゴシック" charset="0"/>
                <a:cs typeface="+mn-cs"/>
              </a:rPr>
            </a:br>
            <a:endParaRPr lang="en-US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2. index switch table using MAC destination address</a:t>
            </a:r>
            <a:endParaRPr lang="en-US" b="1" dirty="0">
              <a:solidFill>
                <a:schemeClr val="accent2"/>
              </a:solidFill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entry found for destination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ea typeface="ＭＳ Ｐゴシック" charset="0"/>
              </a:rPr>
              <a:t>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destination on segment from which frame arrived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  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then</a:t>
            </a:r>
            <a:r>
              <a:rPr lang="en-US" dirty="0">
                <a:ea typeface="ＭＳ Ｐゴシック" charset="0"/>
              </a:rPr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else</a:t>
            </a:r>
            <a:r>
              <a:rPr lang="en-US" dirty="0">
                <a:ea typeface="ＭＳ Ｐゴシック" charset="0"/>
              </a:rPr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  </a:t>
            </a: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else</a:t>
            </a:r>
            <a:r>
              <a:rPr lang="en-US" dirty="0">
                <a:ea typeface="ＭＳ Ｐゴシック" charset="0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  </a:t>
            </a:r>
          </a:p>
        </p:txBody>
      </p:sp>
      <p:pic>
        <p:nvPicPr>
          <p:cNvPr id="168965" name="Picture 17" descr="underline_base">
            <a:extLst>
              <a:ext uri="{FF2B5EF4-FFF2-40B4-BE49-F238E27FC236}">
                <a16:creationId xmlns:a16="http://schemas.microsoft.com/office/drawing/2014/main" id="{AD4F975F-9364-44B4-9803-E4897E6244F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>
            <a:extLst>
              <a:ext uri="{FF2B5EF4-FFF2-40B4-BE49-F238E27FC236}">
                <a16:creationId xmlns:a16="http://schemas.microsoft.com/office/drawing/2014/main" id="{DB844873-015A-4AEE-A990-D01FCD090886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>
              <a:extLst>
                <a:ext uri="{FF2B5EF4-FFF2-40B4-BE49-F238E27FC236}">
                  <a16:creationId xmlns:a16="http://schemas.microsoft.com/office/drawing/2014/main" id="{124808CD-3199-44FE-9EC7-98C7173A3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>
              <a:extLst>
                <a:ext uri="{FF2B5EF4-FFF2-40B4-BE49-F238E27FC236}">
                  <a16:creationId xmlns:a16="http://schemas.microsoft.com/office/drawing/2014/main" id="{04A3EC0D-043C-4434-8E48-3419C3A0F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52" name="Text Box 25">
              <a:extLst>
                <a:ext uri="{FF2B5EF4-FFF2-40B4-BE49-F238E27FC236}">
                  <a16:creationId xmlns:a16="http://schemas.microsoft.com/office/drawing/2014/main" id="{5B5CB427-8196-474E-825F-CDB37666A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>
              <a:extLst>
                <a:ext uri="{FF2B5EF4-FFF2-40B4-BE49-F238E27FC236}">
                  <a16:creationId xmlns:a16="http://schemas.microsoft.com/office/drawing/2014/main" id="{924FB444-7D4D-4CBC-8FA3-C835A3986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ja-JP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54" name="Text Box 27">
              <a:extLst>
                <a:ext uri="{FF2B5EF4-FFF2-40B4-BE49-F238E27FC236}">
                  <a16:creationId xmlns:a16="http://schemas.microsoft.com/office/drawing/2014/main" id="{DD439042-31A1-4893-B477-7588F3659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>
              <a:extLst>
                <a:ext uri="{FF2B5EF4-FFF2-40B4-BE49-F238E27FC236}">
                  <a16:creationId xmlns:a16="http://schemas.microsoft.com/office/drawing/2014/main" id="{FB656B1A-94D1-4320-AC85-595A33A57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ja-JP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56" name="Line 17">
              <a:extLst>
                <a:ext uri="{FF2B5EF4-FFF2-40B4-BE49-F238E27FC236}">
                  <a16:creationId xmlns:a16="http://schemas.microsoft.com/office/drawing/2014/main" id="{A778CBA1-28EA-4B23-86C9-9323EDCC5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7" name="Line 18">
              <a:extLst>
                <a:ext uri="{FF2B5EF4-FFF2-40B4-BE49-F238E27FC236}">
                  <a16:creationId xmlns:a16="http://schemas.microsoft.com/office/drawing/2014/main" id="{98D5CAB9-A8A5-4996-9E1E-9D64ECB1F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8" name="Line 19">
              <a:extLst>
                <a:ext uri="{FF2B5EF4-FFF2-40B4-BE49-F238E27FC236}">
                  <a16:creationId xmlns:a16="http://schemas.microsoft.com/office/drawing/2014/main" id="{C46D3283-094B-43A9-9878-C56FAAC0B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9" name="Line 20">
              <a:extLst>
                <a:ext uri="{FF2B5EF4-FFF2-40B4-BE49-F238E27FC236}">
                  <a16:creationId xmlns:a16="http://schemas.microsoft.com/office/drawing/2014/main" id="{40D6353A-40AB-4C73-AF6B-051568D61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71083" name="Group 47">
              <a:extLst>
                <a:ext uri="{FF2B5EF4-FFF2-40B4-BE49-F238E27FC236}">
                  <a16:creationId xmlns:a16="http://schemas.microsoft.com/office/drawing/2014/main" id="{89BCCE45-BB6B-4A3E-8076-0AEA1122E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>
                <a:extLst>
                  <a:ext uri="{FF2B5EF4-FFF2-40B4-BE49-F238E27FC236}">
                    <a16:creationId xmlns:a16="http://schemas.microsoft.com/office/drawing/2014/main" id="{034E9D8B-D164-42BD-A52C-CEFA7349D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18" name="Group 49">
                <a:extLst>
                  <a:ext uri="{FF2B5EF4-FFF2-40B4-BE49-F238E27FC236}">
                    <a16:creationId xmlns:a16="http://schemas.microsoft.com/office/drawing/2014/main" id="{DF18E058-BEC8-44BF-AB0E-478E8DC6B5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>
                  <a:extLst>
                    <a:ext uri="{FF2B5EF4-FFF2-40B4-BE49-F238E27FC236}">
                      <a16:creationId xmlns:a16="http://schemas.microsoft.com/office/drawing/2014/main" id="{752E92D8-93D2-41AA-B193-9F06A68345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>
                  <a:extLst>
                    <a:ext uri="{FF2B5EF4-FFF2-40B4-BE49-F238E27FC236}">
                      <a16:creationId xmlns:a16="http://schemas.microsoft.com/office/drawing/2014/main" id="{5D011C49-7E7B-4E45-9E2F-9D2DD39040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1084" name="Group 48">
              <a:extLst>
                <a:ext uri="{FF2B5EF4-FFF2-40B4-BE49-F238E27FC236}">
                  <a16:creationId xmlns:a16="http://schemas.microsoft.com/office/drawing/2014/main" id="{A53AC4E2-9477-4105-AD8A-17FCA0D7B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>
                <a:extLst>
                  <a:ext uri="{FF2B5EF4-FFF2-40B4-BE49-F238E27FC236}">
                    <a16:creationId xmlns:a16="http://schemas.microsoft.com/office/drawing/2014/main" id="{C84018BD-451A-444A-ABB7-6A9E404AAA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>
                  <a:extLst>
                    <a:ext uri="{FF2B5EF4-FFF2-40B4-BE49-F238E27FC236}">
                      <a16:creationId xmlns:a16="http://schemas.microsoft.com/office/drawing/2014/main" id="{A9627588-6766-47E6-BFD9-4AD0A82A1E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>
                  <a:extLst>
                    <a:ext uri="{FF2B5EF4-FFF2-40B4-BE49-F238E27FC236}">
                      <a16:creationId xmlns:a16="http://schemas.microsoft.com/office/drawing/2014/main" id="{23E984D5-202A-4810-B9C7-30CE9B941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83" name="Rectangle 43">
                <a:extLst>
                  <a:ext uri="{FF2B5EF4-FFF2-40B4-BE49-F238E27FC236}">
                    <a16:creationId xmlns:a16="http://schemas.microsoft.com/office/drawing/2014/main" id="{67C4F468-2EC8-42C4-AC14-D8416FDF2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>
              <a:extLst>
                <a:ext uri="{FF2B5EF4-FFF2-40B4-BE49-F238E27FC236}">
                  <a16:creationId xmlns:a16="http://schemas.microsoft.com/office/drawing/2014/main" id="{7B491476-1EEB-4C9B-A082-71933913B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71086" name="Group 44">
              <a:extLst>
                <a:ext uri="{FF2B5EF4-FFF2-40B4-BE49-F238E27FC236}">
                  <a16:creationId xmlns:a16="http://schemas.microsoft.com/office/drawing/2014/main" id="{C8F350FD-7F8A-449A-B184-4299BB9C34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>
                <a:extLst>
                  <a:ext uri="{FF2B5EF4-FFF2-40B4-BE49-F238E27FC236}">
                    <a16:creationId xmlns:a16="http://schemas.microsoft.com/office/drawing/2014/main" id="{25B051C4-81D8-4DBF-A1D1-706BD3F5AD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>
                <a:extLst>
                  <a:ext uri="{FF2B5EF4-FFF2-40B4-BE49-F238E27FC236}">
                    <a16:creationId xmlns:a16="http://schemas.microsoft.com/office/drawing/2014/main" id="{9F22FA7F-57B9-4291-BA2C-393A09FFC4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1087" name="Group 51">
              <a:extLst>
                <a:ext uri="{FF2B5EF4-FFF2-40B4-BE49-F238E27FC236}">
                  <a16:creationId xmlns:a16="http://schemas.microsoft.com/office/drawing/2014/main" id="{572BE411-5448-47E7-B761-C12AC340B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>
                <a:extLst>
                  <a:ext uri="{FF2B5EF4-FFF2-40B4-BE49-F238E27FC236}">
                    <a16:creationId xmlns:a16="http://schemas.microsoft.com/office/drawing/2014/main" id="{71E8540D-50B4-46E0-8962-135459415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8" name="Group 44">
                <a:extLst>
                  <a:ext uri="{FF2B5EF4-FFF2-40B4-BE49-F238E27FC236}">
                    <a16:creationId xmlns:a16="http://schemas.microsoft.com/office/drawing/2014/main" id="{F996D72B-17FF-4592-B16F-D6E53F819B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>
                  <a:extLst>
                    <a:ext uri="{FF2B5EF4-FFF2-40B4-BE49-F238E27FC236}">
                      <a16:creationId xmlns:a16="http://schemas.microsoft.com/office/drawing/2014/main" id="{6C81961E-972C-40B2-8122-44053DC7D6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>
                  <a:extLst>
                    <a:ext uri="{FF2B5EF4-FFF2-40B4-BE49-F238E27FC236}">
                      <a16:creationId xmlns:a16="http://schemas.microsoft.com/office/drawing/2014/main" id="{32ED4F09-4934-4DE9-9445-1291F8C07A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67665" name="Picture 3">
              <a:extLst>
                <a:ext uri="{FF2B5EF4-FFF2-40B4-BE49-F238E27FC236}">
                  <a16:creationId xmlns:a16="http://schemas.microsoft.com/office/drawing/2014/main" id="{978D43CD-A897-4C03-8D7D-1B84EF04D9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>
              <a:extLst>
                <a:ext uri="{FF2B5EF4-FFF2-40B4-BE49-F238E27FC236}">
                  <a16:creationId xmlns:a16="http://schemas.microsoft.com/office/drawing/2014/main" id="{D4B874E5-6657-4237-B687-5944E9AA98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>
                <a:extLst>
                  <a:ext uri="{FF2B5EF4-FFF2-40B4-BE49-F238E27FC236}">
                    <a16:creationId xmlns:a16="http://schemas.microsoft.com/office/drawing/2014/main" id="{2E53C685-88E9-40E4-815B-7380E3BA0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4" name="Group 49">
                <a:extLst>
                  <a:ext uri="{FF2B5EF4-FFF2-40B4-BE49-F238E27FC236}">
                    <a16:creationId xmlns:a16="http://schemas.microsoft.com/office/drawing/2014/main" id="{AC0CCCDA-0BC9-424A-A7BF-425C33AF9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>
                  <a:extLst>
                    <a:ext uri="{FF2B5EF4-FFF2-40B4-BE49-F238E27FC236}">
                      <a16:creationId xmlns:a16="http://schemas.microsoft.com/office/drawing/2014/main" id="{5395347A-8332-4521-B181-E43982E6FE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>
                  <a:extLst>
                    <a:ext uri="{FF2B5EF4-FFF2-40B4-BE49-F238E27FC236}">
                      <a16:creationId xmlns:a16="http://schemas.microsoft.com/office/drawing/2014/main" id="{BCC4A1D5-13BC-4969-8744-70D7C76B06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1090" name="Group 54">
              <a:extLst>
                <a:ext uri="{FF2B5EF4-FFF2-40B4-BE49-F238E27FC236}">
                  <a16:creationId xmlns:a16="http://schemas.microsoft.com/office/drawing/2014/main" id="{E882ACD4-06B8-485E-A67E-2507C5D88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>
                <a:extLst>
                  <a:ext uri="{FF2B5EF4-FFF2-40B4-BE49-F238E27FC236}">
                    <a16:creationId xmlns:a16="http://schemas.microsoft.com/office/drawing/2014/main" id="{3D0755EE-9D44-4A41-8C8F-B30D01FB0B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>
                  <a:extLst>
                    <a:ext uri="{FF2B5EF4-FFF2-40B4-BE49-F238E27FC236}">
                      <a16:creationId xmlns:a16="http://schemas.microsoft.com/office/drawing/2014/main" id="{B3EB1FF0-1EA4-4AF5-9CE2-380E3C89F5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>
                  <a:extLst>
                    <a:ext uri="{FF2B5EF4-FFF2-40B4-BE49-F238E27FC236}">
                      <a16:creationId xmlns:a16="http://schemas.microsoft.com/office/drawing/2014/main" id="{09CAE884-6E56-49CE-8136-708FEC83DB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69" name="Rectangle 43">
                <a:extLst>
                  <a:ext uri="{FF2B5EF4-FFF2-40B4-BE49-F238E27FC236}">
                    <a16:creationId xmlns:a16="http://schemas.microsoft.com/office/drawing/2014/main" id="{8D877EA6-17C4-4688-ABFE-4320140DB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>
              <a:extLst>
                <a:ext uri="{FF2B5EF4-FFF2-40B4-BE49-F238E27FC236}">
                  <a16:creationId xmlns:a16="http://schemas.microsoft.com/office/drawing/2014/main" id="{3008697C-C27B-44CA-8B2D-8CED86DFA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69" name="Line 19">
              <a:extLst>
                <a:ext uri="{FF2B5EF4-FFF2-40B4-BE49-F238E27FC236}">
                  <a16:creationId xmlns:a16="http://schemas.microsoft.com/office/drawing/2014/main" id="{43C0526B-E23D-498F-8E3E-AC6E2FEA4C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70" name="Text Box 35">
              <a:extLst>
                <a:ext uri="{FF2B5EF4-FFF2-40B4-BE49-F238E27FC236}">
                  <a16:creationId xmlns:a16="http://schemas.microsoft.com/office/drawing/2014/main" id="{3160BE4D-49E8-4B3E-B178-ADB8E6E5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>
              <a:extLst>
                <a:ext uri="{FF2B5EF4-FFF2-40B4-BE49-F238E27FC236}">
                  <a16:creationId xmlns:a16="http://schemas.microsoft.com/office/drawing/2014/main" id="{F06F5104-9FF4-4FA5-AF22-7F9271E84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>
              <a:extLst>
                <a:ext uri="{FF2B5EF4-FFF2-40B4-BE49-F238E27FC236}">
                  <a16:creationId xmlns:a16="http://schemas.microsoft.com/office/drawing/2014/main" id="{6828BDE5-9EA3-428E-9506-80950A9DC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>
              <a:extLst>
                <a:ext uri="{FF2B5EF4-FFF2-40B4-BE49-F238E27FC236}">
                  <a16:creationId xmlns:a16="http://schemas.microsoft.com/office/drawing/2014/main" id="{3F665C58-2869-4A83-98F5-A376D5BF1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>
              <a:extLst>
                <a:ext uri="{FF2B5EF4-FFF2-40B4-BE49-F238E27FC236}">
                  <a16:creationId xmlns:a16="http://schemas.microsoft.com/office/drawing/2014/main" id="{F4EB249C-2358-4A60-884E-C9A43BC8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>
              <a:extLst>
                <a:ext uri="{FF2B5EF4-FFF2-40B4-BE49-F238E27FC236}">
                  <a16:creationId xmlns:a16="http://schemas.microsoft.com/office/drawing/2014/main" id="{A50B8ED2-A85D-4812-9CC4-D39C61828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7" name="Footer Placeholder 4">
            <a:extLst>
              <a:ext uri="{FF2B5EF4-FFF2-40B4-BE49-F238E27FC236}">
                <a16:creationId xmlns:a16="http://schemas.microsoft.com/office/drawing/2014/main" id="{7D1DEA2B-934E-4833-BFE2-1BD52E35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0A76509C-1D78-433C-8847-43929567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5D1ABCBC-A04A-4C33-AB1E-C4A5A9CC762F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66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589" name="Rectangle 2">
            <a:extLst>
              <a:ext uri="{FF2B5EF4-FFF2-40B4-BE49-F238E27FC236}">
                <a16:creationId xmlns:a16="http://schemas.microsoft.com/office/drawing/2014/main" id="{6A8EC04A-4F10-4A00-BB64-49FA4BCF8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>
            <a:extLst>
              <a:ext uri="{FF2B5EF4-FFF2-40B4-BE49-F238E27FC236}">
                <a16:creationId xmlns:a16="http://schemas.microsoft.com/office/drawing/2014/main" id="{0E59639B-7977-4A13-9B4B-F6323F71EA93}"/>
              </a:ext>
            </a:extLst>
          </p:cNvPr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>
              <a:extLst>
                <a:ext uri="{FF2B5EF4-FFF2-40B4-BE49-F238E27FC236}">
                  <a16:creationId xmlns:a16="http://schemas.microsoft.com/office/drawing/2014/main" id="{B79FF0BF-3B8F-42F8-A459-42DC9F9AC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47" name="Text Box 34">
              <a:extLst>
                <a:ext uri="{FF2B5EF4-FFF2-40B4-BE49-F238E27FC236}">
                  <a16:creationId xmlns:a16="http://schemas.microsoft.com/office/drawing/2014/main" id="{4BE50296-DB40-48C2-84A7-6E465333C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48" name="Line 35">
              <a:extLst>
                <a:ext uri="{FF2B5EF4-FFF2-40B4-BE49-F238E27FC236}">
                  <a16:creationId xmlns:a16="http://schemas.microsoft.com/office/drawing/2014/main" id="{E448AD5A-2FF7-4997-9A38-24D86CA92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9" name="Line 36">
              <a:extLst>
                <a:ext uri="{FF2B5EF4-FFF2-40B4-BE49-F238E27FC236}">
                  <a16:creationId xmlns:a16="http://schemas.microsoft.com/office/drawing/2014/main" id="{CDF60934-5C28-4832-8514-F5F2179AC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093" name="Group 37">
            <a:extLst>
              <a:ext uri="{FF2B5EF4-FFF2-40B4-BE49-F238E27FC236}">
                <a16:creationId xmlns:a16="http://schemas.microsoft.com/office/drawing/2014/main" id="{D9D9F1A1-B820-4905-A6FF-7D9AAD8B69CC}"/>
              </a:ext>
            </a:extLst>
          </p:cNvPr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>
              <a:extLst>
                <a:ext uri="{FF2B5EF4-FFF2-40B4-BE49-F238E27FC236}">
                  <a16:creationId xmlns:a16="http://schemas.microsoft.com/office/drawing/2014/main" id="{CD01AE1E-8BC7-4C16-88BB-D23930AF8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3" name="Line 39">
              <a:extLst>
                <a:ext uri="{FF2B5EF4-FFF2-40B4-BE49-F238E27FC236}">
                  <a16:creationId xmlns:a16="http://schemas.microsoft.com/office/drawing/2014/main" id="{19763107-EC2F-4FE3-90EC-2A6AB970E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4" name="Text Box 40">
              <a:extLst>
                <a:ext uri="{FF2B5EF4-FFF2-40B4-BE49-F238E27FC236}">
                  <a16:creationId xmlns:a16="http://schemas.microsoft.com/office/drawing/2014/main" id="{06BE06AE-6992-4A75-91EC-8A9B4D629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>
              <a:extLst>
                <a:ext uri="{FF2B5EF4-FFF2-40B4-BE49-F238E27FC236}">
                  <a16:creationId xmlns:a16="http://schemas.microsoft.com/office/drawing/2014/main" id="{BEB9E7D4-916B-49B4-8C0B-2752C643F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6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5098" name="Group 42">
            <a:extLst>
              <a:ext uri="{FF2B5EF4-FFF2-40B4-BE49-F238E27FC236}">
                <a16:creationId xmlns:a16="http://schemas.microsoft.com/office/drawing/2014/main" id="{CCBB48DE-2891-4B59-8130-7186B3C3EA75}"/>
              </a:ext>
            </a:extLst>
          </p:cNvPr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>
              <a:extLst>
                <a:ext uri="{FF2B5EF4-FFF2-40B4-BE49-F238E27FC236}">
                  <a16:creationId xmlns:a16="http://schemas.microsoft.com/office/drawing/2014/main" id="{EB8097A9-42C9-4AAC-B253-CF9A1FC70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38" name="Text Box 44">
              <a:extLst>
                <a:ext uri="{FF2B5EF4-FFF2-40B4-BE49-F238E27FC236}">
                  <a16:creationId xmlns:a16="http://schemas.microsoft.com/office/drawing/2014/main" id="{ED817D48-A3E2-4510-9432-37608CE04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>
              <a:extLst>
                <a:ext uri="{FF2B5EF4-FFF2-40B4-BE49-F238E27FC236}">
                  <a16:creationId xmlns:a16="http://schemas.microsoft.com/office/drawing/2014/main" id="{FF6A1963-0B5C-4475-A473-AC092BC94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0" name="Line 46">
              <a:extLst>
                <a:ext uri="{FF2B5EF4-FFF2-40B4-BE49-F238E27FC236}">
                  <a16:creationId xmlns:a16="http://schemas.microsoft.com/office/drawing/2014/main" id="{55602DFB-37E7-4465-A1B4-3D5ED27EA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1" name="Line 47">
              <a:extLst>
                <a:ext uri="{FF2B5EF4-FFF2-40B4-BE49-F238E27FC236}">
                  <a16:creationId xmlns:a16="http://schemas.microsoft.com/office/drawing/2014/main" id="{EAD271C9-8896-4BE1-84C6-2E3598942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04" name="Text Box 48">
            <a:extLst>
              <a:ext uri="{FF2B5EF4-FFF2-40B4-BE49-F238E27FC236}">
                <a16:creationId xmlns:a16="http://schemas.microsoft.com/office/drawing/2014/main" id="{C7F0B800-FBE7-4D2C-B56B-485667836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>
            <a:extLst>
              <a:ext uri="{FF2B5EF4-FFF2-40B4-BE49-F238E27FC236}">
                <a16:creationId xmlns:a16="http://schemas.microsoft.com/office/drawing/2014/main" id="{77BA6A01-574E-4C6A-9EBA-F6F43C93601E}"/>
              </a:ext>
            </a:extLst>
          </p:cNvPr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>
              <a:extLst>
                <a:ext uri="{FF2B5EF4-FFF2-40B4-BE49-F238E27FC236}">
                  <a16:creationId xmlns:a16="http://schemas.microsoft.com/office/drawing/2014/main" id="{A4B999C4-B843-424B-AACB-50E38E5C0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>
              <a:extLst>
                <a:ext uri="{FF2B5EF4-FFF2-40B4-BE49-F238E27FC236}">
                  <a16:creationId xmlns:a16="http://schemas.microsoft.com/office/drawing/2014/main" id="{DBF4BCF8-3E51-4F4E-BB8A-C9CA71EC4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>
              <a:extLst>
                <a:ext uri="{FF2B5EF4-FFF2-40B4-BE49-F238E27FC236}">
                  <a16:creationId xmlns:a16="http://schemas.microsoft.com/office/drawing/2014/main" id="{8ACC87FF-1B29-4832-AA82-949A9A9DC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>
            <a:extLst>
              <a:ext uri="{FF2B5EF4-FFF2-40B4-BE49-F238E27FC236}">
                <a16:creationId xmlns:a16="http://schemas.microsoft.com/office/drawing/2014/main" id="{EEAD4AE2-55FE-4198-8866-79B6E2026580}"/>
              </a:ext>
            </a:extLst>
          </p:cNvPr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>
              <a:extLst>
                <a:ext uri="{FF2B5EF4-FFF2-40B4-BE49-F238E27FC236}">
                  <a16:creationId xmlns:a16="http://schemas.microsoft.com/office/drawing/2014/main" id="{50B4A025-CF11-46A0-91A2-76E5836FB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31" name="Text Box 61">
              <a:extLst>
                <a:ext uri="{FF2B5EF4-FFF2-40B4-BE49-F238E27FC236}">
                  <a16:creationId xmlns:a16="http://schemas.microsoft.com/office/drawing/2014/main" id="{851FBD43-F14C-4C9A-8F41-8B36EFB86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32" name="Line 62">
              <a:extLst>
                <a:ext uri="{FF2B5EF4-FFF2-40B4-BE49-F238E27FC236}">
                  <a16:creationId xmlns:a16="http://schemas.microsoft.com/office/drawing/2014/main" id="{85BB17E4-60C1-4B0D-88E2-77A34D441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33" name="Line 63">
              <a:extLst>
                <a:ext uri="{FF2B5EF4-FFF2-40B4-BE49-F238E27FC236}">
                  <a16:creationId xmlns:a16="http://schemas.microsoft.com/office/drawing/2014/main" id="{8CEBD417-B013-47BC-871D-960758386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0" name="Group 64">
            <a:extLst>
              <a:ext uri="{FF2B5EF4-FFF2-40B4-BE49-F238E27FC236}">
                <a16:creationId xmlns:a16="http://schemas.microsoft.com/office/drawing/2014/main" id="{8D8B25B4-C320-4FAB-B571-C064C122E87A}"/>
              </a:ext>
            </a:extLst>
          </p:cNvPr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>
              <a:extLst>
                <a:ext uri="{FF2B5EF4-FFF2-40B4-BE49-F238E27FC236}">
                  <a16:creationId xmlns:a16="http://schemas.microsoft.com/office/drawing/2014/main" id="{14740E8E-78CD-4949-98CB-E64800BA1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27" name="Text Box 66">
              <a:extLst>
                <a:ext uri="{FF2B5EF4-FFF2-40B4-BE49-F238E27FC236}">
                  <a16:creationId xmlns:a16="http://schemas.microsoft.com/office/drawing/2014/main" id="{89DDCFDA-68E9-4358-8DDC-866913001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28" name="Line 67">
              <a:extLst>
                <a:ext uri="{FF2B5EF4-FFF2-40B4-BE49-F238E27FC236}">
                  <a16:creationId xmlns:a16="http://schemas.microsoft.com/office/drawing/2014/main" id="{43E0957E-BBB7-48C3-BCBE-B942CE529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9" name="Line 68">
              <a:extLst>
                <a:ext uri="{FF2B5EF4-FFF2-40B4-BE49-F238E27FC236}">
                  <a16:creationId xmlns:a16="http://schemas.microsoft.com/office/drawing/2014/main" id="{D841860D-E3A2-4623-B1BD-D12798FBA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5" name="Group 69">
            <a:extLst>
              <a:ext uri="{FF2B5EF4-FFF2-40B4-BE49-F238E27FC236}">
                <a16:creationId xmlns:a16="http://schemas.microsoft.com/office/drawing/2014/main" id="{13121C9B-43E6-4061-AE76-0D0F7AF46A44}"/>
              </a:ext>
            </a:extLst>
          </p:cNvPr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>
              <a:extLst>
                <a:ext uri="{FF2B5EF4-FFF2-40B4-BE49-F238E27FC236}">
                  <a16:creationId xmlns:a16="http://schemas.microsoft.com/office/drawing/2014/main" id="{FF8B9968-D268-42D8-A469-212C17F5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23" name="Text Box 71">
              <a:extLst>
                <a:ext uri="{FF2B5EF4-FFF2-40B4-BE49-F238E27FC236}">
                  <a16:creationId xmlns:a16="http://schemas.microsoft.com/office/drawing/2014/main" id="{55EA6DB3-0D37-4916-8D52-0BFC1D942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24" name="Line 72">
              <a:extLst>
                <a:ext uri="{FF2B5EF4-FFF2-40B4-BE49-F238E27FC236}">
                  <a16:creationId xmlns:a16="http://schemas.microsoft.com/office/drawing/2014/main" id="{41552221-EE28-4F1E-A5C8-F90EEDA71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5" name="Line 73">
              <a:extLst>
                <a:ext uri="{FF2B5EF4-FFF2-40B4-BE49-F238E27FC236}">
                  <a16:creationId xmlns:a16="http://schemas.microsoft.com/office/drawing/2014/main" id="{CBC7721A-88C5-455A-B6C1-4A8385C3E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0" name="Group 74">
            <a:extLst>
              <a:ext uri="{FF2B5EF4-FFF2-40B4-BE49-F238E27FC236}">
                <a16:creationId xmlns:a16="http://schemas.microsoft.com/office/drawing/2014/main" id="{28B5D0C3-F27C-4BEB-B867-0084B5772921}"/>
              </a:ext>
            </a:extLst>
          </p:cNvPr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>
              <a:extLst>
                <a:ext uri="{FF2B5EF4-FFF2-40B4-BE49-F238E27FC236}">
                  <a16:creationId xmlns:a16="http://schemas.microsoft.com/office/drawing/2014/main" id="{FE7B1A25-F32F-41A7-915C-90E6460A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9" name="Text Box 76">
              <a:extLst>
                <a:ext uri="{FF2B5EF4-FFF2-40B4-BE49-F238E27FC236}">
                  <a16:creationId xmlns:a16="http://schemas.microsoft.com/office/drawing/2014/main" id="{B2930659-7136-45BF-A594-AD314FCC2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20" name="Line 77">
              <a:extLst>
                <a:ext uri="{FF2B5EF4-FFF2-40B4-BE49-F238E27FC236}">
                  <a16:creationId xmlns:a16="http://schemas.microsoft.com/office/drawing/2014/main" id="{A950A0CB-CA1B-4C41-8DED-9352226CD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1" name="Line 78">
              <a:extLst>
                <a:ext uri="{FF2B5EF4-FFF2-40B4-BE49-F238E27FC236}">
                  <a16:creationId xmlns:a16="http://schemas.microsoft.com/office/drawing/2014/main" id="{7A162DF0-7C5F-431C-ACF4-EDC4EBEF1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5" name="Group 79">
            <a:extLst>
              <a:ext uri="{FF2B5EF4-FFF2-40B4-BE49-F238E27FC236}">
                <a16:creationId xmlns:a16="http://schemas.microsoft.com/office/drawing/2014/main" id="{49229663-8FB9-4935-ABFF-256C33A0C247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>
              <a:extLst>
                <a:ext uri="{FF2B5EF4-FFF2-40B4-BE49-F238E27FC236}">
                  <a16:creationId xmlns:a16="http://schemas.microsoft.com/office/drawing/2014/main" id="{6C9D2F4F-8D5F-4D68-B5A4-4FDF34F47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5" name="Text Box 81">
              <a:extLst>
                <a:ext uri="{FF2B5EF4-FFF2-40B4-BE49-F238E27FC236}">
                  <a16:creationId xmlns:a16="http://schemas.microsoft.com/office/drawing/2014/main" id="{ABCCF571-454A-4F1A-AF93-CD5119418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16" name="Line 82">
              <a:extLst>
                <a:ext uri="{FF2B5EF4-FFF2-40B4-BE49-F238E27FC236}">
                  <a16:creationId xmlns:a16="http://schemas.microsoft.com/office/drawing/2014/main" id="{C88BBD81-C765-4FE3-9BFA-A82BEB665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7" name="Line 83">
              <a:extLst>
                <a:ext uri="{FF2B5EF4-FFF2-40B4-BE49-F238E27FC236}">
                  <a16:creationId xmlns:a16="http://schemas.microsoft.com/office/drawing/2014/main" id="{22034FFB-EACE-4E75-B16F-43BC2DFD8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0" name="Rectangle 84">
            <a:extLst>
              <a:ext uri="{FF2B5EF4-FFF2-40B4-BE49-F238E27FC236}">
                <a16:creationId xmlns:a16="http://schemas.microsoft.com/office/drawing/2014/main" id="{0EBDA508-532E-45F9-877A-99AFBDBD5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frame destination, A’, locaton unknown:</a:t>
            </a:r>
            <a:endParaRPr lang="en-US" altLang="en-US" i="1"/>
          </a:p>
        </p:txBody>
      </p:sp>
      <p:sp>
        <p:nvSpPr>
          <p:cNvPr id="685142" name="Text Box 86">
            <a:extLst>
              <a:ext uri="{FF2B5EF4-FFF2-40B4-BE49-F238E27FC236}">
                <a16:creationId xmlns:a16="http://schemas.microsoft.com/office/drawing/2014/main" id="{07196D01-A791-4A0D-9E0B-08081FFAD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flood</a:t>
            </a:r>
          </a:p>
        </p:txBody>
      </p:sp>
      <p:grpSp>
        <p:nvGrpSpPr>
          <p:cNvPr id="685148" name="Group 92">
            <a:extLst>
              <a:ext uri="{FF2B5EF4-FFF2-40B4-BE49-F238E27FC236}">
                <a16:creationId xmlns:a16="http://schemas.microsoft.com/office/drawing/2014/main" id="{AE459759-FA2C-46E3-B6DF-32A54E94AD90}"/>
              </a:ext>
            </a:extLst>
          </p:cNvPr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>
              <a:extLst>
                <a:ext uri="{FF2B5EF4-FFF2-40B4-BE49-F238E27FC236}">
                  <a16:creationId xmlns:a16="http://schemas.microsoft.com/office/drawing/2014/main" id="{835B6B1B-4F82-49E6-9CCD-4FD88EE3D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1" name="Text Box 89">
              <a:extLst>
                <a:ext uri="{FF2B5EF4-FFF2-40B4-BE49-F238E27FC236}">
                  <a16:creationId xmlns:a16="http://schemas.microsoft.com/office/drawing/2014/main" id="{71C43D4F-E56B-43C5-890A-EA8648D65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800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</a:t>
              </a:r>
              <a:endParaRPr lang="en-US" altLang="en-US" sz="180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12" name="Line 90">
              <a:extLst>
                <a:ext uri="{FF2B5EF4-FFF2-40B4-BE49-F238E27FC236}">
                  <a16:creationId xmlns:a16="http://schemas.microsoft.com/office/drawing/2014/main" id="{8C19B3F8-180A-45CB-B617-EC048093F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3" name="Line 91">
              <a:extLst>
                <a:ext uri="{FF2B5EF4-FFF2-40B4-BE49-F238E27FC236}">
                  <a16:creationId xmlns:a16="http://schemas.microsoft.com/office/drawing/2014/main" id="{13D73CC5-D0D2-4F69-BAB3-70390A4C5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9" name="Rectangle 93">
            <a:extLst>
              <a:ext uri="{FF2B5EF4-FFF2-40B4-BE49-F238E27FC236}">
                <a16:creationId xmlns:a16="http://schemas.microsoft.com/office/drawing/2014/main" id="{450F32E9-BCA3-470E-85BE-79341574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ea typeface="ＭＳ Ｐゴシック" charset="0"/>
            </a:endParaRPr>
          </a:p>
        </p:txBody>
      </p:sp>
      <p:grpSp>
        <p:nvGrpSpPr>
          <p:cNvPr id="685150" name="Group 94">
            <a:extLst>
              <a:ext uri="{FF2B5EF4-FFF2-40B4-BE49-F238E27FC236}">
                <a16:creationId xmlns:a16="http://schemas.microsoft.com/office/drawing/2014/main" id="{2D60DF91-49D1-4370-AD46-0A0083565776}"/>
              </a:ext>
            </a:extLst>
          </p:cNvPr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>
              <a:extLst>
                <a:ext uri="{FF2B5EF4-FFF2-40B4-BE49-F238E27FC236}">
                  <a16:creationId xmlns:a16="http://schemas.microsoft.com/office/drawing/2014/main" id="{FB18609C-A535-447A-88F9-41A98FB65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08" name="Text Box 96">
              <a:extLst>
                <a:ext uri="{FF2B5EF4-FFF2-40B4-BE49-F238E27FC236}">
                  <a16:creationId xmlns:a16="http://schemas.microsoft.com/office/drawing/2014/main" id="{08C2BCE4-43D7-47A5-ABDD-F48F3D33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>
              <a:extLst>
                <a:ext uri="{FF2B5EF4-FFF2-40B4-BE49-F238E27FC236}">
                  <a16:creationId xmlns:a16="http://schemas.microsoft.com/office/drawing/2014/main" id="{E0C501F4-D582-4796-B61A-0271FD7A8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>
            <a:extLst>
              <a:ext uri="{FF2B5EF4-FFF2-40B4-BE49-F238E27FC236}">
                <a16:creationId xmlns:a16="http://schemas.microsoft.com/office/drawing/2014/main" id="{83237361-24BC-4B99-B58B-A7CCB0A09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on just one link</a:t>
            </a:r>
          </a:p>
        </p:txBody>
      </p:sp>
      <p:pic>
        <p:nvPicPr>
          <p:cNvPr id="171029" name="Picture 18" descr="underline_base">
            <a:extLst>
              <a:ext uri="{FF2B5EF4-FFF2-40B4-BE49-F238E27FC236}">
                <a16:creationId xmlns:a16="http://schemas.microsoft.com/office/drawing/2014/main" id="{DCB76E40-C4CB-4C70-9CF7-9F1FFC04B8E9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00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>
            <a:extLst>
              <a:ext uri="{FF2B5EF4-FFF2-40B4-BE49-F238E27FC236}">
                <a16:creationId xmlns:a16="http://schemas.microsoft.com/office/drawing/2014/main" id="{6010B03F-A710-4EDC-BC19-B7697DD7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8611" name="Slide Number Placeholder 5">
            <a:extLst>
              <a:ext uri="{FF2B5EF4-FFF2-40B4-BE49-F238E27FC236}">
                <a16:creationId xmlns:a16="http://schemas.microsoft.com/office/drawing/2014/main" id="{BD8DAE8C-D973-468C-BA7C-09DE37DF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C2308111-675C-46AD-A198-5121B8AF9B7D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67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5">
            <a:extLst>
              <a:ext uri="{FF2B5EF4-FFF2-40B4-BE49-F238E27FC236}">
                <a16:creationId xmlns:a16="http://schemas.microsoft.com/office/drawing/2014/main" id="{4F4BD390-0A0C-4B51-BF6F-EE1E28722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Interconnecting switches</a:t>
            </a:r>
          </a:p>
        </p:txBody>
      </p:sp>
      <p:sp>
        <p:nvSpPr>
          <p:cNvPr id="68613" name="Rectangle 6">
            <a:extLst>
              <a:ext uri="{FF2B5EF4-FFF2-40B4-BE49-F238E27FC236}">
                <a16:creationId xmlns:a16="http://schemas.microsoft.com/office/drawing/2014/main" id="{DF5D05A7-7822-4E39-BEFD-D50D32B34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switches can be connected together</a:t>
            </a:r>
          </a:p>
        </p:txBody>
      </p:sp>
      <p:sp>
        <p:nvSpPr>
          <p:cNvPr id="681030" name="Rectangle 70">
            <a:extLst>
              <a:ext uri="{FF2B5EF4-FFF2-40B4-BE49-F238E27FC236}">
                <a16:creationId xmlns:a16="http://schemas.microsoft.com/office/drawing/2014/main" id="{7F32C35C-5E52-4BE6-BC76-18A155061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sending from A to G 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know to forward frame destined to F 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A:</a:t>
            </a:r>
            <a:r>
              <a:rPr lang="en-US" sz="2800" i="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the same as in single-switch case!)</a:t>
            </a:r>
          </a:p>
        </p:txBody>
      </p:sp>
      <p:grpSp>
        <p:nvGrpSpPr>
          <p:cNvPr id="173062" name="Group 1">
            <a:extLst>
              <a:ext uri="{FF2B5EF4-FFF2-40B4-BE49-F238E27FC236}">
                <a16:creationId xmlns:a16="http://schemas.microsoft.com/office/drawing/2014/main" id="{25DC0A07-C88F-4339-A1FD-F54194E16A27}"/>
              </a:ext>
            </a:extLst>
          </p:cNvPr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>
              <a:extLst>
                <a:ext uri="{FF2B5EF4-FFF2-40B4-BE49-F238E27FC236}">
                  <a16:creationId xmlns:a16="http://schemas.microsoft.com/office/drawing/2014/main" id="{E5343A8D-9509-4E76-99DD-1E87149FF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58" name="Line 21">
              <a:extLst>
                <a:ext uri="{FF2B5EF4-FFF2-40B4-BE49-F238E27FC236}">
                  <a16:creationId xmlns:a16="http://schemas.microsoft.com/office/drawing/2014/main" id="{8FB8CC98-725C-41D3-8FDC-0F28B974B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59" name="Line 22">
              <a:extLst>
                <a:ext uri="{FF2B5EF4-FFF2-40B4-BE49-F238E27FC236}">
                  <a16:creationId xmlns:a16="http://schemas.microsoft.com/office/drawing/2014/main" id="{9993B1EC-E8D5-4BA6-B547-75EEB3E56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60" name="Text Box 64">
              <a:extLst>
                <a:ext uri="{FF2B5EF4-FFF2-40B4-BE49-F238E27FC236}">
                  <a16:creationId xmlns:a16="http://schemas.microsoft.com/office/drawing/2014/main" id="{20DD32AC-CFBA-40CB-B89A-DD4A56422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>
              <a:extLst>
                <a:ext uri="{FF2B5EF4-FFF2-40B4-BE49-F238E27FC236}">
                  <a16:creationId xmlns:a16="http://schemas.microsoft.com/office/drawing/2014/main" id="{3123712B-0080-4DDA-8C8C-477A2D475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>
              <a:extLst>
                <a:ext uri="{FF2B5EF4-FFF2-40B4-BE49-F238E27FC236}">
                  <a16:creationId xmlns:a16="http://schemas.microsoft.com/office/drawing/2014/main" id="{5AB584FF-CCF8-4002-8F52-C580E4F5B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>
              <a:extLst>
                <a:ext uri="{FF2B5EF4-FFF2-40B4-BE49-F238E27FC236}">
                  <a16:creationId xmlns:a16="http://schemas.microsoft.com/office/drawing/2014/main" id="{ED2C1C5C-0B01-4FD0-AFCF-E2837529C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>
              <a:extLst>
                <a:ext uri="{FF2B5EF4-FFF2-40B4-BE49-F238E27FC236}">
                  <a16:creationId xmlns:a16="http://schemas.microsoft.com/office/drawing/2014/main" id="{AE5995A5-03ED-4260-95A5-331D10BB4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>
                <a:extLst>
                  <a:ext uri="{FF2B5EF4-FFF2-40B4-BE49-F238E27FC236}">
                    <a16:creationId xmlns:a16="http://schemas.microsoft.com/office/drawing/2014/main" id="{8618B431-A82A-41FE-A776-BFC42CEE90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>
                <a:extLst>
                  <a:ext uri="{FF2B5EF4-FFF2-40B4-BE49-F238E27FC236}">
                    <a16:creationId xmlns:a16="http://schemas.microsoft.com/office/drawing/2014/main" id="{25512121-253B-41FA-A427-46FD1E8E82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3112" name="Group 44">
              <a:extLst>
                <a:ext uri="{FF2B5EF4-FFF2-40B4-BE49-F238E27FC236}">
                  <a16:creationId xmlns:a16="http://schemas.microsoft.com/office/drawing/2014/main" id="{0F068527-CA4C-41FC-BB9C-B8302C435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>
                <a:extLst>
                  <a:ext uri="{FF2B5EF4-FFF2-40B4-BE49-F238E27FC236}">
                    <a16:creationId xmlns:a16="http://schemas.microsoft.com/office/drawing/2014/main" id="{93A13ED8-F939-4FD5-B621-4A2257D439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>
                <a:extLst>
                  <a:ext uri="{FF2B5EF4-FFF2-40B4-BE49-F238E27FC236}">
                    <a16:creationId xmlns:a16="http://schemas.microsoft.com/office/drawing/2014/main" id="{C7F505BC-BEEA-42F0-8295-21299FBF1B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3113" name="Group 44">
              <a:extLst>
                <a:ext uri="{FF2B5EF4-FFF2-40B4-BE49-F238E27FC236}">
                  <a16:creationId xmlns:a16="http://schemas.microsoft.com/office/drawing/2014/main" id="{B72642EA-0031-4C45-B91C-25D32B362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>
                <a:extLst>
                  <a:ext uri="{FF2B5EF4-FFF2-40B4-BE49-F238E27FC236}">
                    <a16:creationId xmlns:a16="http://schemas.microsoft.com/office/drawing/2014/main" id="{8EA859F1-59F2-4D07-B1D8-621C8F9873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>
                <a:extLst>
                  <a:ext uri="{FF2B5EF4-FFF2-40B4-BE49-F238E27FC236}">
                    <a16:creationId xmlns:a16="http://schemas.microsoft.com/office/drawing/2014/main" id="{72EF5A30-D429-42FA-91AE-E6BE45C190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68667" name="Picture 3">
              <a:extLst>
                <a:ext uri="{FF2B5EF4-FFF2-40B4-BE49-F238E27FC236}">
                  <a16:creationId xmlns:a16="http://schemas.microsoft.com/office/drawing/2014/main" id="{B0B135DC-A031-41FD-9C29-9C92183A5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84BCF9-B7CA-4CFE-89BD-05FCD9BBD0F6}"/>
              </a:ext>
            </a:extLst>
          </p:cNvPr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>
              <a:extLst>
                <a:ext uri="{FF2B5EF4-FFF2-40B4-BE49-F238E27FC236}">
                  <a16:creationId xmlns:a16="http://schemas.microsoft.com/office/drawing/2014/main" id="{E1D0795A-722E-465F-833B-215BC9554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19" name="Line 24">
              <a:extLst>
                <a:ext uri="{FF2B5EF4-FFF2-40B4-BE49-F238E27FC236}">
                  <a16:creationId xmlns:a16="http://schemas.microsoft.com/office/drawing/2014/main" id="{9548FC2A-42CE-4933-982C-5EB00225B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0" name="Line 25">
              <a:extLst>
                <a:ext uri="{FF2B5EF4-FFF2-40B4-BE49-F238E27FC236}">
                  <a16:creationId xmlns:a16="http://schemas.microsoft.com/office/drawing/2014/main" id="{10DF32A9-2C2C-4C20-AC37-65DF0B54B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1" name="Line 26">
              <a:extLst>
                <a:ext uri="{FF2B5EF4-FFF2-40B4-BE49-F238E27FC236}">
                  <a16:creationId xmlns:a16="http://schemas.microsoft.com/office/drawing/2014/main" id="{A3AB3330-3AC0-43D2-8FD0-B210D9D25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2" name="Line 27">
              <a:extLst>
                <a:ext uri="{FF2B5EF4-FFF2-40B4-BE49-F238E27FC236}">
                  <a16:creationId xmlns:a16="http://schemas.microsoft.com/office/drawing/2014/main" id="{FA3155FE-64C8-4225-8E60-72A37EE1B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3" name="Line 35">
              <a:extLst>
                <a:ext uri="{FF2B5EF4-FFF2-40B4-BE49-F238E27FC236}">
                  <a16:creationId xmlns:a16="http://schemas.microsoft.com/office/drawing/2014/main" id="{C3E78883-655F-428F-969E-7F35882B30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4" name="Line 36">
              <a:extLst>
                <a:ext uri="{FF2B5EF4-FFF2-40B4-BE49-F238E27FC236}">
                  <a16:creationId xmlns:a16="http://schemas.microsoft.com/office/drawing/2014/main" id="{1A0E42E7-3CA1-4253-84AE-6AA361EAE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5" name="Line 37">
              <a:extLst>
                <a:ext uri="{FF2B5EF4-FFF2-40B4-BE49-F238E27FC236}">
                  <a16:creationId xmlns:a16="http://schemas.microsoft.com/office/drawing/2014/main" id="{91C539AA-08AB-4F7D-A285-F3A22FEB6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6" name="Line 63">
              <a:extLst>
                <a:ext uri="{FF2B5EF4-FFF2-40B4-BE49-F238E27FC236}">
                  <a16:creationId xmlns:a16="http://schemas.microsoft.com/office/drawing/2014/main" id="{41149E11-A058-462A-BAC4-A8EC23D75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7" name="Text Box 67">
              <a:extLst>
                <a:ext uri="{FF2B5EF4-FFF2-40B4-BE49-F238E27FC236}">
                  <a16:creationId xmlns:a16="http://schemas.microsoft.com/office/drawing/2014/main" id="{C100F9EB-0717-483A-8DD4-A1D62356E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>
              <a:extLst>
                <a:ext uri="{FF2B5EF4-FFF2-40B4-BE49-F238E27FC236}">
                  <a16:creationId xmlns:a16="http://schemas.microsoft.com/office/drawing/2014/main" id="{0B7A50B1-A0FC-45F1-8119-E0CD779D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>
              <a:extLst>
                <a:ext uri="{FF2B5EF4-FFF2-40B4-BE49-F238E27FC236}">
                  <a16:creationId xmlns:a16="http://schemas.microsoft.com/office/drawing/2014/main" id="{EF0D786E-B4E1-4654-98EC-1FBBE8CB1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>
              <a:extLst>
                <a:ext uri="{FF2B5EF4-FFF2-40B4-BE49-F238E27FC236}">
                  <a16:creationId xmlns:a16="http://schemas.microsoft.com/office/drawing/2014/main" id="{7DF43D3A-C3A1-4F21-B367-3599B8090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>
              <a:extLst>
                <a:ext uri="{FF2B5EF4-FFF2-40B4-BE49-F238E27FC236}">
                  <a16:creationId xmlns:a16="http://schemas.microsoft.com/office/drawing/2014/main" id="{CB66BEE2-7593-4DA2-AEDE-73590B3E3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>
              <a:extLst>
                <a:ext uri="{FF2B5EF4-FFF2-40B4-BE49-F238E27FC236}">
                  <a16:creationId xmlns:a16="http://schemas.microsoft.com/office/drawing/2014/main" id="{029A04FF-36A0-46DE-9A7F-0CAB5313C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>
              <a:extLst>
                <a:ext uri="{FF2B5EF4-FFF2-40B4-BE49-F238E27FC236}">
                  <a16:creationId xmlns:a16="http://schemas.microsoft.com/office/drawing/2014/main" id="{C0EC2D91-DB95-404E-A83A-3D0DF5C6C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>
              <a:extLst>
                <a:ext uri="{FF2B5EF4-FFF2-40B4-BE49-F238E27FC236}">
                  <a16:creationId xmlns:a16="http://schemas.microsoft.com/office/drawing/2014/main" id="{A53B9767-7CDF-4B88-88B4-D613E75B1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>
              <a:extLst>
                <a:ext uri="{FF2B5EF4-FFF2-40B4-BE49-F238E27FC236}">
                  <a16:creationId xmlns:a16="http://schemas.microsoft.com/office/drawing/2014/main" id="{4C46CB2B-FD0F-422C-AB17-C7AC2AF61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>
              <a:extLst>
                <a:ext uri="{FF2B5EF4-FFF2-40B4-BE49-F238E27FC236}">
                  <a16:creationId xmlns:a16="http://schemas.microsoft.com/office/drawing/2014/main" id="{78A01F5A-B55B-49C0-845D-38F76F643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>
              <a:extLst>
                <a:ext uri="{FF2B5EF4-FFF2-40B4-BE49-F238E27FC236}">
                  <a16:creationId xmlns:a16="http://schemas.microsoft.com/office/drawing/2014/main" id="{FDF16072-7E86-4333-9D10-FEB042D59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>
                <a:extLst>
                  <a:ext uri="{FF2B5EF4-FFF2-40B4-BE49-F238E27FC236}">
                    <a16:creationId xmlns:a16="http://schemas.microsoft.com/office/drawing/2014/main" id="{7E6D576C-E858-4056-81D8-67FA43DA6B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>
                <a:extLst>
                  <a:ext uri="{FF2B5EF4-FFF2-40B4-BE49-F238E27FC236}">
                    <a16:creationId xmlns:a16="http://schemas.microsoft.com/office/drawing/2014/main" id="{414DD3C9-EFFE-4F8D-AB1D-961134D47AC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3085" name="Group 44">
              <a:extLst>
                <a:ext uri="{FF2B5EF4-FFF2-40B4-BE49-F238E27FC236}">
                  <a16:creationId xmlns:a16="http://schemas.microsoft.com/office/drawing/2014/main" id="{A4992731-9472-40BE-9154-698231C78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>
                <a:extLst>
                  <a:ext uri="{FF2B5EF4-FFF2-40B4-BE49-F238E27FC236}">
                    <a16:creationId xmlns:a16="http://schemas.microsoft.com/office/drawing/2014/main" id="{AB867466-A765-4D06-8E23-0AEDBD509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>
                <a:extLst>
                  <a:ext uri="{FF2B5EF4-FFF2-40B4-BE49-F238E27FC236}">
                    <a16:creationId xmlns:a16="http://schemas.microsoft.com/office/drawing/2014/main" id="{E69FDFE1-DB32-449F-AF03-90C5CC54D18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3086" name="Group 44">
              <a:extLst>
                <a:ext uri="{FF2B5EF4-FFF2-40B4-BE49-F238E27FC236}">
                  <a16:creationId xmlns:a16="http://schemas.microsoft.com/office/drawing/2014/main" id="{17367A73-5CBA-479A-8A26-BAD44946B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>
                <a:extLst>
                  <a:ext uri="{FF2B5EF4-FFF2-40B4-BE49-F238E27FC236}">
                    <a16:creationId xmlns:a16="http://schemas.microsoft.com/office/drawing/2014/main" id="{F2BD1923-B880-4B63-89E8-B11329D353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>
                <a:extLst>
                  <a:ext uri="{FF2B5EF4-FFF2-40B4-BE49-F238E27FC236}">
                    <a16:creationId xmlns:a16="http://schemas.microsoft.com/office/drawing/2014/main" id="{337CA4A8-E7E3-4AEC-9ABF-EC685C2D60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3087" name="Group 44">
              <a:extLst>
                <a:ext uri="{FF2B5EF4-FFF2-40B4-BE49-F238E27FC236}">
                  <a16:creationId xmlns:a16="http://schemas.microsoft.com/office/drawing/2014/main" id="{2ADE25D1-5102-4C5D-9A46-BA72EF2F73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>
                <a:extLst>
                  <a:ext uri="{FF2B5EF4-FFF2-40B4-BE49-F238E27FC236}">
                    <a16:creationId xmlns:a16="http://schemas.microsoft.com/office/drawing/2014/main" id="{5F9C097F-4484-44BD-B152-72CBF4F0A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>
                <a:extLst>
                  <a:ext uri="{FF2B5EF4-FFF2-40B4-BE49-F238E27FC236}">
                    <a16:creationId xmlns:a16="http://schemas.microsoft.com/office/drawing/2014/main" id="{00E3D394-7483-47F4-B167-A050B6BADD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3088" name="Group 44">
              <a:extLst>
                <a:ext uri="{FF2B5EF4-FFF2-40B4-BE49-F238E27FC236}">
                  <a16:creationId xmlns:a16="http://schemas.microsoft.com/office/drawing/2014/main" id="{FB6AFDD4-AFA3-4E01-AFF3-DE1D0EA26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>
                <a:extLst>
                  <a:ext uri="{FF2B5EF4-FFF2-40B4-BE49-F238E27FC236}">
                    <a16:creationId xmlns:a16="http://schemas.microsoft.com/office/drawing/2014/main" id="{CE973E50-7592-4DFA-B061-5692E0418F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>
                <a:extLst>
                  <a:ext uri="{FF2B5EF4-FFF2-40B4-BE49-F238E27FC236}">
                    <a16:creationId xmlns:a16="http://schemas.microsoft.com/office/drawing/2014/main" id="{7CA4DFBF-B63A-4628-8C74-F645639ABB0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3089" name="Group 44">
              <a:extLst>
                <a:ext uri="{FF2B5EF4-FFF2-40B4-BE49-F238E27FC236}">
                  <a16:creationId xmlns:a16="http://schemas.microsoft.com/office/drawing/2014/main" id="{34BB9EF0-309B-4CE0-8F6C-E2B903007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>
                <a:extLst>
                  <a:ext uri="{FF2B5EF4-FFF2-40B4-BE49-F238E27FC236}">
                    <a16:creationId xmlns:a16="http://schemas.microsoft.com/office/drawing/2014/main" id="{5CBD62F1-0041-4148-912F-8015A0DE4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>
                <a:extLst>
                  <a:ext uri="{FF2B5EF4-FFF2-40B4-BE49-F238E27FC236}">
                    <a16:creationId xmlns:a16="http://schemas.microsoft.com/office/drawing/2014/main" id="{378E9EEC-0BC1-4913-A17E-4BC7E2F628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68643" name="Picture 3">
              <a:extLst>
                <a:ext uri="{FF2B5EF4-FFF2-40B4-BE49-F238E27FC236}">
                  <a16:creationId xmlns:a16="http://schemas.microsoft.com/office/drawing/2014/main" id="{27D2A292-483D-489B-AEE7-C6FBEBCBE5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>
              <a:extLst>
                <a:ext uri="{FF2B5EF4-FFF2-40B4-BE49-F238E27FC236}">
                  <a16:creationId xmlns:a16="http://schemas.microsoft.com/office/drawing/2014/main" id="{F5163F33-2F18-4624-B58D-C5EAD13453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3064" name="Picture 20" descr="underline_base">
            <a:extLst>
              <a:ext uri="{FF2B5EF4-FFF2-40B4-BE49-F238E27FC236}">
                <a16:creationId xmlns:a16="http://schemas.microsoft.com/office/drawing/2014/main" id="{D37D1F4A-D951-44E2-AD1E-1D4888E19F2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985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>
            <a:extLst>
              <a:ext uri="{FF2B5EF4-FFF2-40B4-BE49-F238E27FC236}">
                <a16:creationId xmlns:a16="http://schemas.microsoft.com/office/drawing/2014/main" id="{46548626-52E8-4DD5-B3A8-845AD7D7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9635" name="Slide Number Placeholder 5">
            <a:extLst>
              <a:ext uri="{FF2B5EF4-FFF2-40B4-BE49-F238E27FC236}">
                <a16:creationId xmlns:a16="http://schemas.microsoft.com/office/drawing/2014/main" id="{4307036D-8F4D-4689-B7E0-FDD5458B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6328E2D5-06B1-449C-BBA1-639B7BCEFA1F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68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A203AE50-11AE-426C-B36A-54625CF8A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Self-learning multi-switch example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89CE7E45-92BB-45BF-AB11-1F625963D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Suppose C sends frame to I, I responds to C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9638" name="Rectangle 5">
            <a:extLst>
              <a:ext uri="{FF2B5EF4-FFF2-40B4-BE49-F238E27FC236}">
                <a16:creationId xmlns:a16="http://schemas.microsoft.com/office/drawing/2014/main" id="{B29EBE8E-DD96-4FE8-8D4E-DA5156E3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show switch tables and packet forwarding in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1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2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3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4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</a:p>
        </p:txBody>
      </p:sp>
      <p:grpSp>
        <p:nvGrpSpPr>
          <p:cNvPr id="175110" name="Group 58">
            <a:extLst>
              <a:ext uri="{FF2B5EF4-FFF2-40B4-BE49-F238E27FC236}">
                <a16:creationId xmlns:a16="http://schemas.microsoft.com/office/drawing/2014/main" id="{7F95FE78-200D-4257-9B87-B38F582396C9}"/>
              </a:ext>
            </a:extLst>
          </p:cNvPr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>
              <a:extLst>
                <a:ext uri="{FF2B5EF4-FFF2-40B4-BE49-F238E27FC236}">
                  <a16:creationId xmlns:a16="http://schemas.microsoft.com/office/drawing/2014/main" id="{7DD3F863-54D4-406B-A911-120E360A8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82" name="Line 21">
              <a:extLst>
                <a:ext uri="{FF2B5EF4-FFF2-40B4-BE49-F238E27FC236}">
                  <a16:creationId xmlns:a16="http://schemas.microsoft.com/office/drawing/2014/main" id="{4603227D-8C17-4D59-9F22-3CEBF858D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83" name="Line 22">
              <a:extLst>
                <a:ext uri="{FF2B5EF4-FFF2-40B4-BE49-F238E27FC236}">
                  <a16:creationId xmlns:a16="http://schemas.microsoft.com/office/drawing/2014/main" id="{7677FC82-BE02-4C56-AB12-3075770E7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84" name="Text Box 64">
              <a:extLst>
                <a:ext uri="{FF2B5EF4-FFF2-40B4-BE49-F238E27FC236}">
                  <a16:creationId xmlns:a16="http://schemas.microsoft.com/office/drawing/2014/main" id="{F18C40DD-D894-4C87-ACFC-A4FF1B38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>
              <a:extLst>
                <a:ext uri="{FF2B5EF4-FFF2-40B4-BE49-F238E27FC236}">
                  <a16:creationId xmlns:a16="http://schemas.microsoft.com/office/drawing/2014/main" id="{9AB86187-6B0A-49E5-822C-482DFCAE3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>
              <a:extLst>
                <a:ext uri="{FF2B5EF4-FFF2-40B4-BE49-F238E27FC236}">
                  <a16:creationId xmlns:a16="http://schemas.microsoft.com/office/drawing/2014/main" id="{8E2489F7-82EA-4D2C-8BF3-9BA70D1BB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>
              <a:extLst>
                <a:ext uri="{FF2B5EF4-FFF2-40B4-BE49-F238E27FC236}">
                  <a16:creationId xmlns:a16="http://schemas.microsoft.com/office/drawing/2014/main" id="{E2D55B4A-EAC4-4969-BD48-73A21EE6A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5159" name="Group 44">
              <a:extLst>
                <a:ext uri="{FF2B5EF4-FFF2-40B4-BE49-F238E27FC236}">
                  <a16:creationId xmlns:a16="http://schemas.microsoft.com/office/drawing/2014/main" id="{02973675-3A89-4003-BB45-0703E8CEF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5167" name="Picture 45" descr="desktop_computer_stylized_medium">
                <a:extLst>
                  <a:ext uri="{FF2B5EF4-FFF2-40B4-BE49-F238E27FC236}">
                    <a16:creationId xmlns:a16="http://schemas.microsoft.com/office/drawing/2014/main" id="{4B890163-E22D-456F-B3A7-7932310C69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8" name="Freeform 46">
                <a:extLst>
                  <a:ext uri="{FF2B5EF4-FFF2-40B4-BE49-F238E27FC236}">
                    <a16:creationId xmlns:a16="http://schemas.microsoft.com/office/drawing/2014/main" id="{F97589CC-764E-4252-B13F-96DA54745C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60" name="Group 44">
              <a:extLst>
                <a:ext uri="{FF2B5EF4-FFF2-40B4-BE49-F238E27FC236}">
                  <a16:creationId xmlns:a16="http://schemas.microsoft.com/office/drawing/2014/main" id="{498DDC5E-40F8-4F2E-B9B4-6F7858AD6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5165" name="Picture 45" descr="desktop_computer_stylized_medium">
                <a:extLst>
                  <a:ext uri="{FF2B5EF4-FFF2-40B4-BE49-F238E27FC236}">
                    <a16:creationId xmlns:a16="http://schemas.microsoft.com/office/drawing/2014/main" id="{FD9141FE-2E9A-4239-80C3-4B027AF4E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6" name="Freeform 46">
                <a:extLst>
                  <a:ext uri="{FF2B5EF4-FFF2-40B4-BE49-F238E27FC236}">
                    <a16:creationId xmlns:a16="http://schemas.microsoft.com/office/drawing/2014/main" id="{4543E6CA-6BF0-477C-8290-47B2B4B04D5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61" name="Group 44">
              <a:extLst>
                <a:ext uri="{FF2B5EF4-FFF2-40B4-BE49-F238E27FC236}">
                  <a16:creationId xmlns:a16="http://schemas.microsoft.com/office/drawing/2014/main" id="{2FE5C763-2185-47BF-91A3-74B1594E4C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5163" name="Picture 45" descr="desktop_computer_stylized_medium">
                <a:extLst>
                  <a:ext uri="{FF2B5EF4-FFF2-40B4-BE49-F238E27FC236}">
                    <a16:creationId xmlns:a16="http://schemas.microsoft.com/office/drawing/2014/main" id="{E80EF8A8-7FE3-42F8-8EA2-A1DF2AE4AE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4" name="Freeform 46">
                <a:extLst>
                  <a:ext uri="{FF2B5EF4-FFF2-40B4-BE49-F238E27FC236}">
                    <a16:creationId xmlns:a16="http://schemas.microsoft.com/office/drawing/2014/main" id="{1EFF117C-2F58-445F-B44A-4932FB5E1DE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69691" name="Picture 3">
              <a:extLst>
                <a:ext uri="{FF2B5EF4-FFF2-40B4-BE49-F238E27FC236}">
                  <a16:creationId xmlns:a16="http://schemas.microsoft.com/office/drawing/2014/main" id="{524E04C5-4C0A-4BED-AA59-88D85CB6C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75111" name="Group 76">
            <a:extLst>
              <a:ext uri="{FF2B5EF4-FFF2-40B4-BE49-F238E27FC236}">
                <a16:creationId xmlns:a16="http://schemas.microsoft.com/office/drawing/2014/main" id="{D327C9A8-47F6-4ADB-92D6-7CEE304245EA}"/>
              </a:ext>
            </a:extLst>
          </p:cNvPr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>
              <a:extLst>
                <a:ext uri="{FF2B5EF4-FFF2-40B4-BE49-F238E27FC236}">
                  <a16:creationId xmlns:a16="http://schemas.microsoft.com/office/drawing/2014/main" id="{FD98EF83-9430-42BF-9F41-DBFFAB5BE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3" name="Line 24">
              <a:extLst>
                <a:ext uri="{FF2B5EF4-FFF2-40B4-BE49-F238E27FC236}">
                  <a16:creationId xmlns:a16="http://schemas.microsoft.com/office/drawing/2014/main" id="{383EDEA8-FB46-405A-9A0D-849C55E37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4" name="Line 25">
              <a:extLst>
                <a:ext uri="{FF2B5EF4-FFF2-40B4-BE49-F238E27FC236}">
                  <a16:creationId xmlns:a16="http://schemas.microsoft.com/office/drawing/2014/main" id="{831C1DD0-8193-4521-B92F-1D3F63521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5" name="Line 26">
              <a:extLst>
                <a:ext uri="{FF2B5EF4-FFF2-40B4-BE49-F238E27FC236}">
                  <a16:creationId xmlns:a16="http://schemas.microsoft.com/office/drawing/2014/main" id="{66508E7A-F63E-4E3E-A889-E7979765B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6" name="Line 27">
              <a:extLst>
                <a:ext uri="{FF2B5EF4-FFF2-40B4-BE49-F238E27FC236}">
                  <a16:creationId xmlns:a16="http://schemas.microsoft.com/office/drawing/2014/main" id="{88344101-670A-4B89-B357-1B9028509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7" name="Line 35">
              <a:extLst>
                <a:ext uri="{FF2B5EF4-FFF2-40B4-BE49-F238E27FC236}">
                  <a16:creationId xmlns:a16="http://schemas.microsoft.com/office/drawing/2014/main" id="{1BBDEEE7-4C16-46E4-9729-EECB0015F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8" name="Line 36">
              <a:extLst>
                <a:ext uri="{FF2B5EF4-FFF2-40B4-BE49-F238E27FC236}">
                  <a16:creationId xmlns:a16="http://schemas.microsoft.com/office/drawing/2014/main" id="{17F29E04-90C8-47F6-9CDE-E94C2A107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9" name="Line 37">
              <a:extLst>
                <a:ext uri="{FF2B5EF4-FFF2-40B4-BE49-F238E27FC236}">
                  <a16:creationId xmlns:a16="http://schemas.microsoft.com/office/drawing/2014/main" id="{32B16809-7CC2-4B05-ABB6-C86CFF63C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50" name="Line 63">
              <a:extLst>
                <a:ext uri="{FF2B5EF4-FFF2-40B4-BE49-F238E27FC236}">
                  <a16:creationId xmlns:a16="http://schemas.microsoft.com/office/drawing/2014/main" id="{CCA9E1CB-8F4B-4C4D-9335-AC693DE00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51" name="Text Box 67">
              <a:extLst>
                <a:ext uri="{FF2B5EF4-FFF2-40B4-BE49-F238E27FC236}">
                  <a16:creationId xmlns:a16="http://schemas.microsoft.com/office/drawing/2014/main" id="{4181FB2F-31CB-4552-88BA-5173BA4B6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>
              <a:extLst>
                <a:ext uri="{FF2B5EF4-FFF2-40B4-BE49-F238E27FC236}">
                  <a16:creationId xmlns:a16="http://schemas.microsoft.com/office/drawing/2014/main" id="{813873F2-4F62-48D5-AB7C-84E43901B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>
              <a:extLst>
                <a:ext uri="{FF2B5EF4-FFF2-40B4-BE49-F238E27FC236}">
                  <a16:creationId xmlns:a16="http://schemas.microsoft.com/office/drawing/2014/main" id="{0BF3CEB9-151B-4D28-9A26-0FE371CBB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>
              <a:extLst>
                <a:ext uri="{FF2B5EF4-FFF2-40B4-BE49-F238E27FC236}">
                  <a16:creationId xmlns:a16="http://schemas.microsoft.com/office/drawing/2014/main" id="{B3135E60-F01E-434B-9AE0-B667C1633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>
              <a:extLst>
                <a:ext uri="{FF2B5EF4-FFF2-40B4-BE49-F238E27FC236}">
                  <a16:creationId xmlns:a16="http://schemas.microsoft.com/office/drawing/2014/main" id="{05460D5F-B59D-4AEF-975A-DD58ABFD3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>
              <a:extLst>
                <a:ext uri="{FF2B5EF4-FFF2-40B4-BE49-F238E27FC236}">
                  <a16:creationId xmlns:a16="http://schemas.microsoft.com/office/drawing/2014/main" id="{95465BE8-A2E4-4D60-8ED4-08C66E9B0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>
              <a:extLst>
                <a:ext uri="{FF2B5EF4-FFF2-40B4-BE49-F238E27FC236}">
                  <a16:creationId xmlns:a16="http://schemas.microsoft.com/office/drawing/2014/main" id="{291D04F6-74E0-45CC-85D1-6AE4FC0E6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>
              <a:extLst>
                <a:ext uri="{FF2B5EF4-FFF2-40B4-BE49-F238E27FC236}">
                  <a16:creationId xmlns:a16="http://schemas.microsoft.com/office/drawing/2014/main" id="{E025A199-F442-4284-B280-755C03FE9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>
              <a:extLst>
                <a:ext uri="{FF2B5EF4-FFF2-40B4-BE49-F238E27FC236}">
                  <a16:creationId xmlns:a16="http://schemas.microsoft.com/office/drawing/2014/main" id="{0E4957BC-24D1-4A80-A531-99C7EEFE3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>
              <a:extLst>
                <a:ext uri="{FF2B5EF4-FFF2-40B4-BE49-F238E27FC236}">
                  <a16:creationId xmlns:a16="http://schemas.microsoft.com/office/drawing/2014/main" id="{992204BD-985D-4E7B-9B3A-DBE7FFAA74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5132" name="Group 44">
              <a:extLst>
                <a:ext uri="{FF2B5EF4-FFF2-40B4-BE49-F238E27FC236}">
                  <a16:creationId xmlns:a16="http://schemas.microsoft.com/office/drawing/2014/main" id="{72320996-9517-4E64-A88C-E098E51E8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5150" name="Picture 45" descr="desktop_computer_stylized_medium">
                <a:extLst>
                  <a:ext uri="{FF2B5EF4-FFF2-40B4-BE49-F238E27FC236}">
                    <a16:creationId xmlns:a16="http://schemas.microsoft.com/office/drawing/2014/main" id="{975A54F3-7215-4793-B4FF-ACADC5F58E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51" name="Freeform 46">
                <a:extLst>
                  <a:ext uri="{FF2B5EF4-FFF2-40B4-BE49-F238E27FC236}">
                    <a16:creationId xmlns:a16="http://schemas.microsoft.com/office/drawing/2014/main" id="{8EB4B8E3-FFA6-4472-B39D-9AE2826D9B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33" name="Group 44">
              <a:extLst>
                <a:ext uri="{FF2B5EF4-FFF2-40B4-BE49-F238E27FC236}">
                  <a16:creationId xmlns:a16="http://schemas.microsoft.com/office/drawing/2014/main" id="{57E4E79C-BCBE-4219-B8EF-8F86D301D6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5148" name="Picture 45" descr="desktop_computer_stylized_medium">
                <a:extLst>
                  <a:ext uri="{FF2B5EF4-FFF2-40B4-BE49-F238E27FC236}">
                    <a16:creationId xmlns:a16="http://schemas.microsoft.com/office/drawing/2014/main" id="{808AA2B9-6DC2-4C44-867C-6C0E82C32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9" name="Freeform 46">
                <a:extLst>
                  <a:ext uri="{FF2B5EF4-FFF2-40B4-BE49-F238E27FC236}">
                    <a16:creationId xmlns:a16="http://schemas.microsoft.com/office/drawing/2014/main" id="{48C5168F-DBF6-46CC-9234-1CDAA6A229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34" name="Group 44">
              <a:extLst>
                <a:ext uri="{FF2B5EF4-FFF2-40B4-BE49-F238E27FC236}">
                  <a16:creationId xmlns:a16="http://schemas.microsoft.com/office/drawing/2014/main" id="{D3C8E3FD-74DC-4C84-B0FC-8D9E7B6238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5146" name="Picture 45" descr="desktop_computer_stylized_medium">
                <a:extLst>
                  <a:ext uri="{FF2B5EF4-FFF2-40B4-BE49-F238E27FC236}">
                    <a16:creationId xmlns:a16="http://schemas.microsoft.com/office/drawing/2014/main" id="{765EE2A0-5890-4052-9CD6-AFB654C46B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7" name="Freeform 46">
                <a:extLst>
                  <a:ext uri="{FF2B5EF4-FFF2-40B4-BE49-F238E27FC236}">
                    <a16:creationId xmlns:a16="http://schemas.microsoft.com/office/drawing/2014/main" id="{DC5691BC-6457-4391-8ED7-E8AC6AB174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35" name="Group 44">
              <a:extLst>
                <a:ext uri="{FF2B5EF4-FFF2-40B4-BE49-F238E27FC236}">
                  <a16:creationId xmlns:a16="http://schemas.microsoft.com/office/drawing/2014/main" id="{1D4F598D-64E6-4649-B4DE-15D5F1678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5144" name="Picture 45" descr="desktop_computer_stylized_medium">
                <a:extLst>
                  <a:ext uri="{FF2B5EF4-FFF2-40B4-BE49-F238E27FC236}">
                    <a16:creationId xmlns:a16="http://schemas.microsoft.com/office/drawing/2014/main" id="{49011A4C-7173-42FE-B637-8F91300E9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5" name="Freeform 46">
                <a:extLst>
                  <a:ext uri="{FF2B5EF4-FFF2-40B4-BE49-F238E27FC236}">
                    <a16:creationId xmlns:a16="http://schemas.microsoft.com/office/drawing/2014/main" id="{B8176158-968A-41E3-A37D-B582D44EFFA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36" name="Group 44">
              <a:extLst>
                <a:ext uri="{FF2B5EF4-FFF2-40B4-BE49-F238E27FC236}">
                  <a16:creationId xmlns:a16="http://schemas.microsoft.com/office/drawing/2014/main" id="{10A472DA-9FDD-417B-9E55-BFC4F0B6A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5142" name="Picture 45" descr="desktop_computer_stylized_medium">
                <a:extLst>
                  <a:ext uri="{FF2B5EF4-FFF2-40B4-BE49-F238E27FC236}">
                    <a16:creationId xmlns:a16="http://schemas.microsoft.com/office/drawing/2014/main" id="{D85AE31E-0B39-4D55-BBF5-80725980AD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3" name="Freeform 46">
                <a:extLst>
                  <a:ext uri="{FF2B5EF4-FFF2-40B4-BE49-F238E27FC236}">
                    <a16:creationId xmlns:a16="http://schemas.microsoft.com/office/drawing/2014/main" id="{3C0FE16E-A53C-4941-806B-264AD0F87B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37" name="Group 44">
              <a:extLst>
                <a:ext uri="{FF2B5EF4-FFF2-40B4-BE49-F238E27FC236}">
                  <a16:creationId xmlns:a16="http://schemas.microsoft.com/office/drawing/2014/main" id="{A91F2D61-62F7-443E-AB1F-7B2F48F35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5140" name="Picture 45" descr="desktop_computer_stylized_medium">
                <a:extLst>
                  <a:ext uri="{FF2B5EF4-FFF2-40B4-BE49-F238E27FC236}">
                    <a16:creationId xmlns:a16="http://schemas.microsoft.com/office/drawing/2014/main" id="{D00DC566-C773-48CE-8E61-0F1A858B19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1" name="Freeform 46">
                <a:extLst>
                  <a:ext uri="{FF2B5EF4-FFF2-40B4-BE49-F238E27FC236}">
                    <a16:creationId xmlns:a16="http://schemas.microsoft.com/office/drawing/2014/main" id="{D2FA8BDF-D3B5-4EB9-B218-412C561090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69667" name="Picture 3">
              <a:extLst>
                <a:ext uri="{FF2B5EF4-FFF2-40B4-BE49-F238E27FC236}">
                  <a16:creationId xmlns:a16="http://schemas.microsoft.com/office/drawing/2014/main" id="{E65EB4A2-5BC6-4CB3-937C-B2D7A7EEA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>
              <a:extLst>
                <a:ext uri="{FF2B5EF4-FFF2-40B4-BE49-F238E27FC236}">
                  <a16:creationId xmlns:a16="http://schemas.microsoft.com/office/drawing/2014/main" id="{5F73FA78-502B-43D8-AADA-46B6B15FE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5112" name="Picture 16" descr="underline_base">
            <a:extLst>
              <a:ext uri="{FF2B5EF4-FFF2-40B4-BE49-F238E27FC236}">
                <a16:creationId xmlns:a16="http://schemas.microsoft.com/office/drawing/2014/main" id="{0BEBFC44-E6F7-4C78-A99C-9B028337970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7921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E20AD15B-F090-411C-8C93-F67CA805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5892EACE-77E0-42F2-B743-9014DE74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609466B9-24FD-4FD5-9D2D-2BAE682BA793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69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C511B1DB-A9C8-4264-9C65-B030F1A67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Institutional network</a:t>
            </a:r>
          </a:p>
        </p:txBody>
      </p:sp>
      <p:sp>
        <p:nvSpPr>
          <p:cNvPr id="177156" name="Freeform 81">
            <a:extLst>
              <a:ext uri="{FF2B5EF4-FFF2-40B4-BE49-F238E27FC236}">
                <a16:creationId xmlns:a16="http://schemas.microsoft.com/office/drawing/2014/main" id="{D19F1F44-D31B-4940-91C3-3121AD3189A8}"/>
              </a:ext>
            </a:extLst>
          </p:cNvPr>
          <p:cNvSpPr>
            <a:spLocks/>
          </p:cNvSpPr>
          <p:nvPr/>
        </p:nvSpPr>
        <p:spPr bwMode="auto">
          <a:xfrm rot="5400000">
            <a:off x="2179637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33">
            <a:extLst>
              <a:ext uri="{FF2B5EF4-FFF2-40B4-BE49-F238E27FC236}">
                <a16:creationId xmlns:a16="http://schemas.microsoft.com/office/drawing/2014/main" id="{83047971-C796-4115-821A-394B1D640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3" name="Line 34">
            <a:extLst>
              <a:ext uri="{FF2B5EF4-FFF2-40B4-BE49-F238E27FC236}">
                <a16:creationId xmlns:a16="http://schemas.microsoft.com/office/drawing/2014/main" id="{D049F17D-D84D-4506-AD6F-CB26AF185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4" name="Line 35">
            <a:extLst>
              <a:ext uri="{FF2B5EF4-FFF2-40B4-BE49-F238E27FC236}">
                <a16:creationId xmlns:a16="http://schemas.microsoft.com/office/drawing/2014/main" id="{312EE8A2-E913-4A52-B790-698172025C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5" name="Line 59">
            <a:extLst>
              <a:ext uri="{FF2B5EF4-FFF2-40B4-BE49-F238E27FC236}">
                <a16:creationId xmlns:a16="http://schemas.microsoft.com/office/drawing/2014/main" id="{18ECA932-E56C-4EFA-BFF4-445C53AFD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6" name="Line 60">
            <a:extLst>
              <a:ext uri="{FF2B5EF4-FFF2-40B4-BE49-F238E27FC236}">
                <a16:creationId xmlns:a16="http://schemas.microsoft.com/office/drawing/2014/main" id="{6FF6EADB-5FC6-4ACD-B90B-56A4A21AF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7" name="Line 77">
            <a:extLst>
              <a:ext uri="{FF2B5EF4-FFF2-40B4-BE49-F238E27FC236}">
                <a16:creationId xmlns:a16="http://schemas.microsoft.com/office/drawing/2014/main" id="{F492328E-AD24-4ADF-B085-CBCF2242E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8" name="Line 78">
            <a:extLst>
              <a:ext uri="{FF2B5EF4-FFF2-40B4-BE49-F238E27FC236}">
                <a16:creationId xmlns:a16="http://schemas.microsoft.com/office/drawing/2014/main" id="{CEFC24A3-7501-4A60-821A-9CAA9EF77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9" name="Text Box 79">
            <a:extLst>
              <a:ext uri="{FF2B5EF4-FFF2-40B4-BE49-F238E27FC236}">
                <a16:creationId xmlns:a16="http://schemas.microsoft.com/office/drawing/2014/main" id="{99F345E7-D138-419B-959C-D3971DA56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204152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>
            <a:extLst>
              <a:ext uri="{FF2B5EF4-FFF2-40B4-BE49-F238E27FC236}">
                <a16:creationId xmlns:a16="http://schemas.microsoft.com/office/drawing/2014/main" id="{87405F72-F096-453C-A4BA-EE9636F0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60826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>
            <a:extLst>
              <a:ext uri="{FF2B5EF4-FFF2-40B4-BE49-F238E27FC236}">
                <a16:creationId xmlns:a16="http://schemas.microsoft.com/office/drawing/2014/main" id="{72DA466C-0253-41C0-A2BC-1CA0F34E6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725" y="351631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>
            <a:extLst>
              <a:ext uri="{FF2B5EF4-FFF2-40B4-BE49-F238E27FC236}">
                <a16:creationId xmlns:a16="http://schemas.microsoft.com/office/drawing/2014/main" id="{4C5C2AFB-9538-45AD-849B-00C14CAB9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>
            <a:extLst>
              <a:ext uri="{FF2B5EF4-FFF2-40B4-BE49-F238E27FC236}">
                <a16:creationId xmlns:a16="http://schemas.microsoft.com/office/drawing/2014/main" id="{912EB8F9-CFB7-4D0C-AE80-BAA1E163A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>
            <a:extLst>
              <a:ext uri="{FF2B5EF4-FFF2-40B4-BE49-F238E27FC236}">
                <a16:creationId xmlns:a16="http://schemas.microsoft.com/office/drawing/2014/main" id="{44AD2C65-EDAF-446F-98CA-D28EA3CB7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5263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75" name="Line 21">
            <a:extLst>
              <a:ext uri="{FF2B5EF4-FFF2-40B4-BE49-F238E27FC236}">
                <a16:creationId xmlns:a16="http://schemas.microsoft.com/office/drawing/2014/main" id="{34BD0493-7EF0-4165-A39E-F18C967DA7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2613" y="4802188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76" name="Line 22">
            <a:extLst>
              <a:ext uri="{FF2B5EF4-FFF2-40B4-BE49-F238E27FC236}">
                <a16:creationId xmlns:a16="http://schemas.microsoft.com/office/drawing/2014/main" id="{5FE8DB19-D243-4F1F-846D-C4E42DA1C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713" y="4830763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77172" name="Group 44">
            <a:extLst>
              <a:ext uri="{FF2B5EF4-FFF2-40B4-BE49-F238E27FC236}">
                <a16:creationId xmlns:a16="http://schemas.microsoft.com/office/drawing/2014/main" id="{0F10CB58-5BE9-4725-B425-1810847C4B62}"/>
              </a:ext>
            </a:extLst>
          </p:cNvPr>
          <p:cNvGrpSpPr>
            <a:grpSpLocks/>
          </p:cNvGrpSpPr>
          <p:nvPr/>
        </p:nvGrpSpPr>
        <p:grpSpPr bwMode="auto">
          <a:xfrm>
            <a:off x="1009650" y="4557713"/>
            <a:ext cx="568325" cy="481012"/>
            <a:chOff x="-44" y="1473"/>
            <a:chExt cx="981" cy="1105"/>
          </a:xfrm>
        </p:grpSpPr>
        <p:pic>
          <p:nvPicPr>
            <p:cNvPr id="177301" name="Picture 45" descr="desktop_computer_stylized_medium">
              <a:extLst>
                <a:ext uri="{FF2B5EF4-FFF2-40B4-BE49-F238E27FC236}">
                  <a16:creationId xmlns:a16="http://schemas.microsoft.com/office/drawing/2014/main" id="{5E83E5A9-5FF9-4E93-B86E-4FE6D4123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2" name="Freeform 46">
              <a:extLst>
                <a:ext uri="{FF2B5EF4-FFF2-40B4-BE49-F238E27FC236}">
                  <a16:creationId xmlns:a16="http://schemas.microsoft.com/office/drawing/2014/main" id="{71E02B74-6CF8-4FAB-90F5-9D31A70EA9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7173" name="Group 44">
            <a:extLst>
              <a:ext uri="{FF2B5EF4-FFF2-40B4-BE49-F238E27FC236}">
                <a16:creationId xmlns:a16="http://schemas.microsoft.com/office/drawing/2014/main" id="{7389AB26-0825-4BAF-9697-360FEFA1E7C0}"/>
              </a:ext>
            </a:extLst>
          </p:cNvPr>
          <p:cNvGrpSpPr>
            <a:grpSpLocks/>
          </p:cNvGrpSpPr>
          <p:nvPr/>
        </p:nvGrpSpPr>
        <p:grpSpPr bwMode="auto">
          <a:xfrm>
            <a:off x="1416050" y="5014913"/>
            <a:ext cx="568325" cy="481012"/>
            <a:chOff x="-44" y="1473"/>
            <a:chExt cx="981" cy="1105"/>
          </a:xfrm>
        </p:grpSpPr>
        <p:pic>
          <p:nvPicPr>
            <p:cNvPr id="177299" name="Picture 45" descr="desktop_computer_stylized_medium">
              <a:extLst>
                <a:ext uri="{FF2B5EF4-FFF2-40B4-BE49-F238E27FC236}">
                  <a16:creationId xmlns:a16="http://schemas.microsoft.com/office/drawing/2014/main" id="{34BAA892-CBC3-4586-9ECF-BF70180BC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0" name="Freeform 46">
              <a:extLst>
                <a:ext uri="{FF2B5EF4-FFF2-40B4-BE49-F238E27FC236}">
                  <a16:creationId xmlns:a16="http://schemas.microsoft.com/office/drawing/2014/main" id="{4F6D80A3-4490-4627-A9EA-1A53E21AFA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7174" name="Group 44">
            <a:extLst>
              <a:ext uri="{FF2B5EF4-FFF2-40B4-BE49-F238E27FC236}">
                <a16:creationId xmlns:a16="http://schemas.microsoft.com/office/drawing/2014/main" id="{A14E9860-D9A4-4319-9857-A233F663AB1F}"/>
              </a:ext>
            </a:extLst>
          </p:cNvPr>
          <p:cNvGrpSpPr>
            <a:grpSpLocks/>
          </p:cNvGrpSpPr>
          <p:nvPr/>
        </p:nvGrpSpPr>
        <p:grpSpPr bwMode="auto">
          <a:xfrm>
            <a:off x="1944688" y="5046663"/>
            <a:ext cx="568325" cy="481012"/>
            <a:chOff x="-44" y="1473"/>
            <a:chExt cx="981" cy="1105"/>
          </a:xfrm>
        </p:grpSpPr>
        <p:pic>
          <p:nvPicPr>
            <p:cNvPr id="177297" name="Picture 45" descr="desktop_computer_stylized_medium">
              <a:extLst>
                <a:ext uri="{FF2B5EF4-FFF2-40B4-BE49-F238E27FC236}">
                  <a16:creationId xmlns:a16="http://schemas.microsoft.com/office/drawing/2014/main" id="{D4AE7B45-1050-49F2-B0C9-6AEA7A8E5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8" name="Freeform 46">
              <a:extLst>
                <a:ext uri="{FF2B5EF4-FFF2-40B4-BE49-F238E27FC236}">
                  <a16:creationId xmlns:a16="http://schemas.microsoft.com/office/drawing/2014/main" id="{52DD2C73-C594-4CAF-A199-132DCA3D75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0680" name="Line 21">
            <a:extLst>
              <a:ext uri="{FF2B5EF4-FFF2-40B4-BE49-F238E27FC236}">
                <a16:creationId xmlns:a16="http://schemas.microsoft.com/office/drawing/2014/main" id="{63C96E84-D720-47A3-B4D8-A60811058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0788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81" name="Line 22">
            <a:extLst>
              <a:ext uri="{FF2B5EF4-FFF2-40B4-BE49-F238E27FC236}">
                <a16:creationId xmlns:a16="http://schemas.microsoft.com/office/drawing/2014/main" id="{2809A542-4CA0-47F7-B2F4-E0548D35EB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2563" y="5256213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82" name="Line 22">
            <a:extLst>
              <a:ext uri="{FF2B5EF4-FFF2-40B4-BE49-F238E27FC236}">
                <a16:creationId xmlns:a16="http://schemas.microsoft.com/office/drawing/2014/main" id="{1E0CBA2B-BBE5-4E9A-A000-DC3DE7C41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7375" y="52673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83" name="Line 20">
            <a:extLst>
              <a:ext uri="{FF2B5EF4-FFF2-40B4-BE49-F238E27FC236}">
                <a16:creationId xmlns:a16="http://schemas.microsoft.com/office/drawing/2014/main" id="{E4C14526-B1E0-41EE-B4C0-7C11F2A756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5775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77179" name="Group 44">
            <a:extLst>
              <a:ext uri="{FF2B5EF4-FFF2-40B4-BE49-F238E27FC236}">
                <a16:creationId xmlns:a16="http://schemas.microsoft.com/office/drawing/2014/main" id="{A3675F3B-091B-4FDD-A86F-17A227046484}"/>
              </a:ext>
            </a:extLst>
          </p:cNvPr>
          <p:cNvGrpSpPr>
            <a:grpSpLocks/>
          </p:cNvGrpSpPr>
          <p:nvPr/>
        </p:nvGrpSpPr>
        <p:grpSpPr bwMode="auto">
          <a:xfrm>
            <a:off x="2349500" y="5419725"/>
            <a:ext cx="568325" cy="481013"/>
            <a:chOff x="-44" y="1473"/>
            <a:chExt cx="981" cy="1105"/>
          </a:xfrm>
        </p:grpSpPr>
        <p:pic>
          <p:nvPicPr>
            <p:cNvPr id="177295" name="Picture 45" descr="desktop_computer_stylized_medium">
              <a:extLst>
                <a:ext uri="{FF2B5EF4-FFF2-40B4-BE49-F238E27FC236}">
                  <a16:creationId xmlns:a16="http://schemas.microsoft.com/office/drawing/2014/main" id="{7AA2AECC-3E74-4BCA-9C0D-A1597B650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6" name="Freeform 46">
              <a:extLst>
                <a:ext uri="{FF2B5EF4-FFF2-40B4-BE49-F238E27FC236}">
                  <a16:creationId xmlns:a16="http://schemas.microsoft.com/office/drawing/2014/main" id="{F2E75515-9864-43E5-971E-8FB7DB732D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7180" name="Group 44">
            <a:extLst>
              <a:ext uri="{FF2B5EF4-FFF2-40B4-BE49-F238E27FC236}">
                <a16:creationId xmlns:a16="http://schemas.microsoft.com/office/drawing/2014/main" id="{FA3D37A8-B00A-4AEB-B55A-06A9C1E9E1B0}"/>
              </a:ext>
            </a:extLst>
          </p:cNvPr>
          <p:cNvGrpSpPr>
            <a:grpSpLocks/>
          </p:cNvGrpSpPr>
          <p:nvPr/>
        </p:nvGrpSpPr>
        <p:grpSpPr bwMode="auto">
          <a:xfrm>
            <a:off x="2806700" y="5487988"/>
            <a:ext cx="568325" cy="481012"/>
            <a:chOff x="-44" y="1473"/>
            <a:chExt cx="981" cy="1105"/>
          </a:xfrm>
        </p:grpSpPr>
        <p:pic>
          <p:nvPicPr>
            <p:cNvPr id="177293" name="Picture 45" descr="desktop_computer_stylized_medium">
              <a:extLst>
                <a:ext uri="{FF2B5EF4-FFF2-40B4-BE49-F238E27FC236}">
                  <a16:creationId xmlns:a16="http://schemas.microsoft.com/office/drawing/2014/main" id="{F7AFD368-B971-4B1C-9B25-1B85D7780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4" name="Freeform 46">
              <a:extLst>
                <a:ext uri="{FF2B5EF4-FFF2-40B4-BE49-F238E27FC236}">
                  <a16:creationId xmlns:a16="http://schemas.microsoft.com/office/drawing/2014/main" id="{E10862EA-43E6-40AC-BE33-D5614A9190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0686" name="Picture 3">
            <a:extLst>
              <a:ext uri="{FF2B5EF4-FFF2-40B4-BE49-F238E27FC236}">
                <a16:creationId xmlns:a16="http://schemas.microsoft.com/office/drawing/2014/main" id="{41597183-ECCA-4052-9987-522E89AD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4602163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>
            <a:extLst>
              <a:ext uri="{FF2B5EF4-FFF2-40B4-BE49-F238E27FC236}">
                <a16:creationId xmlns:a16="http://schemas.microsoft.com/office/drawing/2014/main" id="{79ABA91C-7058-48AA-B033-CA70DCF93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018088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83" name="Group 44">
            <a:extLst>
              <a:ext uri="{FF2B5EF4-FFF2-40B4-BE49-F238E27FC236}">
                <a16:creationId xmlns:a16="http://schemas.microsoft.com/office/drawing/2014/main" id="{DB36CA44-9EAF-4C09-B7E8-5CA686C960E4}"/>
              </a:ext>
            </a:extLst>
          </p:cNvPr>
          <p:cNvGrpSpPr>
            <a:grpSpLocks/>
          </p:cNvGrpSpPr>
          <p:nvPr/>
        </p:nvGrpSpPr>
        <p:grpSpPr bwMode="auto">
          <a:xfrm>
            <a:off x="3232150" y="4946650"/>
            <a:ext cx="568325" cy="481013"/>
            <a:chOff x="-44" y="1473"/>
            <a:chExt cx="981" cy="1105"/>
          </a:xfrm>
        </p:grpSpPr>
        <p:pic>
          <p:nvPicPr>
            <p:cNvPr id="177291" name="Picture 45" descr="desktop_computer_stylized_medium">
              <a:extLst>
                <a:ext uri="{FF2B5EF4-FFF2-40B4-BE49-F238E27FC236}">
                  <a16:creationId xmlns:a16="http://schemas.microsoft.com/office/drawing/2014/main" id="{CD933D9B-4FDE-4EBF-A6C5-FC9EB91EE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2" name="Freeform 46">
              <a:extLst>
                <a:ext uri="{FF2B5EF4-FFF2-40B4-BE49-F238E27FC236}">
                  <a16:creationId xmlns:a16="http://schemas.microsoft.com/office/drawing/2014/main" id="{C5E6D01D-41FF-48A2-9376-C73E6B9750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0689" name="Line 20">
            <a:extLst>
              <a:ext uri="{FF2B5EF4-FFF2-40B4-BE49-F238E27FC236}">
                <a16:creationId xmlns:a16="http://schemas.microsoft.com/office/drawing/2014/main" id="{3E7EA3EA-C775-4180-9935-D1B3A5E697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4838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90" name="Line 21">
            <a:extLst>
              <a:ext uri="{FF2B5EF4-FFF2-40B4-BE49-F238E27FC236}">
                <a16:creationId xmlns:a16="http://schemas.microsoft.com/office/drawing/2014/main" id="{5CA67F98-6832-4199-ABBD-8787A9AB52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2188" y="5070475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91" name="Line 22">
            <a:extLst>
              <a:ext uri="{FF2B5EF4-FFF2-40B4-BE49-F238E27FC236}">
                <a16:creationId xmlns:a16="http://schemas.microsoft.com/office/drawing/2014/main" id="{26ED2AD0-D424-4688-85D0-4A8B3DA2B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509905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77187" name="Group 44">
            <a:extLst>
              <a:ext uri="{FF2B5EF4-FFF2-40B4-BE49-F238E27FC236}">
                <a16:creationId xmlns:a16="http://schemas.microsoft.com/office/drawing/2014/main" id="{40DFB7D7-4FEF-4A1B-9F4B-90C40E494807}"/>
              </a:ext>
            </a:extLst>
          </p:cNvPr>
          <p:cNvGrpSpPr>
            <a:grpSpLocks/>
          </p:cNvGrpSpPr>
          <p:nvPr/>
        </p:nvGrpSpPr>
        <p:grpSpPr bwMode="auto">
          <a:xfrm>
            <a:off x="5376863" y="4837113"/>
            <a:ext cx="568325" cy="481012"/>
            <a:chOff x="-44" y="1473"/>
            <a:chExt cx="981" cy="1105"/>
          </a:xfrm>
        </p:grpSpPr>
        <p:pic>
          <p:nvPicPr>
            <p:cNvPr id="177289" name="Picture 45" descr="desktop_computer_stylized_medium">
              <a:extLst>
                <a:ext uri="{FF2B5EF4-FFF2-40B4-BE49-F238E27FC236}">
                  <a16:creationId xmlns:a16="http://schemas.microsoft.com/office/drawing/2014/main" id="{6FEE324C-88E2-4E7E-9E9B-BC7451E70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0" name="Freeform 46">
              <a:extLst>
                <a:ext uri="{FF2B5EF4-FFF2-40B4-BE49-F238E27FC236}">
                  <a16:creationId xmlns:a16="http://schemas.microsoft.com/office/drawing/2014/main" id="{CCCB89EE-9A9D-4868-B7BF-E185CFC5D3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7188" name="Group 44">
            <a:extLst>
              <a:ext uri="{FF2B5EF4-FFF2-40B4-BE49-F238E27FC236}">
                <a16:creationId xmlns:a16="http://schemas.microsoft.com/office/drawing/2014/main" id="{F47D8014-9103-4394-A4D4-F31CDF10187F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5283200"/>
            <a:ext cx="569913" cy="481013"/>
            <a:chOff x="-44" y="1473"/>
            <a:chExt cx="981" cy="1105"/>
          </a:xfrm>
        </p:grpSpPr>
        <p:pic>
          <p:nvPicPr>
            <p:cNvPr id="177287" name="Picture 45" descr="desktop_computer_stylized_medium">
              <a:extLst>
                <a:ext uri="{FF2B5EF4-FFF2-40B4-BE49-F238E27FC236}">
                  <a16:creationId xmlns:a16="http://schemas.microsoft.com/office/drawing/2014/main" id="{CB6AD125-455D-48ED-8E0E-FF60AFDD8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Freeform 46">
              <a:extLst>
                <a:ext uri="{FF2B5EF4-FFF2-40B4-BE49-F238E27FC236}">
                  <a16:creationId xmlns:a16="http://schemas.microsoft.com/office/drawing/2014/main" id="{32FC23D8-1403-4638-B2CB-8385538F38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7189" name="Group 44">
            <a:extLst>
              <a:ext uri="{FF2B5EF4-FFF2-40B4-BE49-F238E27FC236}">
                <a16:creationId xmlns:a16="http://schemas.microsoft.com/office/drawing/2014/main" id="{75B350DE-F643-40A5-9496-FAE94F0AD116}"/>
              </a:ext>
            </a:extLst>
          </p:cNvPr>
          <p:cNvGrpSpPr>
            <a:grpSpLocks/>
          </p:cNvGrpSpPr>
          <p:nvPr/>
        </p:nvGrpSpPr>
        <p:grpSpPr bwMode="auto">
          <a:xfrm>
            <a:off x="6164263" y="5313363"/>
            <a:ext cx="568325" cy="482600"/>
            <a:chOff x="-44" y="1473"/>
            <a:chExt cx="981" cy="1105"/>
          </a:xfrm>
        </p:grpSpPr>
        <p:pic>
          <p:nvPicPr>
            <p:cNvPr id="177285" name="Picture 45" descr="desktop_computer_stylized_medium">
              <a:extLst>
                <a:ext uri="{FF2B5EF4-FFF2-40B4-BE49-F238E27FC236}">
                  <a16:creationId xmlns:a16="http://schemas.microsoft.com/office/drawing/2014/main" id="{FCBD1774-0F8F-4B5D-BB10-8A5A3E7C7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6" name="Freeform 46">
              <a:extLst>
                <a:ext uri="{FF2B5EF4-FFF2-40B4-BE49-F238E27FC236}">
                  <a16:creationId xmlns:a16="http://schemas.microsoft.com/office/drawing/2014/main" id="{DD91A3B5-1B2F-4FD6-B7DF-066D5BBE1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0695" name="Line 20">
            <a:extLst>
              <a:ext uri="{FF2B5EF4-FFF2-40B4-BE49-F238E27FC236}">
                <a16:creationId xmlns:a16="http://schemas.microsoft.com/office/drawing/2014/main" id="{B4FAA6E4-83F6-4459-A3FD-6083D2B338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9313" y="5068888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96" name="Line 21">
            <a:extLst>
              <a:ext uri="{FF2B5EF4-FFF2-40B4-BE49-F238E27FC236}">
                <a16:creationId xmlns:a16="http://schemas.microsoft.com/office/drawing/2014/main" id="{16EDCCCA-5EAE-4BB7-BBA4-E539B367DB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5763" y="5022850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97" name="Line 22">
            <a:extLst>
              <a:ext uri="{FF2B5EF4-FFF2-40B4-BE49-F238E27FC236}">
                <a16:creationId xmlns:a16="http://schemas.microsoft.com/office/drawing/2014/main" id="{444B3296-2280-4ACD-8197-D2FB02573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50514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77193" name="Group 44">
            <a:extLst>
              <a:ext uri="{FF2B5EF4-FFF2-40B4-BE49-F238E27FC236}">
                <a16:creationId xmlns:a16="http://schemas.microsoft.com/office/drawing/2014/main" id="{5E603769-5515-44DF-973A-B384B8566F5C}"/>
              </a:ext>
            </a:extLst>
          </p:cNvPr>
          <p:cNvGrpSpPr>
            <a:grpSpLocks/>
          </p:cNvGrpSpPr>
          <p:nvPr/>
        </p:nvGrpSpPr>
        <p:grpSpPr bwMode="auto">
          <a:xfrm>
            <a:off x="4803775" y="5230813"/>
            <a:ext cx="569913" cy="481012"/>
            <a:chOff x="-44" y="1473"/>
            <a:chExt cx="981" cy="1105"/>
          </a:xfrm>
        </p:grpSpPr>
        <p:pic>
          <p:nvPicPr>
            <p:cNvPr id="177283" name="Picture 45" descr="desktop_computer_stylized_medium">
              <a:extLst>
                <a:ext uri="{FF2B5EF4-FFF2-40B4-BE49-F238E27FC236}">
                  <a16:creationId xmlns:a16="http://schemas.microsoft.com/office/drawing/2014/main" id="{58642604-4C1A-4931-BD2E-FDA2F71D4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4" name="Freeform 46">
              <a:extLst>
                <a:ext uri="{FF2B5EF4-FFF2-40B4-BE49-F238E27FC236}">
                  <a16:creationId xmlns:a16="http://schemas.microsoft.com/office/drawing/2014/main" id="{3112C4D4-1A40-4311-9B51-47EDE9A0D8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7194" name="Group 44">
            <a:extLst>
              <a:ext uri="{FF2B5EF4-FFF2-40B4-BE49-F238E27FC236}">
                <a16:creationId xmlns:a16="http://schemas.microsoft.com/office/drawing/2014/main" id="{B43E1B66-5FAD-4255-945E-F6A94A319378}"/>
              </a:ext>
            </a:extLst>
          </p:cNvPr>
          <p:cNvGrpSpPr>
            <a:grpSpLocks/>
          </p:cNvGrpSpPr>
          <p:nvPr/>
        </p:nvGrpSpPr>
        <p:grpSpPr bwMode="auto">
          <a:xfrm>
            <a:off x="3759200" y="5235575"/>
            <a:ext cx="569913" cy="482600"/>
            <a:chOff x="-44" y="1473"/>
            <a:chExt cx="981" cy="1105"/>
          </a:xfrm>
        </p:grpSpPr>
        <p:pic>
          <p:nvPicPr>
            <p:cNvPr id="177281" name="Picture 45" descr="desktop_computer_stylized_medium">
              <a:extLst>
                <a:ext uri="{FF2B5EF4-FFF2-40B4-BE49-F238E27FC236}">
                  <a16:creationId xmlns:a16="http://schemas.microsoft.com/office/drawing/2014/main" id="{860B5985-0CFB-4E0E-8620-2F35DE7E5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2" name="Freeform 46">
              <a:extLst>
                <a:ext uri="{FF2B5EF4-FFF2-40B4-BE49-F238E27FC236}">
                  <a16:creationId xmlns:a16="http://schemas.microsoft.com/office/drawing/2014/main" id="{64E511A2-C5F8-4C45-905D-D42F91EE9A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7195" name="Group 44">
            <a:extLst>
              <a:ext uri="{FF2B5EF4-FFF2-40B4-BE49-F238E27FC236}">
                <a16:creationId xmlns:a16="http://schemas.microsoft.com/office/drawing/2014/main" id="{E3AF831C-94FF-4396-8645-631DC9D0B42C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5267325"/>
            <a:ext cx="569912" cy="481013"/>
            <a:chOff x="-44" y="1473"/>
            <a:chExt cx="981" cy="1105"/>
          </a:xfrm>
        </p:grpSpPr>
        <p:pic>
          <p:nvPicPr>
            <p:cNvPr id="177279" name="Picture 45" descr="desktop_computer_stylized_medium">
              <a:extLst>
                <a:ext uri="{FF2B5EF4-FFF2-40B4-BE49-F238E27FC236}">
                  <a16:creationId xmlns:a16="http://schemas.microsoft.com/office/drawing/2014/main" id="{4DB4BFE5-4FFF-4DDE-93B9-848AA3950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0" name="Freeform 46">
              <a:extLst>
                <a:ext uri="{FF2B5EF4-FFF2-40B4-BE49-F238E27FC236}">
                  <a16:creationId xmlns:a16="http://schemas.microsoft.com/office/drawing/2014/main" id="{F8B766EF-0276-4A53-9320-F6E4B3E085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0701" name="Picture 3">
            <a:extLst>
              <a:ext uri="{FF2B5EF4-FFF2-40B4-BE49-F238E27FC236}">
                <a16:creationId xmlns:a16="http://schemas.microsoft.com/office/drawing/2014/main" id="{0021DA13-AC8C-47C5-90F0-A82E696FC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822825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>
            <a:extLst>
              <a:ext uri="{FF2B5EF4-FFF2-40B4-BE49-F238E27FC236}">
                <a16:creationId xmlns:a16="http://schemas.microsoft.com/office/drawing/2014/main" id="{7B433FE1-191A-4F26-9263-B86C53B0E2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9863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70703" name="Picture 3">
            <a:extLst>
              <a:ext uri="{FF2B5EF4-FFF2-40B4-BE49-F238E27FC236}">
                <a16:creationId xmlns:a16="http://schemas.microsoft.com/office/drawing/2014/main" id="{05189B18-622B-4AAB-84D9-25A30B194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4870450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99" name="Group 44">
            <a:extLst>
              <a:ext uri="{FF2B5EF4-FFF2-40B4-BE49-F238E27FC236}">
                <a16:creationId xmlns:a16="http://schemas.microsoft.com/office/drawing/2014/main" id="{53F087A2-6E13-4710-A727-01E0682B2DB7}"/>
              </a:ext>
            </a:extLst>
          </p:cNvPr>
          <p:cNvGrpSpPr>
            <a:grpSpLocks/>
          </p:cNvGrpSpPr>
          <p:nvPr/>
        </p:nvGrpSpPr>
        <p:grpSpPr bwMode="auto">
          <a:xfrm>
            <a:off x="6684963" y="4884738"/>
            <a:ext cx="569912" cy="481012"/>
            <a:chOff x="-44" y="1473"/>
            <a:chExt cx="981" cy="1105"/>
          </a:xfrm>
        </p:grpSpPr>
        <p:pic>
          <p:nvPicPr>
            <p:cNvPr id="177277" name="Picture 45" descr="desktop_computer_stylized_medium">
              <a:extLst>
                <a:ext uri="{FF2B5EF4-FFF2-40B4-BE49-F238E27FC236}">
                  <a16:creationId xmlns:a16="http://schemas.microsoft.com/office/drawing/2014/main" id="{51C8284E-22EF-410C-B270-FBC38DB1F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78" name="Freeform 46">
              <a:extLst>
                <a:ext uri="{FF2B5EF4-FFF2-40B4-BE49-F238E27FC236}">
                  <a16:creationId xmlns:a16="http://schemas.microsoft.com/office/drawing/2014/main" id="{7BB81BB7-4071-4225-820A-1995B00B45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0705" name="Picture 3">
            <a:extLst>
              <a:ext uri="{FF2B5EF4-FFF2-40B4-BE49-F238E27FC236}">
                <a16:creationId xmlns:a16="http://schemas.microsoft.com/office/drawing/2014/main" id="{B0D7607E-9EB5-4158-99D8-ECF187B5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62288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201" name="Group 906">
            <a:extLst>
              <a:ext uri="{FF2B5EF4-FFF2-40B4-BE49-F238E27FC236}">
                <a16:creationId xmlns:a16="http://schemas.microsoft.com/office/drawing/2014/main" id="{8C936A5E-E0D4-4D71-AB1A-A871B732578A}"/>
              </a:ext>
            </a:extLst>
          </p:cNvPr>
          <p:cNvGrpSpPr>
            <a:grpSpLocks/>
          </p:cNvGrpSpPr>
          <p:nvPr/>
        </p:nvGrpSpPr>
        <p:grpSpPr bwMode="auto">
          <a:xfrm>
            <a:off x="5140325" y="2111375"/>
            <a:ext cx="366713" cy="579438"/>
            <a:chOff x="4140" y="429"/>
            <a:chExt cx="1425" cy="2396"/>
          </a:xfrm>
        </p:grpSpPr>
        <p:sp>
          <p:nvSpPr>
            <p:cNvPr id="177245" name="Freeform 907">
              <a:extLst>
                <a:ext uri="{FF2B5EF4-FFF2-40B4-BE49-F238E27FC236}">
                  <a16:creationId xmlns:a16="http://schemas.microsoft.com/office/drawing/2014/main" id="{A9B508EC-DD51-45EF-AE91-EBDDE99A7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1" name="Rectangle 908">
              <a:extLst>
                <a:ext uri="{FF2B5EF4-FFF2-40B4-BE49-F238E27FC236}">
                  <a16:creationId xmlns:a16="http://schemas.microsoft.com/office/drawing/2014/main" id="{1FC9C2C4-0327-4475-8B99-62A884B0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7247" name="Freeform 909">
              <a:extLst>
                <a:ext uri="{FF2B5EF4-FFF2-40B4-BE49-F238E27FC236}">
                  <a16:creationId xmlns:a16="http://schemas.microsoft.com/office/drawing/2014/main" id="{573CE485-D5B7-498A-A1E3-2F94737D0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48" name="Freeform 910">
              <a:extLst>
                <a:ext uri="{FF2B5EF4-FFF2-40B4-BE49-F238E27FC236}">
                  <a16:creationId xmlns:a16="http://schemas.microsoft.com/office/drawing/2014/main" id="{F26B16D9-A405-48A3-A19C-F7F36774A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4" name="Rectangle 911">
              <a:extLst>
                <a:ext uri="{FF2B5EF4-FFF2-40B4-BE49-F238E27FC236}">
                  <a16:creationId xmlns:a16="http://schemas.microsoft.com/office/drawing/2014/main" id="{3EADB93E-17EC-4FD3-A0FC-0418F47D3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7250" name="Group 912">
              <a:extLst>
                <a:ext uri="{FF2B5EF4-FFF2-40B4-BE49-F238E27FC236}">
                  <a16:creationId xmlns:a16="http://schemas.microsoft.com/office/drawing/2014/main" id="{7BA41646-D53B-43AE-8C5D-73A13FA7B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>
                <a:extLst>
                  <a:ext uri="{FF2B5EF4-FFF2-40B4-BE49-F238E27FC236}">
                    <a16:creationId xmlns:a16="http://schemas.microsoft.com/office/drawing/2014/main" id="{7D44CF45-5105-413C-A248-03C5BD323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81" name="AutoShape 914">
                <a:extLst>
                  <a:ext uri="{FF2B5EF4-FFF2-40B4-BE49-F238E27FC236}">
                    <a16:creationId xmlns:a16="http://schemas.microsoft.com/office/drawing/2014/main" id="{55C7D46F-80C9-4C45-A965-5BF422C7D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56" name="Rectangle 915">
              <a:extLst>
                <a:ext uri="{FF2B5EF4-FFF2-40B4-BE49-F238E27FC236}">
                  <a16:creationId xmlns:a16="http://schemas.microsoft.com/office/drawing/2014/main" id="{2C1E65A2-A396-4D04-AC7D-A18DF2FCC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7252" name="Group 916">
              <a:extLst>
                <a:ext uri="{FF2B5EF4-FFF2-40B4-BE49-F238E27FC236}">
                  <a16:creationId xmlns:a16="http://schemas.microsoft.com/office/drawing/2014/main" id="{BC0B5317-56F5-4181-A689-FE38DC397E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>
                <a:extLst>
                  <a:ext uri="{FF2B5EF4-FFF2-40B4-BE49-F238E27FC236}">
                    <a16:creationId xmlns:a16="http://schemas.microsoft.com/office/drawing/2014/main" id="{CFCF05E7-94F9-4CB3-BF48-BE304D917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79" name="AutoShape 918">
                <a:extLst>
                  <a:ext uri="{FF2B5EF4-FFF2-40B4-BE49-F238E27FC236}">
                    <a16:creationId xmlns:a16="http://schemas.microsoft.com/office/drawing/2014/main" id="{1C487703-D2F9-4713-A861-53B50F0D4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58" name="Rectangle 919">
              <a:extLst>
                <a:ext uri="{FF2B5EF4-FFF2-40B4-BE49-F238E27FC236}">
                  <a16:creationId xmlns:a16="http://schemas.microsoft.com/office/drawing/2014/main" id="{5EEABC83-A3E0-414F-90A4-A15A50F6A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59" name="Rectangle 920">
              <a:extLst>
                <a:ext uri="{FF2B5EF4-FFF2-40B4-BE49-F238E27FC236}">
                  <a16:creationId xmlns:a16="http://schemas.microsoft.com/office/drawing/2014/main" id="{043F62C0-29E2-4571-BFD8-B56B36820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7255" name="Group 921">
              <a:extLst>
                <a:ext uri="{FF2B5EF4-FFF2-40B4-BE49-F238E27FC236}">
                  <a16:creationId xmlns:a16="http://schemas.microsoft.com/office/drawing/2014/main" id="{C89187A4-9554-472A-B524-7C84100E4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>
                <a:extLst>
                  <a:ext uri="{FF2B5EF4-FFF2-40B4-BE49-F238E27FC236}">
                    <a16:creationId xmlns:a16="http://schemas.microsoft.com/office/drawing/2014/main" id="{A756A043-BA60-4FBA-9C37-C8F897648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77" name="AutoShape 923">
                <a:extLst>
                  <a:ext uri="{FF2B5EF4-FFF2-40B4-BE49-F238E27FC236}">
                    <a16:creationId xmlns:a16="http://schemas.microsoft.com/office/drawing/2014/main" id="{5538C19A-90CB-4213-B1D0-93CC908B3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7256" name="Freeform 924">
              <a:extLst>
                <a:ext uri="{FF2B5EF4-FFF2-40B4-BE49-F238E27FC236}">
                  <a16:creationId xmlns:a16="http://schemas.microsoft.com/office/drawing/2014/main" id="{681C03FA-9BBB-4CDC-83AC-C7A50B110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257" name="Group 925">
              <a:extLst>
                <a:ext uri="{FF2B5EF4-FFF2-40B4-BE49-F238E27FC236}">
                  <a16:creationId xmlns:a16="http://schemas.microsoft.com/office/drawing/2014/main" id="{EB1A3DB1-DB19-49BC-AA9A-31B2351FF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>
                <a:extLst>
                  <a:ext uri="{FF2B5EF4-FFF2-40B4-BE49-F238E27FC236}">
                    <a16:creationId xmlns:a16="http://schemas.microsoft.com/office/drawing/2014/main" id="{6810F0E2-1A51-4552-BCB5-7DA1D7FD6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75" name="AutoShape 927">
                <a:extLst>
                  <a:ext uri="{FF2B5EF4-FFF2-40B4-BE49-F238E27FC236}">
                    <a16:creationId xmlns:a16="http://schemas.microsoft.com/office/drawing/2014/main" id="{292DB40A-1D9D-436D-BA12-C573F9027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63" name="Rectangle 928">
              <a:extLst>
                <a:ext uri="{FF2B5EF4-FFF2-40B4-BE49-F238E27FC236}">
                  <a16:creationId xmlns:a16="http://schemas.microsoft.com/office/drawing/2014/main" id="{3EC96B4F-EEF8-4B1A-8A45-1ECE9E10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7259" name="Freeform 929">
              <a:extLst>
                <a:ext uri="{FF2B5EF4-FFF2-40B4-BE49-F238E27FC236}">
                  <a16:creationId xmlns:a16="http://schemas.microsoft.com/office/drawing/2014/main" id="{329FD8F3-0956-43B2-A769-BBA4C4B85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60" name="Freeform 930">
              <a:extLst>
                <a:ext uri="{FF2B5EF4-FFF2-40B4-BE49-F238E27FC236}">
                  <a16:creationId xmlns:a16="http://schemas.microsoft.com/office/drawing/2014/main" id="{86413429-3BE3-401E-BCD7-D974EF175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6" name="Oval 931">
              <a:extLst>
                <a:ext uri="{FF2B5EF4-FFF2-40B4-BE49-F238E27FC236}">
                  <a16:creationId xmlns:a16="http://schemas.microsoft.com/office/drawing/2014/main" id="{0EB31981-732F-43E4-8AEC-F4251BE4A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7262" name="Freeform 932">
              <a:extLst>
                <a:ext uri="{FF2B5EF4-FFF2-40B4-BE49-F238E27FC236}">
                  <a16:creationId xmlns:a16="http://schemas.microsoft.com/office/drawing/2014/main" id="{D4531F1E-EC84-47AF-B585-4C15DF310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8" name="AutoShape 933">
              <a:extLst>
                <a:ext uri="{FF2B5EF4-FFF2-40B4-BE49-F238E27FC236}">
                  <a16:creationId xmlns:a16="http://schemas.microsoft.com/office/drawing/2014/main" id="{C9E0020B-E4D1-41F1-A818-169B16257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69" name="AutoShape 934">
              <a:extLst>
                <a:ext uri="{FF2B5EF4-FFF2-40B4-BE49-F238E27FC236}">
                  <a16:creationId xmlns:a16="http://schemas.microsoft.com/office/drawing/2014/main" id="{EC4EAA10-F82B-458D-BDFF-06B6B819F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70" name="Oval 935">
              <a:extLst>
                <a:ext uri="{FF2B5EF4-FFF2-40B4-BE49-F238E27FC236}">
                  <a16:creationId xmlns:a16="http://schemas.microsoft.com/office/drawing/2014/main" id="{7ED25A78-DACD-40B7-875D-AB79E7178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71" name="Oval 936">
              <a:extLst>
                <a:ext uri="{FF2B5EF4-FFF2-40B4-BE49-F238E27FC236}">
                  <a16:creationId xmlns:a16="http://schemas.microsoft.com/office/drawing/2014/main" id="{BC337446-F3ED-4AFD-938B-C97541246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72" name="Oval 937">
              <a:extLst>
                <a:ext uri="{FF2B5EF4-FFF2-40B4-BE49-F238E27FC236}">
                  <a16:creationId xmlns:a16="http://schemas.microsoft.com/office/drawing/2014/main" id="{68D90EC6-4EA5-49CB-BA6E-EDA70F35A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73" name="Rectangle 938">
              <a:extLst>
                <a:ext uri="{FF2B5EF4-FFF2-40B4-BE49-F238E27FC236}">
                  <a16:creationId xmlns:a16="http://schemas.microsoft.com/office/drawing/2014/main" id="{10EE4096-864A-45C5-A3B6-1B7CE806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7202" name="Group 1108">
            <a:extLst>
              <a:ext uri="{FF2B5EF4-FFF2-40B4-BE49-F238E27FC236}">
                <a16:creationId xmlns:a16="http://schemas.microsoft.com/office/drawing/2014/main" id="{8655E27F-1D5F-4D8A-97BA-E7E3D7E1F4D8}"/>
              </a:ext>
            </a:extLst>
          </p:cNvPr>
          <p:cNvGrpSpPr>
            <a:grpSpLocks/>
          </p:cNvGrpSpPr>
          <p:nvPr/>
        </p:nvGrpSpPr>
        <p:grpSpPr bwMode="auto">
          <a:xfrm>
            <a:off x="2803525" y="2278063"/>
            <a:ext cx="812800" cy="360362"/>
            <a:chOff x="2356" y="1300"/>
            <a:chExt cx="555" cy="194"/>
          </a:xfrm>
        </p:grpSpPr>
        <p:sp>
          <p:nvSpPr>
            <p:cNvPr id="177237" name="Oval 407">
              <a:extLst>
                <a:ext uri="{FF2B5EF4-FFF2-40B4-BE49-F238E27FC236}">
                  <a16:creationId xmlns:a16="http://schemas.microsoft.com/office/drawing/2014/main" id="{EC34BC27-3F8D-4993-ABF9-8191E630B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238" name="Rectangle 410">
              <a:extLst>
                <a:ext uri="{FF2B5EF4-FFF2-40B4-BE49-F238E27FC236}">
                  <a16:creationId xmlns:a16="http://schemas.microsoft.com/office/drawing/2014/main" id="{6DDA478E-DFE7-4988-B015-62FC5A244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239" name="Oval 411">
              <a:extLst>
                <a:ext uri="{FF2B5EF4-FFF2-40B4-BE49-F238E27FC236}">
                  <a16:creationId xmlns:a16="http://schemas.microsoft.com/office/drawing/2014/main" id="{046A2A2C-DAF5-4286-BCCC-D4EF17EF2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7240" name="Group 1112">
              <a:extLst>
                <a:ext uri="{FF2B5EF4-FFF2-40B4-BE49-F238E27FC236}">
                  <a16:creationId xmlns:a16="http://schemas.microsoft.com/office/drawing/2014/main" id="{0E12192F-13E4-4108-9E59-8BE6724E8B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7243" name="Freeform 1113">
                <a:extLst>
                  <a:ext uri="{FF2B5EF4-FFF2-40B4-BE49-F238E27FC236}">
                    <a16:creationId xmlns:a16="http://schemas.microsoft.com/office/drawing/2014/main" id="{E09ED10E-42B8-4EAC-B4BC-1663BF41C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44" name="Freeform 1114">
                <a:extLst>
                  <a:ext uri="{FF2B5EF4-FFF2-40B4-BE49-F238E27FC236}">
                    <a16:creationId xmlns:a16="http://schemas.microsoft.com/office/drawing/2014/main" id="{3AB76D4F-3A85-46CD-A88F-9C2033A52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46" name="Line 1115">
              <a:extLst>
                <a:ext uri="{FF2B5EF4-FFF2-40B4-BE49-F238E27FC236}">
                  <a16:creationId xmlns:a16="http://schemas.microsoft.com/office/drawing/2014/main" id="{CE34243F-F7C5-4BC6-952D-F738A37A2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0747" name="Line 1116">
              <a:extLst>
                <a:ext uri="{FF2B5EF4-FFF2-40B4-BE49-F238E27FC236}">
                  <a16:creationId xmlns:a16="http://schemas.microsoft.com/office/drawing/2014/main" id="{74E08059-F0C6-4690-A02C-FB72D8DFC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77203" name="Group 906">
            <a:extLst>
              <a:ext uri="{FF2B5EF4-FFF2-40B4-BE49-F238E27FC236}">
                <a16:creationId xmlns:a16="http://schemas.microsoft.com/office/drawing/2014/main" id="{19E1641B-4619-4E96-9987-C25AFE93D71F}"/>
              </a:ext>
            </a:extLst>
          </p:cNvPr>
          <p:cNvGrpSpPr>
            <a:grpSpLocks/>
          </p:cNvGrpSpPr>
          <p:nvPr/>
        </p:nvGrpSpPr>
        <p:grpSpPr bwMode="auto">
          <a:xfrm>
            <a:off x="5745163" y="2620963"/>
            <a:ext cx="366712" cy="579437"/>
            <a:chOff x="4140" y="429"/>
            <a:chExt cx="1425" cy="2396"/>
          </a:xfrm>
        </p:grpSpPr>
        <p:sp>
          <p:nvSpPr>
            <p:cNvPr id="177205" name="Freeform 907">
              <a:extLst>
                <a:ext uri="{FF2B5EF4-FFF2-40B4-BE49-F238E27FC236}">
                  <a16:creationId xmlns:a16="http://schemas.microsoft.com/office/drawing/2014/main" id="{CC0C563B-9474-4C30-96C9-5D7BD5FFD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11" name="Rectangle 908">
              <a:extLst>
                <a:ext uri="{FF2B5EF4-FFF2-40B4-BE49-F238E27FC236}">
                  <a16:creationId xmlns:a16="http://schemas.microsoft.com/office/drawing/2014/main" id="{78735E68-FAAD-4A71-A35A-8E44A7FDF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7207" name="Freeform 909">
              <a:extLst>
                <a:ext uri="{FF2B5EF4-FFF2-40B4-BE49-F238E27FC236}">
                  <a16:creationId xmlns:a16="http://schemas.microsoft.com/office/drawing/2014/main" id="{9DE7FD21-E2E6-4176-AEF9-2F5CED6E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08" name="Freeform 910">
              <a:extLst>
                <a:ext uri="{FF2B5EF4-FFF2-40B4-BE49-F238E27FC236}">
                  <a16:creationId xmlns:a16="http://schemas.microsoft.com/office/drawing/2014/main" id="{8DE01DE2-0C37-4680-A29C-FC74629EC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14" name="Rectangle 911">
              <a:extLst>
                <a:ext uri="{FF2B5EF4-FFF2-40B4-BE49-F238E27FC236}">
                  <a16:creationId xmlns:a16="http://schemas.microsoft.com/office/drawing/2014/main" id="{BC6DD809-1549-4B5D-B53F-FB16F4C9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7210" name="Group 912">
              <a:extLst>
                <a:ext uri="{FF2B5EF4-FFF2-40B4-BE49-F238E27FC236}">
                  <a16:creationId xmlns:a16="http://schemas.microsoft.com/office/drawing/2014/main" id="{6E96E349-B5E6-4341-B136-356343674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>
                <a:extLst>
                  <a:ext uri="{FF2B5EF4-FFF2-40B4-BE49-F238E27FC236}">
                    <a16:creationId xmlns:a16="http://schemas.microsoft.com/office/drawing/2014/main" id="{578D84BA-4B8E-4A09-B0A9-6E744C284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41" name="AutoShape 914">
                <a:extLst>
                  <a:ext uri="{FF2B5EF4-FFF2-40B4-BE49-F238E27FC236}">
                    <a16:creationId xmlns:a16="http://schemas.microsoft.com/office/drawing/2014/main" id="{29F61020-E06A-4F46-892B-7F6D5D0D5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16" name="Rectangle 915">
              <a:extLst>
                <a:ext uri="{FF2B5EF4-FFF2-40B4-BE49-F238E27FC236}">
                  <a16:creationId xmlns:a16="http://schemas.microsoft.com/office/drawing/2014/main" id="{A1356BA8-424C-4A9A-B6E0-5976078A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7212" name="Group 916">
              <a:extLst>
                <a:ext uri="{FF2B5EF4-FFF2-40B4-BE49-F238E27FC236}">
                  <a16:creationId xmlns:a16="http://schemas.microsoft.com/office/drawing/2014/main" id="{50E37218-AE26-481C-A6A0-0139A81AB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>
                <a:extLst>
                  <a:ext uri="{FF2B5EF4-FFF2-40B4-BE49-F238E27FC236}">
                    <a16:creationId xmlns:a16="http://schemas.microsoft.com/office/drawing/2014/main" id="{4635EECA-9DEB-4034-B348-18FF209A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39" name="AutoShape 918">
                <a:extLst>
                  <a:ext uri="{FF2B5EF4-FFF2-40B4-BE49-F238E27FC236}">
                    <a16:creationId xmlns:a16="http://schemas.microsoft.com/office/drawing/2014/main" id="{C1EAA72E-6285-4ABF-BFD5-C0C6BA2E9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18" name="Rectangle 919">
              <a:extLst>
                <a:ext uri="{FF2B5EF4-FFF2-40B4-BE49-F238E27FC236}">
                  <a16:creationId xmlns:a16="http://schemas.microsoft.com/office/drawing/2014/main" id="{D5699E1B-3340-4027-9DEB-6FD073597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19" name="Rectangle 920">
              <a:extLst>
                <a:ext uri="{FF2B5EF4-FFF2-40B4-BE49-F238E27FC236}">
                  <a16:creationId xmlns:a16="http://schemas.microsoft.com/office/drawing/2014/main" id="{F3A0E6C3-2771-4C0A-B7D3-4C442D429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7215" name="Group 921">
              <a:extLst>
                <a:ext uri="{FF2B5EF4-FFF2-40B4-BE49-F238E27FC236}">
                  <a16:creationId xmlns:a16="http://schemas.microsoft.com/office/drawing/2014/main" id="{991C7630-E964-4E76-B5AF-611A70781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>
                <a:extLst>
                  <a:ext uri="{FF2B5EF4-FFF2-40B4-BE49-F238E27FC236}">
                    <a16:creationId xmlns:a16="http://schemas.microsoft.com/office/drawing/2014/main" id="{6561E305-0940-4274-9B0B-4F9201364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37" name="AutoShape 923">
                <a:extLst>
                  <a:ext uri="{FF2B5EF4-FFF2-40B4-BE49-F238E27FC236}">
                    <a16:creationId xmlns:a16="http://schemas.microsoft.com/office/drawing/2014/main" id="{1AF18139-757D-40F3-9B5C-FA917871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7216" name="Freeform 924">
              <a:extLst>
                <a:ext uri="{FF2B5EF4-FFF2-40B4-BE49-F238E27FC236}">
                  <a16:creationId xmlns:a16="http://schemas.microsoft.com/office/drawing/2014/main" id="{8123B6E3-BC5E-44D4-8E7E-D974C40D2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217" name="Group 925">
              <a:extLst>
                <a:ext uri="{FF2B5EF4-FFF2-40B4-BE49-F238E27FC236}">
                  <a16:creationId xmlns:a16="http://schemas.microsoft.com/office/drawing/2014/main" id="{7711E6AD-70DB-4EDF-989F-A07220519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>
                <a:extLst>
                  <a:ext uri="{FF2B5EF4-FFF2-40B4-BE49-F238E27FC236}">
                    <a16:creationId xmlns:a16="http://schemas.microsoft.com/office/drawing/2014/main" id="{57121FB1-13D1-41D2-A25F-7DD6CFC7D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35" name="AutoShape 927">
                <a:extLst>
                  <a:ext uri="{FF2B5EF4-FFF2-40B4-BE49-F238E27FC236}">
                    <a16:creationId xmlns:a16="http://schemas.microsoft.com/office/drawing/2014/main" id="{529DD1C0-5F26-4162-B5AE-D68014896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23" name="Rectangle 928">
              <a:extLst>
                <a:ext uri="{FF2B5EF4-FFF2-40B4-BE49-F238E27FC236}">
                  <a16:creationId xmlns:a16="http://schemas.microsoft.com/office/drawing/2014/main" id="{0B07EF78-1FAA-4F93-8345-94EBF5787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7219" name="Freeform 929">
              <a:extLst>
                <a:ext uri="{FF2B5EF4-FFF2-40B4-BE49-F238E27FC236}">
                  <a16:creationId xmlns:a16="http://schemas.microsoft.com/office/drawing/2014/main" id="{B825282D-53A8-4068-A8FA-A6D3C202E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20" name="Freeform 930">
              <a:extLst>
                <a:ext uri="{FF2B5EF4-FFF2-40B4-BE49-F238E27FC236}">
                  <a16:creationId xmlns:a16="http://schemas.microsoft.com/office/drawing/2014/main" id="{ECDFD7E5-7642-48AC-B59A-C94C087EE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26" name="Oval 931">
              <a:extLst>
                <a:ext uri="{FF2B5EF4-FFF2-40B4-BE49-F238E27FC236}">
                  <a16:creationId xmlns:a16="http://schemas.microsoft.com/office/drawing/2014/main" id="{ED65A2B7-5E40-4150-BD69-257DF24E1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7222" name="Freeform 932">
              <a:extLst>
                <a:ext uri="{FF2B5EF4-FFF2-40B4-BE49-F238E27FC236}">
                  <a16:creationId xmlns:a16="http://schemas.microsoft.com/office/drawing/2014/main" id="{A3EED5B4-806E-4DBF-8647-12652EA2A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28" name="AutoShape 933">
              <a:extLst>
                <a:ext uri="{FF2B5EF4-FFF2-40B4-BE49-F238E27FC236}">
                  <a16:creationId xmlns:a16="http://schemas.microsoft.com/office/drawing/2014/main" id="{456F6C9A-313A-4893-853E-C20825056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29" name="AutoShape 934">
              <a:extLst>
                <a:ext uri="{FF2B5EF4-FFF2-40B4-BE49-F238E27FC236}">
                  <a16:creationId xmlns:a16="http://schemas.microsoft.com/office/drawing/2014/main" id="{6E44C2D2-3F6C-4F6C-B245-A601409C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30" name="Oval 935">
              <a:extLst>
                <a:ext uri="{FF2B5EF4-FFF2-40B4-BE49-F238E27FC236}">
                  <a16:creationId xmlns:a16="http://schemas.microsoft.com/office/drawing/2014/main" id="{3B92B3E1-B3D4-48D9-AE2A-A92925C5D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31" name="Oval 936">
              <a:extLst>
                <a:ext uri="{FF2B5EF4-FFF2-40B4-BE49-F238E27FC236}">
                  <a16:creationId xmlns:a16="http://schemas.microsoft.com/office/drawing/2014/main" id="{A17B4CAA-6077-4FD5-9B1A-45ECC5120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32" name="Oval 937">
              <a:extLst>
                <a:ext uri="{FF2B5EF4-FFF2-40B4-BE49-F238E27FC236}">
                  <a16:creationId xmlns:a16="http://schemas.microsoft.com/office/drawing/2014/main" id="{C237C4A9-42E8-4F9E-9E27-89F3C2CA6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33" name="Rectangle 938">
              <a:extLst>
                <a:ext uri="{FF2B5EF4-FFF2-40B4-BE49-F238E27FC236}">
                  <a16:creationId xmlns:a16="http://schemas.microsoft.com/office/drawing/2014/main" id="{8381D7A8-F4F6-4B8B-A6B2-C0B59A99E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177204" name="Picture 21" descr="underline_base">
            <a:extLst>
              <a:ext uri="{FF2B5EF4-FFF2-40B4-BE49-F238E27FC236}">
                <a16:creationId xmlns:a16="http://schemas.microsoft.com/office/drawing/2014/main" id="{875CBA03-FE1A-4842-A6BD-D1A59A272E4B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D8333882-ED62-4596-8A3B-5EF02DE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50151FFE-08F2-4628-8C97-5024EA52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9ADE3C4F-0847-4D03-A261-B1C9FA542F98}" type="slidenum">
              <a:rPr lang="en-US" altLang="en-US" sz="1200" i="0">
                <a:latin typeface="Arial" panose="020B0604020202020204" pitchFamily="34" charset="0"/>
              </a:rPr>
              <a:pPr/>
              <a:t>7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52227" name="Picture 7" descr="underline_base">
            <a:extLst>
              <a:ext uri="{FF2B5EF4-FFF2-40B4-BE49-F238E27FC236}">
                <a16:creationId xmlns:a16="http://schemas.microsoft.com/office/drawing/2014/main" id="{F33CEFB2-A0B5-417C-AF77-AE13DEAF36F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287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>
            <a:extLst>
              <a:ext uri="{FF2B5EF4-FFF2-40B4-BE49-F238E27FC236}">
                <a16:creationId xmlns:a16="http://schemas.microsoft.com/office/drawing/2014/main" id="{18F4E41B-9405-4476-A717-9B39FDCDD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flow control:</a:t>
            </a: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pacing between adjacent sending and receiving nodes</a:t>
            </a:r>
            <a:endParaRPr lang="en-US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error detection</a:t>
            </a: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errors caused by signal attenuation, noise.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>
                <a:ea typeface="ＭＳ Ｐゴシック" charset="0"/>
              </a:rPr>
              <a:t>signals sender for retransmission or drops frame </a:t>
            </a:r>
          </a:p>
          <a:p>
            <a:pPr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error correction:</a:t>
            </a:r>
            <a:r>
              <a:rPr lang="en-US">
                <a:ea typeface="ＭＳ Ｐゴシック" charset="0"/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receiver identifies </a:t>
            </a:r>
            <a:r>
              <a:rPr lang="en-US" sz="2000" i="1">
                <a:solidFill>
                  <a:srgbClr val="CC0000"/>
                </a:solidFill>
                <a:ea typeface="ＭＳ Ｐゴシック" charset="0"/>
              </a:rPr>
              <a:t>and corrects</a:t>
            </a:r>
            <a:r>
              <a:rPr lang="en-US" sz="2000">
                <a:ea typeface="ＭＳ Ｐゴシック" charset="0"/>
              </a:rPr>
              <a:t> bit error(s) without resorting to retransmission</a:t>
            </a:r>
            <a:endParaRPr lang="en-US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half-duplex and full-duplex</a:t>
            </a:r>
            <a:endParaRPr lang="en-US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with half duplex, nodes at both ends of link can transmit, but not at same time</a:t>
            </a:r>
            <a:endParaRPr lang="en-US">
              <a:ea typeface="ＭＳ Ｐゴシック" charset="0"/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95B9716F-44D4-44B0-B22A-833D8C0D1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Link layer services (more)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>
            <a:extLst>
              <a:ext uri="{FF2B5EF4-FFF2-40B4-BE49-F238E27FC236}">
                <a16:creationId xmlns:a16="http://schemas.microsoft.com/office/drawing/2014/main" id="{EE696E4E-DBD3-4B7B-9D09-EB989786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1683" name="Slide Number Placeholder 5">
            <a:extLst>
              <a:ext uri="{FF2B5EF4-FFF2-40B4-BE49-F238E27FC236}">
                <a16:creationId xmlns:a16="http://schemas.microsoft.com/office/drawing/2014/main" id="{43D0D34A-2624-4029-A8AB-4D999EDC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47194BFC-3AD0-4A5C-8FF3-C0DD3E402F63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70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66EAC3DC-C628-4DC6-9E0D-A1DB6CB2E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Switches vs. routers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475A5A47-FDC0-47C3-9347-26D1B6B88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charset="0"/>
                <a:cs typeface="+mn-cs"/>
              </a:rPr>
              <a:t>both are store-and-forward: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routers: </a:t>
            </a:r>
            <a:r>
              <a:rPr lang="en-US" sz="2400" dirty="0">
                <a:ea typeface="ＭＳ Ｐゴシック" charset="0"/>
                <a:cs typeface="+mn-cs"/>
              </a:rPr>
              <a:t>network-layer devices (examine network-layer headers)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switches</a:t>
            </a:r>
            <a:r>
              <a:rPr lang="en-US" sz="2400" i="1" dirty="0">
                <a:ea typeface="ＭＳ Ｐゴシック" charset="0"/>
                <a:cs typeface="+mn-cs"/>
              </a:rPr>
              <a:t>: </a:t>
            </a:r>
            <a:r>
              <a:rPr lang="en-US" sz="2400" dirty="0">
                <a:ea typeface="ＭＳ Ｐゴシック" charset="0"/>
                <a:cs typeface="+mn-cs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charset="0"/>
                <a:cs typeface="+mn-cs"/>
              </a:rPr>
              <a:t>both have forwarding tables: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routers: </a:t>
            </a:r>
            <a:r>
              <a:rPr lang="en-US" sz="2400" dirty="0">
                <a:ea typeface="ＭＳ Ｐゴシック" charset="0"/>
                <a:cs typeface="+mn-cs"/>
              </a:rPr>
              <a:t>compute tables using routing algorithms, IP addresses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switches: </a:t>
            </a:r>
            <a:r>
              <a:rPr lang="en-US" sz="2400" dirty="0">
                <a:ea typeface="ＭＳ Ｐゴシック" charset="0"/>
                <a:cs typeface="+mn-cs"/>
              </a:rPr>
              <a:t>learn forwarding table using flooding, learning, MAC addresses </a:t>
            </a:r>
          </a:p>
        </p:txBody>
      </p:sp>
      <p:sp>
        <p:nvSpPr>
          <p:cNvPr id="179205" name="Freeform 3">
            <a:extLst>
              <a:ext uri="{FF2B5EF4-FFF2-40B4-BE49-F238E27FC236}">
                <a16:creationId xmlns:a16="http://schemas.microsoft.com/office/drawing/2014/main" id="{81035085-AA67-49C6-91C4-890104800544}"/>
              </a:ext>
            </a:extLst>
          </p:cNvPr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06" name="Freeform 10">
            <a:extLst>
              <a:ext uri="{FF2B5EF4-FFF2-40B4-BE49-F238E27FC236}">
                <a16:creationId xmlns:a16="http://schemas.microsoft.com/office/drawing/2014/main" id="{4FF9F136-31AE-45F2-9CBD-BC36BE677724}"/>
              </a:ext>
            </a:extLst>
          </p:cNvPr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07" name="Rectangle 23">
            <a:extLst>
              <a:ext uri="{FF2B5EF4-FFF2-40B4-BE49-F238E27FC236}">
                <a16:creationId xmlns:a16="http://schemas.microsoft.com/office/drawing/2014/main" id="{2D9D4388-7F73-4F79-B098-D41A963E9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208" name="Rectangle 24">
            <a:extLst>
              <a:ext uri="{FF2B5EF4-FFF2-40B4-BE49-F238E27FC236}">
                <a16:creationId xmlns:a16="http://schemas.microsoft.com/office/drawing/2014/main" id="{AA34175D-8AB5-4876-98CC-235457FCC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209" name="Line 25">
            <a:extLst>
              <a:ext uri="{FF2B5EF4-FFF2-40B4-BE49-F238E27FC236}">
                <a16:creationId xmlns:a16="http://schemas.microsoft.com/office/drawing/2014/main" id="{9B076B70-4E78-4BAA-AAA5-1FC3C780B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10" name="Text Box 26">
            <a:extLst>
              <a:ext uri="{FF2B5EF4-FFF2-40B4-BE49-F238E27FC236}">
                <a16:creationId xmlns:a16="http://schemas.microsoft.com/office/drawing/2014/main" id="{23DA9C45-389D-4EA4-BF86-FEF66DA44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79211" name="Line 27">
            <a:extLst>
              <a:ext uri="{FF2B5EF4-FFF2-40B4-BE49-F238E27FC236}">
                <a16:creationId xmlns:a16="http://schemas.microsoft.com/office/drawing/2014/main" id="{FFBF0B12-C8B2-4CAC-A5DD-FFBE7F051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12" name="Line 28">
            <a:extLst>
              <a:ext uri="{FF2B5EF4-FFF2-40B4-BE49-F238E27FC236}">
                <a16:creationId xmlns:a16="http://schemas.microsoft.com/office/drawing/2014/main" id="{F2DFAD88-BCA4-41F6-BC56-9F60A0E50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13" name="Line 29">
            <a:extLst>
              <a:ext uri="{FF2B5EF4-FFF2-40B4-BE49-F238E27FC236}">
                <a16:creationId xmlns:a16="http://schemas.microsoft.com/office/drawing/2014/main" id="{05501B07-16DF-4F83-ACC6-094134376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9214" name="Group 88">
            <a:extLst>
              <a:ext uri="{FF2B5EF4-FFF2-40B4-BE49-F238E27FC236}">
                <a16:creationId xmlns:a16="http://schemas.microsoft.com/office/drawing/2014/main" id="{465D48DE-A15D-4727-972A-6B332D90E009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179263" name="Rectangle 89">
              <a:extLst>
                <a:ext uri="{FF2B5EF4-FFF2-40B4-BE49-F238E27FC236}">
                  <a16:creationId xmlns:a16="http://schemas.microsoft.com/office/drawing/2014/main" id="{C49CF2E5-DA68-4ECD-B77C-FB8C029F2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264" name="Rectangle 90">
              <a:extLst>
                <a:ext uri="{FF2B5EF4-FFF2-40B4-BE49-F238E27FC236}">
                  <a16:creationId xmlns:a16="http://schemas.microsoft.com/office/drawing/2014/main" id="{A9568B65-49E2-4A9D-B2F7-0B6E2744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265" name="Line 91">
              <a:extLst>
                <a:ext uri="{FF2B5EF4-FFF2-40B4-BE49-F238E27FC236}">
                  <a16:creationId xmlns:a16="http://schemas.microsoft.com/office/drawing/2014/main" id="{A3A5E0D5-A7B4-4A9B-AE35-32E44B0C1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66" name="Text Box 92">
              <a:extLst>
                <a:ext uri="{FF2B5EF4-FFF2-40B4-BE49-F238E27FC236}">
                  <a16:creationId xmlns:a16="http://schemas.microsoft.com/office/drawing/2014/main" id="{E89F1E20-EA55-41CC-9270-E9B8636CF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</a:t>
              </a:r>
            </a:p>
          </p:txBody>
        </p:sp>
        <p:sp>
          <p:nvSpPr>
            <p:cNvPr id="179267" name="Line 93">
              <a:extLst>
                <a:ext uri="{FF2B5EF4-FFF2-40B4-BE49-F238E27FC236}">
                  <a16:creationId xmlns:a16="http://schemas.microsoft.com/office/drawing/2014/main" id="{1DE10CFF-2326-4166-B510-17C78E671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215" name="Group 94">
            <a:extLst>
              <a:ext uri="{FF2B5EF4-FFF2-40B4-BE49-F238E27FC236}">
                <a16:creationId xmlns:a16="http://schemas.microsoft.com/office/drawing/2014/main" id="{DACDC84C-B7FB-45A3-AEE0-DDCEB82F8944}"/>
              </a:ext>
            </a:extLst>
          </p:cNvPr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179259" name="Rectangle 95">
              <a:extLst>
                <a:ext uri="{FF2B5EF4-FFF2-40B4-BE49-F238E27FC236}">
                  <a16:creationId xmlns:a16="http://schemas.microsoft.com/office/drawing/2014/main" id="{1FD57FA0-2279-41AA-ACA4-07DC2CCD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260" name="Rectangle 96">
              <a:extLst>
                <a:ext uri="{FF2B5EF4-FFF2-40B4-BE49-F238E27FC236}">
                  <a16:creationId xmlns:a16="http://schemas.microsoft.com/office/drawing/2014/main" id="{9C0CC5A7-3994-447E-B9AB-46593F64F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261" name="Line 97">
              <a:extLst>
                <a:ext uri="{FF2B5EF4-FFF2-40B4-BE49-F238E27FC236}">
                  <a16:creationId xmlns:a16="http://schemas.microsoft.com/office/drawing/2014/main" id="{FC94A489-E2E4-467D-B85C-71B11B7C2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62" name="Text Box 98">
              <a:extLst>
                <a:ext uri="{FF2B5EF4-FFF2-40B4-BE49-F238E27FC236}">
                  <a16:creationId xmlns:a16="http://schemas.microsoft.com/office/drawing/2014/main" id="{BD959BBE-018E-409F-861A-4AF38D48B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</a:t>
              </a:r>
            </a:p>
          </p:txBody>
        </p:sp>
      </p:grpSp>
      <p:sp>
        <p:nvSpPr>
          <p:cNvPr id="179216" name="Text Box 167">
            <a:extLst>
              <a:ext uri="{FF2B5EF4-FFF2-40B4-BE49-F238E27FC236}">
                <a16:creationId xmlns:a16="http://schemas.microsoft.com/office/drawing/2014/main" id="{F0C996CC-D57E-4AC0-977F-04AF762B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grpSp>
        <p:nvGrpSpPr>
          <p:cNvPr id="179217" name="Group 39">
            <a:extLst>
              <a:ext uri="{FF2B5EF4-FFF2-40B4-BE49-F238E27FC236}">
                <a16:creationId xmlns:a16="http://schemas.microsoft.com/office/drawing/2014/main" id="{AA89947C-E714-461F-8417-68570D8BDB9F}"/>
              </a:ext>
            </a:extLst>
          </p:cNvPr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1738" name="Rectangle 40">
              <a:extLst>
                <a:ext uri="{FF2B5EF4-FFF2-40B4-BE49-F238E27FC236}">
                  <a16:creationId xmlns:a16="http://schemas.microsoft.com/office/drawing/2014/main" id="{D159EF8C-09FB-4C83-9DD7-C90DB7F2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8" name="Text Box 4">
              <a:extLst>
                <a:ext uri="{FF2B5EF4-FFF2-40B4-BE49-F238E27FC236}">
                  <a16:creationId xmlns:a16="http://schemas.microsoft.com/office/drawing/2014/main" id="{987335AD-01F1-40C9-A87A-F8E7E6381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 i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datagram</a:t>
              </a:r>
            </a:p>
          </p:txBody>
        </p:sp>
      </p:grpSp>
      <p:sp>
        <p:nvSpPr>
          <p:cNvPr id="179218" name="Rectangle 57">
            <a:extLst>
              <a:ext uri="{FF2B5EF4-FFF2-40B4-BE49-F238E27FC236}">
                <a16:creationId xmlns:a16="http://schemas.microsoft.com/office/drawing/2014/main" id="{16372224-0A07-41A3-85AD-14A0DBF9E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219" name="Rectangle 58">
            <a:extLst>
              <a:ext uri="{FF2B5EF4-FFF2-40B4-BE49-F238E27FC236}">
                <a16:creationId xmlns:a16="http://schemas.microsoft.com/office/drawing/2014/main" id="{DC16D002-6FDB-45D2-8BE4-56AE581B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220" name="Line 59">
            <a:extLst>
              <a:ext uri="{FF2B5EF4-FFF2-40B4-BE49-F238E27FC236}">
                <a16:creationId xmlns:a16="http://schemas.microsoft.com/office/drawing/2014/main" id="{924C946C-49E5-48C1-9EA3-399962410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1" name="Text Box 60">
            <a:extLst>
              <a:ext uri="{FF2B5EF4-FFF2-40B4-BE49-F238E27FC236}">
                <a16:creationId xmlns:a16="http://schemas.microsoft.com/office/drawing/2014/main" id="{2AD08E70-E164-4121-8C03-A19021491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79222" name="Line 61">
            <a:extLst>
              <a:ext uri="{FF2B5EF4-FFF2-40B4-BE49-F238E27FC236}">
                <a16:creationId xmlns:a16="http://schemas.microsoft.com/office/drawing/2014/main" id="{B771076B-4ADF-48A4-B8F7-20687F602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3" name="Line 62">
            <a:extLst>
              <a:ext uri="{FF2B5EF4-FFF2-40B4-BE49-F238E27FC236}">
                <a16:creationId xmlns:a16="http://schemas.microsoft.com/office/drawing/2014/main" id="{B2386A6A-C632-45A7-95EE-AFF1C08E3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4" name="Line 63">
            <a:extLst>
              <a:ext uri="{FF2B5EF4-FFF2-40B4-BE49-F238E27FC236}">
                <a16:creationId xmlns:a16="http://schemas.microsoft.com/office/drawing/2014/main" id="{EEE346DE-2602-4B23-B147-3D8589FEA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5" name="Freeform 49">
            <a:extLst>
              <a:ext uri="{FF2B5EF4-FFF2-40B4-BE49-F238E27FC236}">
                <a16:creationId xmlns:a16="http://schemas.microsoft.com/office/drawing/2014/main" id="{4EF9232F-D5C5-411E-AC13-9218D1471826}"/>
              </a:ext>
            </a:extLst>
          </p:cNvPr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9226" name="Group 50">
            <a:extLst>
              <a:ext uri="{FF2B5EF4-FFF2-40B4-BE49-F238E27FC236}">
                <a16:creationId xmlns:a16="http://schemas.microsoft.com/office/drawing/2014/main" id="{205A2527-D484-4901-8DA9-DCA6626F151E}"/>
              </a:ext>
            </a:extLst>
          </p:cNvPr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1736" name="Rectangle 51">
              <a:extLst>
                <a:ext uri="{FF2B5EF4-FFF2-40B4-BE49-F238E27FC236}">
                  <a16:creationId xmlns:a16="http://schemas.microsoft.com/office/drawing/2014/main" id="{AAD3D9FC-FF6D-4BFA-AF2A-BA093A3E1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6" name="Text Box 7">
              <a:extLst>
                <a:ext uri="{FF2B5EF4-FFF2-40B4-BE49-F238E27FC236}">
                  <a16:creationId xmlns:a16="http://schemas.microsoft.com/office/drawing/2014/main" id="{D0B8B2A9-DA3C-43F3-AB26-29B3D7B1B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</p:grpSp>
      <p:sp>
        <p:nvSpPr>
          <p:cNvPr id="179227" name="Freeform 53">
            <a:extLst>
              <a:ext uri="{FF2B5EF4-FFF2-40B4-BE49-F238E27FC236}">
                <a16:creationId xmlns:a16="http://schemas.microsoft.com/office/drawing/2014/main" id="{26F8096A-ED6D-485E-B926-CFEED8182E47}"/>
              </a:ext>
            </a:extLst>
          </p:cNvPr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9228" name="Group 54">
            <a:extLst>
              <a:ext uri="{FF2B5EF4-FFF2-40B4-BE49-F238E27FC236}">
                <a16:creationId xmlns:a16="http://schemas.microsoft.com/office/drawing/2014/main" id="{329C180D-23EA-4329-AC67-D51916E11228}"/>
              </a:ext>
            </a:extLst>
          </p:cNvPr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1734" name="Rectangle 55">
              <a:extLst>
                <a:ext uri="{FF2B5EF4-FFF2-40B4-BE49-F238E27FC236}">
                  <a16:creationId xmlns:a16="http://schemas.microsoft.com/office/drawing/2014/main" id="{207EDDBB-AAE1-4F40-B60B-ABAB62DEE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4" name="Text Box 7">
              <a:extLst>
                <a:ext uri="{FF2B5EF4-FFF2-40B4-BE49-F238E27FC236}">
                  <a16:creationId xmlns:a16="http://schemas.microsoft.com/office/drawing/2014/main" id="{7BE22271-BCC2-49D8-A26D-14375C225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</p:grpSp>
      <p:grpSp>
        <p:nvGrpSpPr>
          <p:cNvPr id="179229" name="Group 57">
            <a:extLst>
              <a:ext uri="{FF2B5EF4-FFF2-40B4-BE49-F238E27FC236}">
                <a16:creationId xmlns:a16="http://schemas.microsoft.com/office/drawing/2014/main" id="{035E057A-223D-4A3A-8E4B-AA598F035803}"/>
              </a:ext>
            </a:extLst>
          </p:cNvPr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1732" name="Rectangle 58">
              <a:extLst>
                <a:ext uri="{FF2B5EF4-FFF2-40B4-BE49-F238E27FC236}">
                  <a16:creationId xmlns:a16="http://schemas.microsoft.com/office/drawing/2014/main" id="{42960297-7F6F-433C-9FEA-35FEC63AE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2" name="Text Box 7">
              <a:extLst>
                <a:ext uri="{FF2B5EF4-FFF2-40B4-BE49-F238E27FC236}">
                  <a16:creationId xmlns:a16="http://schemas.microsoft.com/office/drawing/2014/main" id="{D78B2580-69C4-4F9D-8131-E1C2B822F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</p:grpSp>
      <p:grpSp>
        <p:nvGrpSpPr>
          <p:cNvPr id="179230" name="Group 60">
            <a:extLst>
              <a:ext uri="{FF2B5EF4-FFF2-40B4-BE49-F238E27FC236}">
                <a16:creationId xmlns:a16="http://schemas.microsoft.com/office/drawing/2014/main" id="{92231062-D63A-4936-B6A2-9150857E33DC}"/>
              </a:ext>
            </a:extLst>
          </p:cNvPr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1730" name="Rectangle 61">
              <a:extLst>
                <a:ext uri="{FF2B5EF4-FFF2-40B4-BE49-F238E27FC236}">
                  <a16:creationId xmlns:a16="http://schemas.microsoft.com/office/drawing/2014/main" id="{807A301D-5FD9-4628-BDD0-9310A740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0" name="Text Box 4">
              <a:extLst>
                <a:ext uri="{FF2B5EF4-FFF2-40B4-BE49-F238E27FC236}">
                  <a16:creationId xmlns:a16="http://schemas.microsoft.com/office/drawing/2014/main" id="{1D7D2B91-C1D8-4743-94F3-EED7CED7B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 i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datagram</a:t>
              </a:r>
            </a:p>
          </p:txBody>
        </p:sp>
      </p:grpSp>
      <p:sp>
        <p:nvSpPr>
          <p:cNvPr id="179231" name="Freeform 63">
            <a:extLst>
              <a:ext uri="{FF2B5EF4-FFF2-40B4-BE49-F238E27FC236}">
                <a16:creationId xmlns:a16="http://schemas.microsoft.com/office/drawing/2014/main" id="{6713E253-D28F-4863-A8B1-963C0949C2DE}"/>
              </a:ext>
            </a:extLst>
          </p:cNvPr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9232" name="Group 44">
            <a:extLst>
              <a:ext uri="{FF2B5EF4-FFF2-40B4-BE49-F238E27FC236}">
                <a16:creationId xmlns:a16="http://schemas.microsoft.com/office/drawing/2014/main" id="{8886DBD7-7A1A-4765-83C5-EE0FEAEB542B}"/>
              </a:ext>
            </a:extLst>
          </p:cNvPr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>
              <a:extLst>
                <a:ext uri="{FF2B5EF4-FFF2-40B4-BE49-F238E27FC236}">
                  <a16:creationId xmlns:a16="http://schemas.microsoft.com/office/drawing/2014/main" id="{CD689D54-C59F-42A5-BC98-48A8E3E2F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>
              <a:extLst>
                <a:ext uri="{FF2B5EF4-FFF2-40B4-BE49-F238E27FC236}">
                  <a16:creationId xmlns:a16="http://schemas.microsoft.com/office/drawing/2014/main" id="{93E8C1C8-FA6B-4BA5-B413-0FA3A50CFD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9233" name="Group 44">
            <a:extLst>
              <a:ext uri="{FF2B5EF4-FFF2-40B4-BE49-F238E27FC236}">
                <a16:creationId xmlns:a16="http://schemas.microsoft.com/office/drawing/2014/main" id="{F314E640-F750-4C58-86B4-6BD9B0403379}"/>
              </a:ext>
            </a:extLst>
          </p:cNvPr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>
              <a:extLst>
                <a:ext uri="{FF2B5EF4-FFF2-40B4-BE49-F238E27FC236}">
                  <a16:creationId xmlns:a16="http://schemas.microsoft.com/office/drawing/2014/main" id="{36D7BB44-6417-47A0-B7D6-4EDE2F953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>
              <a:extLst>
                <a:ext uri="{FF2B5EF4-FFF2-40B4-BE49-F238E27FC236}">
                  <a16:creationId xmlns:a16="http://schemas.microsoft.com/office/drawing/2014/main" id="{FC66BFF7-7866-42F1-A668-DC55F3E181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1715" name="Picture 3">
            <a:extLst>
              <a:ext uri="{FF2B5EF4-FFF2-40B4-BE49-F238E27FC236}">
                <a16:creationId xmlns:a16="http://schemas.microsoft.com/office/drawing/2014/main" id="{319EDC46-6CB2-44DB-AE04-F42DF0E6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9235" name="Group 1108">
            <a:extLst>
              <a:ext uri="{FF2B5EF4-FFF2-40B4-BE49-F238E27FC236}">
                <a16:creationId xmlns:a16="http://schemas.microsoft.com/office/drawing/2014/main" id="{0F150AE5-233D-492C-B054-03E7CD26B383}"/>
              </a:ext>
            </a:extLst>
          </p:cNvPr>
          <p:cNvGrpSpPr>
            <a:grpSpLocks/>
          </p:cNvGrpSpPr>
          <p:nvPr/>
        </p:nvGrpSpPr>
        <p:grpSpPr bwMode="auto">
          <a:xfrm>
            <a:off x="5881688" y="3852863"/>
            <a:ext cx="812800" cy="360362"/>
            <a:chOff x="2356" y="1300"/>
            <a:chExt cx="555" cy="194"/>
          </a:xfrm>
        </p:grpSpPr>
        <p:sp>
          <p:nvSpPr>
            <p:cNvPr id="179237" name="Oval 407">
              <a:extLst>
                <a:ext uri="{FF2B5EF4-FFF2-40B4-BE49-F238E27FC236}">
                  <a16:creationId xmlns:a16="http://schemas.microsoft.com/office/drawing/2014/main" id="{B37FF7F3-45A4-4F9E-AEB6-A810178A1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238" name="Rectangle 410">
              <a:extLst>
                <a:ext uri="{FF2B5EF4-FFF2-40B4-BE49-F238E27FC236}">
                  <a16:creationId xmlns:a16="http://schemas.microsoft.com/office/drawing/2014/main" id="{930A44E8-230E-4CE8-A18A-364D46913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239" name="Oval 411">
              <a:extLst>
                <a:ext uri="{FF2B5EF4-FFF2-40B4-BE49-F238E27FC236}">
                  <a16:creationId xmlns:a16="http://schemas.microsoft.com/office/drawing/2014/main" id="{F73B6941-A0DD-4BA0-9DB0-90B340582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9240" name="Group 1112">
              <a:extLst>
                <a:ext uri="{FF2B5EF4-FFF2-40B4-BE49-F238E27FC236}">
                  <a16:creationId xmlns:a16="http://schemas.microsoft.com/office/drawing/2014/main" id="{62CC729F-889D-4309-965C-3BD1613FD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9243" name="Freeform 1113">
                <a:extLst>
                  <a:ext uri="{FF2B5EF4-FFF2-40B4-BE49-F238E27FC236}">
                    <a16:creationId xmlns:a16="http://schemas.microsoft.com/office/drawing/2014/main" id="{A025B5F9-BC10-4B85-A7A6-85729DB36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244" name="Freeform 1114">
                <a:extLst>
                  <a:ext uri="{FF2B5EF4-FFF2-40B4-BE49-F238E27FC236}">
                    <a16:creationId xmlns:a16="http://schemas.microsoft.com/office/drawing/2014/main" id="{8B65C8EE-3CDF-4D60-812F-B86335BA4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22" name="Line 1115">
              <a:extLst>
                <a:ext uri="{FF2B5EF4-FFF2-40B4-BE49-F238E27FC236}">
                  <a16:creationId xmlns:a16="http://schemas.microsoft.com/office/drawing/2014/main" id="{A709A2A8-D388-4075-8772-D9BA13778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723" name="Line 1116">
              <a:extLst>
                <a:ext uri="{FF2B5EF4-FFF2-40B4-BE49-F238E27FC236}">
                  <a16:creationId xmlns:a16="http://schemas.microsoft.com/office/drawing/2014/main" id="{4256ED56-A0A8-4FB6-8AB9-A388067CE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79236" name="Picture 23" descr="underline_base">
            <a:extLst>
              <a:ext uri="{FF2B5EF4-FFF2-40B4-BE49-F238E27FC236}">
                <a16:creationId xmlns:a16="http://schemas.microsoft.com/office/drawing/2014/main" id="{3CD9208F-A75F-4A12-B2E5-6621954769A3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49" name="Group 86">
            <a:extLst>
              <a:ext uri="{FF2B5EF4-FFF2-40B4-BE49-F238E27FC236}">
                <a16:creationId xmlns:a16="http://schemas.microsoft.com/office/drawing/2014/main" id="{E6E2387A-F89D-4107-BD68-C823FC84759D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570038"/>
            <a:ext cx="4313238" cy="2789237"/>
            <a:chOff x="603606" y="1821224"/>
            <a:chExt cx="7473718" cy="4320390"/>
          </a:xfrm>
        </p:grpSpPr>
        <p:sp>
          <p:nvSpPr>
            <p:cNvPr id="181258" name="Freeform 81">
              <a:extLst>
                <a:ext uri="{FF2B5EF4-FFF2-40B4-BE49-F238E27FC236}">
                  <a16:creationId xmlns:a16="http://schemas.microsoft.com/office/drawing/2014/main" id="{133FE7EE-2DAA-40F1-B2B2-B182F1FA61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180270" y="244560"/>
              <a:ext cx="4320390" cy="7473718"/>
            </a:xfrm>
            <a:custGeom>
              <a:avLst/>
              <a:gdLst>
                <a:gd name="T0" fmla="*/ 2147483647 w 10000"/>
                <a:gd name="T1" fmla="*/ 2147483647 h 9831"/>
                <a:gd name="T2" fmla="*/ 2147483647 w 10000"/>
                <a:gd name="T3" fmla="*/ 2147483647 h 9831"/>
                <a:gd name="T4" fmla="*/ 2147483647 w 10000"/>
                <a:gd name="T5" fmla="*/ 2147483647 h 9831"/>
                <a:gd name="T6" fmla="*/ 2147483647 w 10000"/>
                <a:gd name="T7" fmla="*/ 2147483647 h 9831"/>
                <a:gd name="T8" fmla="*/ 2147483647 w 10000"/>
                <a:gd name="T9" fmla="*/ 2147483647 h 9831"/>
                <a:gd name="T10" fmla="*/ 2147483647 w 10000"/>
                <a:gd name="T11" fmla="*/ 2147483647 h 9831"/>
                <a:gd name="T12" fmla="*/ 2147483647 w 10000"/>
                <a:gd name="T13" fmla="*/ 2147483647 h 9831"/>
                <a:gd name="T14" fmla="*/ 2147483647 w 10000"/>
                <a:gd name="T15" fmla="*/ 2147483647 h 9831"/>
                <a:gd name="T16" fmla="*/ 2147483647 w 10000"/>
                <a:gd name="T17" fmla="*/ 2147483647 h 9831"/>
                <a:gd name="T18" fmla="*/ 2147483647 w 10000"/>
                <a:gd name="T19" fmla="*/ 2147483647 h 9831"/>
                <a:gd name="T20" fmla="*/ 2147483647 w 10000"/>
                <a:gd name="T21" fmla="*/ 2147483647 h 9831"/>
                <a:gd name="T22" fmla="*/ 2147483647 w 10000"/>
                <a:gd name="T23" fmla="*/ 2147483647 h 98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9831">
                  <a:moveTo>
                    <a:pt x="3018" y="119"/>
                  </a:moveTo>
                  <a:cubicBezTo>
                    <a:pt x="2111" y="198"/>
                    <a:pt x="1047" y="-39"/>
                    <a:pt x="545" y="518"/>
                  </a:cubicBezTo>
                  <a:cubicBezTo>
                    <a:pt x="43" y="1076"/>
                    <a:pt x="40" y="2518"/>
                    <a:pt x="8" y="3464"/>
                  </a:cubicBezTo>
                  <a:cubicBezTo>
                    <a:pt x="-24" y="4411"/>
                    <a:pt x="32" y="5681"/>
                    <a:pt x="354" y="6198"/>
                  </a:cubicBezTo>
                  <a:cubicBezTo>
                    <a:pt x="677" y="6715"/>
                    <a:pt x="1127" y="6126"/>
                    <a:pt x="1947" y="6568"/>
                  </a:cubicBezTo>
                  <a:cubicBezTo>
                    <a:pt x="2769" y="7010"/>
                    <a:pt x="4247" y="8310"/>
                    <a:pt x="5285" y="8849"/>
                  </a:cubicBezTo>
                  <a:cubicBezTo>
                    <a:pt x="6321" y="9388"/>
                    <a:pt x="7408" y="9963"/>
                    <a:pt x="8172" y="9805"/>
                  </a:cubicBezTo>
                  <a:cubicBezTo>
                    <a:pt x="8934" y="9645"/>
                    <a:pt x="9588" y="8930"/>
                    <a:pt x="9864" y="7895"/>
                  </a:cubicBezTo>
                  <a:cubicBezTo>
                    <a:pt x="10140" y="6857"/>
                    <a:pt x="9927" y="4774"/>
                    <a:pt x="9830" y="3590"/>
                  </a:cubicBezTo>
                  <a:cubicBezTo>
                    <a:pt x="9733" y="2406"/>
                    <a:pt x="10004" y="1276"/>
                    <a:pt x="9282" y="788"/>
                  </a:cubicBezTo>
                  <a:cubicBezTo>
                    <a:pt x="8561" y="302"/>
                    <a:pt x="7028" y="160"/>
                    <a:pt x="5984" y="49"/>
                  </a:cubicBezTo>
                  <a:cubicBezTo>
                    <a:pt x="4940" y="-62"/>
                    <a:pt x="3924" y="41"/>
                    <a:pt x="3018" y="119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7" name="Line 33">
              <a:extLst>
                <a:ext uri="{FF2B5EF4-FFF2-40B4-BE49-F238E27FC236}">
                  <a16:creationId xmlns:a16="http://schemas.microsoft.com/office/drawing/2014/main" id="{D40BF2F5-D457-431C-B6A9-AECA6F03B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264" y="3387580"/>
              <a:ext cx="2046539" cy="1416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18" name="Line 34">
              <a:extLst>
                <a:ext uri="{FF2B5EF4-FFF2-40B4-BE49-F238E27FC236}">
                  <a16:creationId xmlns:a16="http://schemas.microsoft.com/office/drawing/2014/main" id="{EA7EF553-4F97-4661-BA55-7ACBFC707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354" y="3375286"/>
              <a:ext cx="0" cy="1465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19" name="Line 35">
              <a:extLst>
                <a:ext uri="{FF2B5EF4-FFF2-40B4-BE49-F238E27FC236}">
                  <a16:creationId xmlns:a16="http://schemas.microsoft.com/office/drawing/2014/main" id="{015FA189-7308-4DCA-B95B-A00FA1F29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3905" y="3308893"/>
              <a:ext cx="1842985" cy="1622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0" name="Line 59">
              <a:extLst>
                <a:ext uri="{FF2B5EF4-FFF2-40B4-BE49-F238E27FC236}">
                  <a16:creationId xmlns:a16="http://schemas.microsoft.com/office/drawing/2014/main" id="{7C801D82-E085-4686-A7BB-653EC46CB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8432" y="2691695"/>
              <a:ext cx="1224071" cy="425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1" name="Line 60">
              <a:extLst>
                <a:ext uri="{FF2B5EF4-FFF2-40B4-BE49-F238E27FC236}">
                  <a16:creationId xmlns:a16="http://schemas.microsoft.com/office/drawing/2014/main" id="{136B305F-4162-47FB-8F84-2383CD3D9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2127" y="2369571"/>
              <a:ext cx="668427" cy="75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2" name="Line 77">
              <a:extLst>
                <a:ext uri="{FF2B5EF4-FFF2-40B4-BE49-F238E27FC236}">
                  <a16:creationId xmlns:a16="http://schemas.microsoft.com/office/drawing/2014/main" id="{5D4841F8-EEF3-4F2C-8BC2-69310EC58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339" y="2524486"/>
              <a:ext cx="863727" cy="644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3" name="Line 78">
              <a:extLst>
                <a:ext uri="{FF2B5EF4-FFF2-40B4-BE49-F238E27FC236}">
                  <a16:creationId xmlns:a16="http://schemas.microsoft.com/office/drawing/2014/main" id="{6165935E-1B1E-43CA-9004-1141A945B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5472" y="2421210"/>
              <a:ext cx="849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4" name="Line 20">
              <a:extLst>
                <a:ext uri="{FF2B5EF4-FFF2-40B4-BE49-F238E27FC236}">
                  <a16:creationId xmlns:a16="http://schemas.microsoft.com/office/drawing/2014/main" id="{D1200329-9F4F-41E8-BE6D-36FC78A59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4583" y="4754761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5" name="Line 21">
              <a:extLst>
                <a:ext uri="{FF2B5EF4-FFF2-40B4-BE49-F238E27FC236}">
                  <a16:creationId xmlns:a16="http://schemas.microsoft.com/office/drawing/2014/main" id="{C94598CC-2D0C-489B-BB3D-75BCC4C6A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2435" y="4801482"/>
              <a:ext cx="272323" cy="314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6" name="Line 22">
              <a:extLst>
                <a:ext uri="{FF2B5EF4-FFF2-40B4-BE49-F238E27FC236}">
                  <a16:creationId xmlns:a16="http://schemas.microsoft.com/office/drawing/2014/main" id="{B1144B90-D4DF-4A76-BAA8-5BBF38B1F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545" y="4830990"/>
              <a:ext cx="74270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81269" name="Group 44">
              <a:extLst>
                <a:ext uri="{FF2B5EF4-FFF2-40B4-BE49-F238E27FC236}">
                  <a16:creationId xmlns:a16="http://schemas.microsoft.com/office/drawing/2014/main" id="{BCDE8EB3-F96B-459C-A205-8F1CAC60AD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9737" y="4558335"/>
              <a:ext cx="568960" cy="481140"/>
              <a:chOff x="-44" y="1473"/>
              <a:chExt cx="981" cy="1105"/>
            </a:xfrm>
          </p:grpSpPr>
          <p:pic>
            <p:nvPicPr>
              <p:cNvPr id="181397" name="Picture 45" descr="desktop_computer_stylized_medium">
                <a:extLst>
                  <a:ext uri="{FF2B5EF4-FFF2-40B4-BE49-F238E27FC236}">
                    <a16:creationId xmlns:a16="http://schemas.microsoft.com/office/drawing/2014/main" id="{6985FF13-EEDB-48C9-8547-CD5B5624CE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398" name="Freeform 46">
                <a:extLst>
                  <a:ext uri="{FF2B5EF4-FFF2-40B4-BE49-F238E27FC236}">
                    <a16:creationId xmlns:a16="http://schemas.microsoft.com/office/drawing/2014/main" id="{41912EA3-CC46-43BB-92E0-98C162B1EA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1270" name="Group 44">
              <a:extLst>
                <a:ext uri="{FF2B5EF4-FFF2-40B4-BE49-F238E27FC236}">
                  <a16:creationId xmlns:a16="http://schemas.microsoft.com/office/drawing/2014/main" id="{A9414C67-8D41-47F9-9FAC-D50E79CB59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6137" y="5015535"/>
              <a:ext cx="568960" cy="481140"/>
              <a:chOff x="-44" y="1473"/>
              <a:chExt cx="981" cy="1105"/>
            </a:xfrm>
          </p:grpSpPr>
          <p:pic>
            <p:nvPicPr>
              <p:cNvPr id="181395" name="Picture 45" descr="desktop_computer_stylized_medium">
                <a:extLst>
                  <a:ext uri="{FF2B5EF4-FFF2-40B4-BE49-F238E27FC236}">
                    <a16:creationId xmlns:a16="http://schemas.microsoft.com/office/drawing/2014/main" id="{FC8C8D6F-CCF3-480A-8CF7-ADFD685AE1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396" name="Freeform 46">
                <a:extLst>
                  <a:ext uri="{FF2B5EF4-FFF2-40B4-BE49-F238E27FC236}">
                    <a16:creationId xmlns:a16="http://schemas.microsoft.com/office/drawing/2014/main" id="{A87EE43D-BE45-42F4-803F-3A69BF6510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1271" name="Group 44">
              <a:extLst>
                <a:ext uri="{FF2B5EF4-FFF2-40B4-BE49-F238E27FC236}">
                  <a16:creationId xmlns:a16="http://schemas.microsoft.com/office/drawing/2014/main" id="{61DB5DED-EF50-4304-9A28-38A54B2BB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4457" y="5046015"/>
              <a:ext cx="568960" cy="481140"/>
              <a:chOff x="-44" y="1473"/>
              <a:chExt cx="981" cy="1105"/>
            </a:xfrm>
          </p:grpSpPr>
          <p:pic>
            <p:nvPicPr>
              <p:cNvPr id="181393" name="Picture 45" descr="desktop_computer_stylized_medium">
                <a:extLst>
                  <a:ext uri="{FF2B5EF4-FFF2-40B4-BE49-F238E27FC236}">
                    <a16:creationId xmlns:a16="http://schemas.microsoft.com/office/drawing/2014/main" id="{0DE6DED2-182B-4C1B-9631-0E06C55872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394" name="Freeform 46">
                <a:extLst>
                  <a:ext uri="{FF2B5EF4-FFF2-40B4-BE49-F238E27FC236}">
                    <a16:creationId xmlns:a16="http://schemas.microsoft.com/office/drawing/2014/main" id="{27D102D7-ED1D-497C-B1AF-AA0183550FD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730" name="Line 21">
              <a:extLst>
                <a:ext uri="{FF2B5EF4-FFF2-40B4-BE49-F238E27FC236}">
                  <a16:creationId xmlns:a16="http://schemas.microsoft.com/office/drawing/2014/main" id="{9CF4A97B-7F51-4536-AAFD-670DB2256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603" y="4762139"/>
              <a:ext cx="379600" cy="304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31" name="Line 22">
              <a:extLst>
                <a:ext uri="{FF2B5EF4-FFF2-40B4-BE49-F238E27FC236}">
                  <a16:creationId xmlns:a16="http://schemas.microsoft.com/office/drawing/2014/main" id="{F0D6DB47-C842-4628-A1D1-B35A8F825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1663" y="5256389"/>
              <a:ext cx="121032" cy="292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32" name="Line 22">
              <a:extLst>
                <a:ext uri="{FF2B5EF4-FFF2-40B4-BE49-F238E27FC236}">
                  <a16:creationId xmlns:a16="http://schemas.microsoft.com/office/drawing/2014/main" id="{80666527-1CA4-4D0C-8A0F-73ADD4D10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771" y="5266225"/>
              <a:ext cx="71519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33" name="Line 20">
              <a:extLst>
                <a:ext uri="{FF2B5EF4-FFF2-40B4-BE49-F238E27FC236}">
                  <a16:creationId xmlns:a16="http://schemas.microsoft.com/office/drawing/2014/main" id="{0F8243B4-5D77-4EA8-B54C-72FA6F340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243" y="5148195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81276" name="Group 44">
              <a:extLst>
                <a:ext uri="{FF2B5EF4-FFF2-40B4-BE49-F238E27FC236}">
                  <a16:creationId xmlns:a16="http://schemas.microsoft.com/office/drawing/2014/main" id="{ED061E1F-1494-401A-A0D9-DF6865EA2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9105" y="5419133"/>
              <a:ext cx="568960" cy="481140"/>
              <a:chOff x="-44" y="1473"/>
              <a:chExt cx="981" cy="1105"/>
            </a:xfrm>
          </p:grpSpPr>
          <p:pic>
            <p:nvPicPr>
              <p:cNvPr id="181391" name="Picture 45" descr="desktop_computer_stylized_medium">
                <a:extLst>
                  <a:ext uri="{FF2B5EF4-FFF2-40B4-BE49-F238E27FC236}">
                    <a16:creationId xmlns:a16="http://schemas.microsoft.com/office/drawing/2014/main" id="{32D8021A-A084-431C-AF62-F1219A2D3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392" name="Freeform 46">
                <a:extLst>
                  <a:ext uri="{FF2B5EF4-FFF2-40B4-BE49-F238E27FC236}">
                    <a16:creationId xmlns:a16="http://schemas.microsoft.com/office/drawing/2014/main" id="{E31B99F3-0A26-4C1E-8024-0610371D2B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1277" name="Group 44">
              <a:extLst>
                <a:ext uri="{FF2B5EF4-FFF2-40B4-BE49-F238E27FC236}">
                  <a16:creationId xmlns:a16="http://schemas.microsoft.com/office/drawing/2014/main" id="{50F081B0-5F47-48FC-962F-39B36441D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6305" y="5487451"/>
              <a:ext cx="568960" cy="481140"/>
              <a:chOff x="-44" y="1473"/>
              <a:chExt cx="981" cy="1105"/>
            </a:xfrm>
          </p:grpSpPr>
          <p:pic>
            <p:nvPicPr>
              <p:cNvPr id="181389" name="Picture 45" descr="desktop_computer_stylized_medium">
                <a:extLst>
                  <a:ext uri="{FF2B5EF4-FFF2-40B4-BE49-F238E27FC236}">
                    <a16:creationId xmlns:a16="http://schemas.microsoft.com/office/drawing/2014/main" id="{6F58916B-C740-496F-8D90-48DCA248E5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390" name="Freeform 46">
                <a:extLst>
                  <a:ext uri="{FF2B5EF4-FFF2-40B4-BE49-F238E27FC236}">
                    <a16:creationId xmlns:a16="http://schemas.microsoft.com/office/drawing/2014/main" id="{5965691A-6FE2-4475-9360-B9D2CD4E1B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2736" name="Picture 3">
              <a:extLst>
                <a:ext uri="{FF2B5EF4-FFF2-40B4-BE49-F238E27FC236}">
                  <a16:creationId xmlns:a16="http://schemas.microsoft.com/office/drawing/2014/main" id="{C402700E-12AC-48D0-A90D-B310681FF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446" y="4602306"/>
              <a:ext cx="676678" cy="302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72737" name="Picture 3">
              <a:extLst>
                <a:ext uri="{FF2B5EF4-FFF2-40B4-BE49-F238E27FC236}">
                  <a16:creationId xmlns:a16="http://schemas.microsoft.com/office/drawing/2014/main" id="{07AE51D1-4B60-48D5-8602-385D73CEF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395" y="5017871"/>
              <a:ext cx="679428" cy="29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1280" name="Group 44">
              <a:extLst>
                <a:ext uri="{FF2B5EF4-FFF2-40B4-BE49-F238E27FC236}">
                  <a16:creationId xmlns:a16="http://schemas.microsoft.com/office/drawing/2014/main" id="{AF148535-239E-42CD-9125-CD76BFD25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1974" y="4946169"/>
              <a:ext cx="568960" cy="481140"/>
              <a:chOff x="-44" y="1473"/>
              <a:chExt cx="981" cy="1105"/>
            </a:xfrm>
          </p:grpSpPr>
          <p:pic>
            <p:nvPicPr>
              <p:cNvPr id="181387" name="Picture 45" descr="desktop_computer_stylized_medium">
                <a:extLst>
                  <a:ext uri="{FF2B5EF4-FFF2-40B4-BE49-F238E27FC236}">
                    <a16:creationId xmlns:a16="http://schemas.microsoft.com/office/drawing/2014/main" id="{D9C9C866-E04E-4D96-BF5D-129861F872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388" name="Freeform 46">
                <a:extLst>
                  <a:ext uri="{FF2B5EF4-FFF2-40B4-BE49-F238E27FC236}">
                    <a16:creationId xmlns:a16="http://schemas.microsoft.com/office/drawing/2014/main" id="{EFDFFE4E-1386-43EB-AF33-E8BD203FCC6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739" name="Line 20">
              <a:extLst>
                <a:ext uri="{FF2B5EF4-FFF2-40B4-BE49-F238E27FC236}">
                  <a16:creationId xmlns:a16="http://schemas.microsoft.com/office/drawing/2014/main" id="{895140E6-D564-44C8-8B1C-811F5E122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4194" y="5022788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40" name="Line 21">
              <a:extLst>
                <a:ext uri="{FF2B5EF4-FFF2-40B4-BE49-F238E27FC236}">
                  <a16:creationId xmlns:a16="http://schemas.microsoft.com/office/drawing/2014/main" id="{B3637C2C-07FC-4EE2-B332-3941DE7E3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2045" y="5069508"/>
              <a:ext cx="272323" cy="314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41" name="Line 22">
              <a:extLst>
                <a:ext uri="{FF2B5EF4-FFF2-40B4-BE49-F238E27FC236}">
                  <a16:creationId xmlns:a16="http://schemas.microsoft.com/office/drawing/2014/main" id="{5B365DD5-D4B1-4104-AE5B-3DC22D51A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0155" y="5099015"/>
              <a:ext cx="74270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81284" name="Group 44">
              <a:extLst>
                <a:ext uri="{FF2B5EF4-FFF2-40B4-BE49-F238E27FC236}">
                  <a16:creationId xmlns:a16="http://schemas.microsoft.com/office/drawing/2014/main" id="{6A525310-C81F-416B-8A9C-64AB14D71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6787" y="4836859"/>
              <a:ext cx="568960" cy="481140"/>
              <a:chOff x="-44" y="1473"/>
              <a:chExt cx="981" cy="1105"/>
            </a:xfrm>
          </p:grpSpPr>
          <p:pic>
            <p:nvPicPr>
              <p:cNvPr id="181385" name="Picture 45" descr="desktop_computer_stylized_medium">
                <a:extLst>
                  <a:ext uri="{FF2B5EF4-FFF2-40B4-BE49-F238E27FC236}">
                    <a16:creationId xmlns:a16="http://schemas.microsoft.com/office/drawing/2014/main" id="{8C1A74E3-D3A4-4590-A5C9-6988BA7F0D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386" name="Freeform 46">
                <a:extLst>
                  <a:ext uri="{FF2B5EF4-FFF2-40B4-BE49-F238E27FC236}">
                    <a16:creationId xmlns:a16="http://schemas.microsoft.com/office/drawing/2014/main" id="{8CB7DE35-9E2E-4BAE-8E0B-C1852FFB34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1285" name="Group 44">
              <a:extLst>
                <a:ext uri="{FF2B5EF4-FFF2-40B4-BE49-F238E27FC236}">
                  <a16:creationId xmlns:a16="http://schemas.microsoft.com/office/drawing/2014/main" id="{D4B9DB3A-AF49-43AC-9BBF-65BDD66EC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6042" y="5283549"/>
              <a:ext cx="568960" cy="481140"/>
              <a:chOff x="-44" y="1473"/>
              <a:chExt cx="981" cy="1105"/>
            </a:xfrm>
          </p:grpSpPr>
          <p:pic>
            <p:nvPicPr>
              <p:cNvPr id="181383" name="Picture 45" descr="desktop_computer_stylized_medium">
                <a:extLst>
                  <a:ext uri="{FF2B5EF4-FFF2-40B4-BE49-F238E27FC236}">
                    <a16:creationId xmlns:a16="http://schemas.microsoft.com/office/drawing/2014/main" id="{A6A9EE7B-139C-4265-9AE2-92C20511FF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384" name="Freeform 46">
                <a:extLst>
                  <a:ext uri="{FF2B5EF4-FFF2-40B4-BE49-F238E27FC236}">
                    <a16:creationId xmlns:a16="http://schemas.microsoft.com/office/drawing/2014/main" id="{954C76BA-27C7-4D63-BCD7-CCBB821958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1286" name="Group 44">
              <a:extLst>
                <a:ext uri="{FF2B5EF4-FFF2-40B4-BE49-F238E27FC236}">
                  <a16:creationId xmlns:a16="http://schemas.microsoft.com/office/drawing/2014/main" id="{0F77FF06-F8E7-4D39-B48C-3A8024172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4362" y="5314029"/>
              <a:ext cx="568960" cy="481140"/>
              <a:chOff x="-44" y="1473"/>
              <a:chExt cx="981" cy="1105"/>
            </a:xfrm>
          </p:grpSpPr>
          <p:pic>
            <p:nvPicPr>
              <p:cNvPr id="181381" name="Picture 45" descr="desktop_computer_stylized_medium">
                <a:extLst>
                  <a:ext uri="{FF2B5EF4-FFF2-40B4-BE49-F238E27FC236}">
                    <a16:creationId xmlns:a16="http://schemas.microsoft.com/office/drawing/2014/main" id="{6AD0D1F0-A93E-43E9-B628-A5ACF01AEF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382" name="Freeform 46">
                <a:extLst>
                  <a:ext uri="{FF2B5EF4-FFF2-40B4-BE49-F238E27FC236}">
                    <a16:creationId xmlns:a16="http://schemas.microsoft.com/office/drawing/2014/main" id="{9AB8192B-CE61-4289-AAED-376E23402B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745" name="Line 20">
              <a:extLst>
                <a:ext uri="{FF2B5EF4-FFF2-40B4-BE49-F238E27FC236}">
                  <a16:creationId xmlns:a16="http://schemas.microsoft.com/office/drawing/2014/main" id="{433D171B-01B0-4ACA-946F-EF802D752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60925" y="5069508"/>
              <a:ext cx="605159" cy="312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46" name="Line 21">
              <a:extLst>
                <a:ext uri="{FF2B5EF4-FFF2-40B4-BE49-F238E27FC236}">
                  <a16:creationId xmlns:a16="http://schemas.microsoft.com/office/drawing/2014/main" id="{9A4D368C-5715-470E-B278-51C0A2479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052" y="5022788"/>
              <a:ext cx="272323" cy="314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47" name="Line 22">
              <a:extLst>
                <a:ext uri="{FF2B5EF4-FFF2-40B4-BE49-F238E27FC236}">
                  <a16:creationId xmlns:a16="http://schemas.microsoft.com/office/drawing/2014/main" id="{903E380A-DFE5-4585-86BA-41F2E384B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4162" y="5052296"/>
              <a:ext cx="74270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81290" name="Group 44">
              <a:extLst>
                <a:ext uri="{FF2B5EF4-FFF2-40B4-BE49-F238E27FC236}">
                  <a16:creationId xmlns:a16="http://schemas.microsoft.com/office/drawing/2014/main" id="{9ACB11DE-3B28-4EA7-BAFA-B1BFE0C88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3973" y="5230996"/>
              <a:ext cx="568960" cy="481140"/>
              <a:chOff x="-44" y="1473"/>
              <a:chExt cx="981" cy="1105"/>
            </a:xfrm>
          </p:grpSpPr>
          <p:pic>
            <p:nvPicPr>
              <p:cNvPr id="181379" name="Picture 45" descr="desktop_computer_stylized_medium">
                <a:extLst>
                  <a:ext uri="{FF2B5EF4-FFF2-40B4-BE49-F238E27FC236}">
                    <a16:creationId xmlns:a16="http://schemas.microsoft.com/office/drawing/2014/main" id="{7FF20D4E-F39D-4BF3-937E-ED8ADC2288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380" name="Freeform 46">
                <a:extLst>
                  <a:ext uri="{FF2B5EF4-FFF2-40B4-BE49-F238E27FC236}">
                    <a16:creationId xmlns:a16="http://schemas.microsoft.com/office/drawing/2014/main" id="{9C8738C0-A771-404C-A402-722C83CE908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1291" name="Group 44">
              <a:extLst>
                <a:ext uri="{FF2B5EF4-FFF2-40B4-BE49-F238E27FC236}">
                  <a16:creationId xmlns:a16="http://schemas.microsoft.com/office/drawing/2014/main" id="{201B73D9-2525-4456-A305-5E9260589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9945" y="5236252"/>
              <a:ext cx="568960" cy="481140"/>
              <a:chOff x="-44" y="1473"/>
              <a:chExt cx="981" cy="1105"/>
            </a:xfrm>
          </p:grpSpPr>
          <p:pic>
            <p:nvPicPr>
              <p:cNvPr id="181377" name="Picture 45" descr="desktop_computer_stylized_medium">
                <a:extLst>
                  <a:ext uri="{FF2B5EF4-FFF2-40B4-BE49-F238E27FC236}">
                    <a16:creationId xmlns:a16="http://schemas.microsoft.com/office/drawing/2014/main" id="{4B547257-C2F9-41AD-878B-D25711F64E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378" name="Freeform 46">
                <a:extLst>
                  <a:ext uri="{FF2B5EF4-FFF2-40B4-BE49-F238E27FC236}">
                    <a16:creationId xmlns:a16="http://schemas.microsoft.com/office/drawing/2014/main" id="{4FB234DE-97AA-4076-A473-0FC2158A4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1292" name="Group 44">
              <a:extLst>
                <a:ext uri="{FF2B5EF4-FFF2-40B4-BE49-F238E27FC236}">
                  <a16:creationId xmlns:a16="http://schemas.microsoft.com/office/drawing/2014/main" id="{9BF6B993-56A4-4C27-8325-591AAA4201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8265" y="5266732"/>
              <a:ext cx="568960" cy="481140"/>
              <a:chOff x="-44" y="1473"/>
              <a:chExt cx="981" cy="1105"/>
            </a:xfrm>
          </p:grpSpPr>
          <p:pic>
            <p:nvPicPr>
              <p:cNvPr id="181375" name="Picture 45" descr="desktop_computer_stylized_medium">
                <a:extLst>
                  <a:ext uri="{FF2B5EF4-FFF2-40B4-BE49-F238E27FC236}">
                    <a16:creationId xmlns:a16="http://schemas.microsoft.com/office/drawing/2014/main" id="{E7216571-C311-4B69-992A-3E0D319A35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376" name="Freeform 46">
                <a:extLst>
                  <a:ext uri="{FF2B5EF4-FFF2-40B4-BE49-F238E27FC236}">
                    <a16:creationId xmlns:a16="http://schemas.microsoft.com/office/drawing/2014/main" id="{F3705B66-4289-4228-AA56-FC658AFE09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2751" name="Picture 3">
              <a:extLst>
                <a:ext uri="{FF2B5EF4-FFF2-40B4-BE49-F238E27FC236}">
                  <a16:creationId xmlns:a16="http://schemas.microsoft.com/office/drawing/2014/main" id="{4C92BF43-B06A-4265-8AB2-929B84FB7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063" y="4823612"/>
              <a:ext cx="679430" cy="29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2752" name="Line 20">
              <a:extLst>
                <a:ext uri="{FF2B5EF4-FFF2-40B4-BE49-F238E27FC236}">
                  <a16:creationId xmlns:a16="http://schemas.microsoft.com/office/drawing/2014/main" id="{962F99D3-F080-4063-B84D-13E521BB2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20414" y="5101475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pic>
          <p:nvPicPr>
            <p:cNvPr id="72753" name="Picture 3">
              <a:extLst>
                <a:ext uri="{FF2B5EF4-FFF2-40B4-BE49-F238E27FC236}">
                  <a16:creationId xmlns:a16="http://schemas.microsoft.com/office/drawing/2014/main" id="{CC39940B-3A6D-4B66-B86C-A62DAFF86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057" y="4870333"/>
              <a:ext cx="679430" cy="302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1296" name="Group 44">
              <a:extLst>
                <a:ext uri="{FF2B5EF4-FFF2-40B4-BE49-F238E27FC236}">
                  <a16:creationId xmlns:a16="http://schemas.microsoft.com/office/drawing/2014/main" id="{955033F2-C9E0-4EAB-A959-9D0E646B2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5325" y="4884156"/>
              <a:ext cx="568960" cy="481140"/>
              <a:chOff x="-44" y="1473"/>
              <a:chExt cx="981" cy="1105"/>
            </a:xfrm>
          </p:grpSpPr>
          <p:pic>
            <p:nvPicPr>
              <p:cNvPr id="181373" name="Picture 45" descr="desktop_computer_stylized_medium">
                <a:extLst>
                  <a:ext uri="{FF2B5EF4-FFF2-40B4-BE49-F238E27FC236}">
                    <a16:creationId xmlns:a16="http://schemas.microsoft.com/office/drawing/2014/main" id="{88449DF0-8E60-449A-9D93-01D8F031C9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1374" name="Freeform 46">
                <a:extLst>
                  <a:ext uri="{FF2B5EF4-FFF2-40B4-BE49-F238E27FC236}">
                    <a16:creationId xmlns:a16="http://schemas.microsoft.com/office/drawing/2014/main" id="{4F933D97-C976-4EC0-9599-3BDA41EE4B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2755" name="Picture 3">
              <a:extLst>
                <a:ext uri="{FF2B5EF4-FFF2-40B4-BE49-F238E27FC236}">
                  <a16:creationId xmlns:a16="http://schemas.microsoft.com/office/drawing/2014/main" id="{F834FA67-F5D0-4AA4-8DBE-D230229C2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241" y="3062997"/>
              <a:ext cx="935246" cy="415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1298" name="Group 906">
              <a:extLst>
                <a:ext uri="{FF2B5EF4-FFF2-40B4-BE49-F238E27FC236}">
                  <a16:creationId xmlns:a16="http://schemas.microsoft.com/office/drawing/2014/main" id="{F67DE836-1BE3-48DA-94CE-978D1594B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0161" y="2111868"/>
              <a:ext cx="367260" cy="578780"/>
              <a:chOff x="4140" y="429"/>
              <a:chExt cx="1425" cy="2396"/>
            </a:xfrm>
          </p:grpSpPr>
          <p:sp>
            <p:nvSpPr>
              <p:cNvPr id="181341" name="Freeform 907">
                <a:extLst>
                  <a:ext uri="{FF2B5EF4-FFF2-40B4-BE49-F238E27FC236}">
                    <a16:creationId xmlns:a16="http://schemas.microsoft.com/office/drawing/2014/main" id="{654AB723-5547-48D2-BA6F-CA536EC17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0" name="Rectangle 908">
                <a:extLst>
                  <a:ext uri="{FF2B5EF4-FFF2-40B4-BE49-F238E27FC236}">
                    <a16:creationId xmlns:a16="http://schemas.microsoft.com/office/drawing/2014/main" id="{496ABA82-B33C-422D-8BFE-8C991AA76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427"/>
                <a:ext cx="1057" cy="2290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1343" name="Freeform 909">
                <a:extLst>
                  <a:ext uri="{FF2B5EF4-FFF2-40B4-BE49-F238E27FC236}">
                    <a16:creationId xmlns:a16="http://schemas.microsoft.com/office/drawing/2014/main" id="{7494CF2A-B3FF-4D69-B056-3E8CD0D74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44" name="Freeform 910">
                <a:extLst>
                  <a:ext uri="{FF2B5EF4-FFF2-40B4-BE49-F238E27FC236}">
                    <a16:creationId xmlns:a16="http://schemas.microsoft.com/office/drawing/2014/main" id="{B77E5ADF-5A52-4BD1-B02A-1FA9BEC0C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3" name="Rectangle 911">
                <a:extLst>
                  <a:ext uri="{FF2B5EF4-FFF2-40B4-BE49-F238E27FC236}">
                    <a16:creationId xmlns:a16="http://schemas.microsoft.com/office/drawing/2014/main" id="{68C98782-787D-4297-8F5B-D1DBE6624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81346" name="Group 912">
                <a:extLst>
                  <a:ext uri="{FF2B5EF4-FFF2-40B4-BE49-F238E27FC236}">
                    <a16:creationId xmlns:a16="http://schemas.microsoft.com/office/drawing/2014/main" id="{D6FB1FAC-C365-49BC-B4E2-A6807C8C15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829" name="AutoShape 913">
                  <a:extLst>
                    <a:ext uri="{FF2B5EF4-FFF2-40B4-BE49-F238E27FC236}">
                      <a16:creationId xmlns:a16="http://schemas.microsoft.com/office/drawing/2014/main" id="{0B6C6F1F-112A-42DE-B17F-3AD16390C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71"/>
                  <a:ext cx="733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830" name="AutoShape 914">
                  <a:extLst>
                    <a:ext uri="{FF2B5EF4-FFF2-40B4-BE49-F238E27FC236}">
                      <a16:creationId xmlns:a16="http://schemas.microsoft.com/office/drawing/2014/main" id="{F2A25CF2-2B92-4051-8BAE-0FB62B9FE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1"/>
                  <a:ext cx="706" cy="9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805" name="Rectangle 915">
                <a:extLst>
                  <a:ext uri="{FF2B5EF4-FFF2-40B4-BE49-F238E27FC236}">
                    <a16:creationId xmlns:a16="http://schemas.microsoft.com/office/drawing/2014/main" id="{DF4A92CF-620A-4922-9763-3695D32F3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7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81348" name="Group 916">
                <a:extLst>
                  <a:ext uri="{FF2B5EF4-FFF2-40B4-BE49-F238E27FC236}">
                    <a16:creationId xmlns:a16="http://schemas.microsoft.com/office/drawing/2014/main" id="{4305E567-C3F6-4850-9386-D9099B78A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2827" name="AutoShape 917">
                  <a:extLst>
                    <a:ext uri="{FF2B5EF4-FFF2-40B4-BE49-F238E27FC236}">
                      <a16:creationId xmlns:a16="http://schemas.microsoft.com/office/drawing/2014/main" id="{58A7A028-A245-41B3-9AF9-ADDD8E709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72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828" name="AutoShape 918">
                  <a:extLst>
                    <a:ext uri="{FF2B5EF4-FFF2-40B4-BE49-F238E27FC236}">
                      <a16:creationId xmlns:a16="http://schemas.microsoft.com/office/drawing/2014/main" id="{EB934DA2-7489-4F09-B5F1-282AE49231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2"/>
                  <a:ext cx="70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807" name="Rectangle 919">
                <a:extLst>
                  <a:ext uri="{FF2B5EF4-FFF2-40B4-BE49-F238E27FC236}">
                    <a16:creationId xmlns:a16="http://schemas.microsoft.com/office/drawing/2014/main" id="{69081A3F-43A9-4AAA-B77C-801B64004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1363"/>
                <a:ext cx="598" cy="4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08" name="Rectangle 920">
                <a:extLst>
                  <a:ext uri="{FF2B5EF4-FFF2-40B4-BE49-F238E27FC236}">
                    <a16:creationId xmlns:a16="http://schemas.microsoft.com/office/drawing/2014/main" id="{190348AE-BDA0-4650-B821-3E62B00CA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659"/>
                <a:ext cx="598" cy="4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81351" name="Group 921">
                <a:extLst>
                  <a:ext uri="{FF2B5EF4-FFF2-40B4-BE49-F238E27FC236}">
                    <a16:creationId xmlns:a16="http://schemas.microsoft.com/office/drawing/2014/main" id="{6D0230A4-3109-4E06-AB15-3C5C84BB8E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825" name="AutoShape 922">
                  <a:extLst>
                    <a:ext uri="{FF2B5EF4-FFF2-40B4-BE49-F238E27FC236}">
                      <a16:creationId xmlns:a16="http://schemas.microsoft.com/office/drawing/2014/main" id="{B89513B4-76D6-44A9-80E0-AC9E4BF10E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3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826" name="AutoShape 923">
                  <a:extLst>
                    <a:ext uri="{FF2B5EF4-FFF2-40B4-BE49-F238E27FC236}">
                      <a16:creationId xmlns:a16="http://schemas.microsoft.com/office/drawing/2014/main" id="{AF5C125C-466A-4159-AF57-EC7581193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8"/>
                  <a:ext cx="745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81352" name="Freeform 924">
                <a:extLst>
                  <a:ext uri="{FF2B5EF4-FFF2-40B4-BE49-F238E27FC236}">
                    <a16:creationId xmlns:a16="http://schemas.microsoft.com/office/drawing/2014/main" id="{1CF4797A-47D2-42B8-968E-B9F1034F2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1353" name="Group 925">
                <a:extLst>
                  <a:ext uri="{FF2B5EF4-FFF2-40B4-BE49-F238E27FC236}">
                    <a16:creationId xmlns:a16="http://schemas.microsoft.com/office/drawing/2014/main" id="{1BC828A7-2C6F-4DD7-ACA2-95C8D6657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2823" name="AutoShape 926">
                  <a:extLst>
                    <a:ext uri="{FF2B5EF4-FFF2-40B4-BE49-F238E27FC236}">
                      <a16:creationId xmlns:a16="http://schemas.microsoft.com/office/drawing/2014/main" id="{D7B3FC83-1F04-43A5-83F5-76C88513D3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2564"/>
                  <a:ext cx="731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824" name="AutoShape 927">
                  <a:extLst>
                    <a:ext uri="{FF2B5EF4-FFF2-40B4-BE49-F238E27FC236}">
                      <a16:creationId xmlns:a16="http://schemas.microsoft.com/office/drawing/2014/main" id="{485AFB9A-00AA-4F9B-8F30-4FC78C311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4"/>
                  <a:ext cx="705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812" name="Rectangle 928">
                <a:extLst>
                  <a:ext uri="{FF2B5EF4-FFF2-40B4-BE49-F238E27FC236}">
                    <a16:creationId xmlns:a16="http://schemas.microsoft.com/office/drawing/2014/main" id="{533D34E3-784E-443E-9097-2CF48C988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7"/>
                <a:ext cx="75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1355" name="Freeform 929">
                <a:extLst>
                  <a:ext uri="{FF2B5EF4-FFF2-40B4-BE49-F238E27FC236}">
                    <a16:creationId xmlns:a16="http://schemas.microsoft.com/office/drawing/2014/main" id="{6D2269CF-8430-4A6B-8332-7F1C2DC71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56" name="Freeform 930">
                <a:extLst>
                  <a:ext uri="{FF2B5EF4-FFF2-40B4-BE49-F238E27FC236}">
                    <a16:creationId xmlns:a16="http://schemas.microsoft.com/office/drawing/2014/main" id="{20641E1E-8023-4552-A2EF-03F637715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5" name="Oval 931">
                <a:extLst>
                  <a:ext uri="{FF2B5EF4-FFF2-40B4-BE49-F238E27FC236}">
                    <a16:creationId xmlns:a16="http://schemas.microsoft.com/office/drawing/2014/main" id="{1B984C9D-ADAE-4C6F-B8A2-0FCD40CA2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6"/>
                <a:ext cx="53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1358" name="Freeform 932">
                <a:extLst>
                  <a:ext uri="{FF2B5EF4-FFF2-40B4-BE49-F238E27FC236}">
                    <a16:creationId xmlns:a16="http://schemas.microsoft.com/office/drawing/2014/main" id="{AD73EA83-0346-4438-BE97-4BFFFDD48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7" name="AutoShape 933">
                <a:extLst>
                  <a:ext uri="{FF2B5EF4-FFF2-40B4-BE49-F238E27FC236}">
                    <a16:creationId xmlns:a16="http://schemas.microsoft.com/office/drawing/2014/main" id="{43C7D506-74D8-4480-A406-738C34AE6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" y="2687"/>
                <a:ext cx="120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18" name="AutoShape 934">
                <a:extLst>
                  <a:ext uri="{FF2B5EF4-FFF2-40B4-BE49-F238E27FC236}">
                    <a16:creationId xmlns:a16="http://schemas.microsoft.com/office/drawing/2014/main" id="{F2686615-C44E-4378-BC90-CACE3341D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2717"/>
                <a:ext cx="1078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19" name="Oval 935">
                <a:extLst>
                  <a:ext uri="{FF2B5EF4-FFF2-40B4-BE49-F238E27FC236}">
                    <a16:creationId xmlns:a16="http://schemas.microsoft.com/office/drawing/2014/main" id="{9673DA48-5F28-4025-B242-620E77439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1"/>
                <a:ext cx="160" cy="15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20" name="Oval 936">
                <a:extLst>
                  <a:ext uri="{FF2B5EF4-FFF2-40B4-BE49-F238E27FC236}">
                    <a16:creationId xmlns:a16="http://schemas.microsoft.com/office/drawing/2014/main" id="{BC591A5C-B9CA-4879-AB90-8C8D35BB8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239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21" name="Oval 937">
                <a:extLst>
                  <a:ext uri="{FF2B5EF4-FFF2-40B4-BE49-F238E27FC236}">
                    <a16:creationId xmlns:a16="http://schemas.microsoft.com/office/drawing/2014/main" id="{305DC971-FCF5-429A-85D1-6B294E1E4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1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22" name="Rectangle 938">
                <a:extLst>
                  <a:ext uri="{FF2B5EF4-FFF2-40B4-BE49-F238E27FC236}">
                    <a16:creationId xmlns:a16="http://schemas.microsoft.com/office/drawing/2014/main" id="{84E69EE7-EBCD-47BD-BE79-8FA2152CC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1832"/>
                <a:ext cx="85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81299" name="Group 1108">
              <a:extLst>
                <a:ext uri="{FF2B5EF4-FFF2-40B4-BE49-F238E27FC236}">
                  <a16:creationId xmlns:a16="http://schemas.microsoft.com/office/drawing/2014/main" id="{CF9895CE-5EB2-4748-BAE4-B83C1272CB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867" y="2278719"/>
              <a:ext cx="812691" cy="359377"/>
              <a:chOff x="2356" y="1300"/>
              <a:chExt cx="555" cy="194"/>
            </a:xfrm>
          </p:grpSpPr>
          <p:sp>
            <p:nvSpPr>
              <p:cNvPr id="181333" name="Oval 407">
                <a:extLst>
                  <a:ext uri="{FF2B5EF4-FFF2-40B4-BE49-F238E27FC236}">
                    <a16:creationId xmlns:a16="http://schemas.microsoft.com/office/drawing/2014/main" id="{2BF44747-4185-48EB-936A-3FAF2ED95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334" name="Rectangle 410">
                <a:extLst>
                  <a:ext uri="{FF2B5EF4-FFF2-40B4-BE49-F238E27FC236}">
                    <a16:creationId xmlns:a16="http://schemas.microsoft.com/office/drawing/2014/main" id="{3E599989-D2A7-41F9-971E-9E0AE6E83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335" name="Oval 411">
                <a:extLst>
                  <a:ext uri="{FF2B5EF4-FFF2-40B4-BE49-F238E27FC236}">
                    <a16:creationId xmlns:a16="http://schemas.microsoft.com/office/drawing/2014/main" id="{23F91F0A-B70B-4031-9862-240E03C37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336" name="Group 1112">
                <a:extLst>
                  <a:ext uri="{FF2B5EF4-FFF2-40B4-BE49-F238E27FC236}">
                    <a16:creationId xmlns:a16="http://schemas.microsoft.com/office/drawing/2014/main" id="{112C2D71-79A2-43A8-8807-554799E424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1339" name="Freeform 1113">
                  <a:extLst>
                    <a:ext uri="{FF2B5EF4-FFF2-40B4-BE49-F238E27FC236}">
                      <a16:creationId xmlns:a16="http://schemas.microsoft.com/office/drawing/2014/main" id="{3FD4CFFC-B62C-4E04-A26D-8D517F4025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340" name="Freeform 1114">
                  <a:extLst>
                    <a:ext uri="{FF2B5EF4-FFF2-40B4-BE49-F238E27FC236}">
                      <a16:creationId xmlns:a16="http://schemas.microsoft.com/office/drawing/2014/main" id="{FD60962C-CE34-44BA-B974-2E41F590A5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795" name="Line 1115">
                <a:extLst>
                  <a:ext uri="{FF2B5EF4-FFF2-40B4-BE49-F238E27FC236}">
                    <a16:creationId xmlns:a16="http://schemas.microsoft.com/office/drawing/2014/main" id="{1318D570-681C-4CBA-94A7-C0E1B9F30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2796" name="Line 1116">
                <a:extLst>
                  <a:ext uri="{FF2B5EF4-FFF2-40B4-BE49-F238E27FC236}">
                    <a16:creationId xmlns:a16="http://schemas.microsoft.com/office/drawing/2014/main" id="{D4F52974-475A-43FD-96BA-E1052A3EE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81300" name="Group 906">
              <a:extLst>
                <a:ext uri="{FF2B5EF4-FFF2-40B4-BE49-F238E27FC236}">
                  <a16:creationId xmlns:a16="http://schemas.microsoft.com/office/drawing/2014/main" id="{5BCAF828-9E2E-45F0-9BF1-0D36DF12D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4506" y="2621620"/>
              <a:ext cx="367260" cy="578780"/>
              <a:chOff x="4140" y="429"/>
              <a:chExt cx="1425" cy="2396"/>
            </a:xfrm>
          </p:grpSpPr>
          <p:sp>
            <p:nvSpPr>
              <p:cNvPr id="181301" name="Freeform 907">
                <a:extLst>
                  <a:ext uri="{FF2B5EF4-FFF2-40B4-BE49-F238E27FC236}">
                    <a16:creationId xmlns:a16="http://schemas.microsoft.com/office/drawing/2014/main" id="{9A8DADF7-5CC4-4C04-8C5C-D98B34A05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60" name="Rectangle 908">
                <a:extLst>
                  <a:ext uri="{FF2B5EF4-FFF2-40B4-BE49-F238E27FC236}">
                    <a16:creationId xmlns:a16="http://schemas.microsoft.com/office/drawing/2014/main" id="{4CD2C8E2-8236-40D6-91EE-F0C4EFC29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434"/>
                <a:ext cx="1046" cy="2280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1303" name="Freeform 909">
                <a:extLst>
                  <a:ext uri="{FF2B5EF4-FFF2-40B4-BE49-F238E27FC236}">
                    <a16:creationId xmlns:a16="http://schemas.microsoft.com/office/drawing/2014/main" id="{16299A20-561A-40CF-9E00-D2525D260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04" name="Freeform 910">
                <a:extLst>
                  <a:ext uri="{FF2B5EF4-FFF2-40B4-BE49-F238E27FC236}">
                    <a16:creationId xmlns:a16="http://schemas.microsoft.com/office/drawing/2014/main" id="{A6D5F8C7-AE1F-490F-ACC3-007C5F1B0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63" name="Rectangle 911">
                <a:extLst>
                  <a:ext uri="{FF2B5EF4-FFF2-40B4-BE49-F238E27FC236}">
                    <a16:creationId xmlns:a16="http://schemas.microsoft.com/office/drawing/2014/main" id="{AC3E119E-C5AC-439C-88AA-E0B3C9179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99"/>
                <a:ext cx="587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81306" name="Group 912">
                <a:extLst>
                  <a:ext uri="{FF2B5EF4-FFF2-40B4-BE49-F238E27FC236}">
                    <a16:creationId xmlns:a16="http://schemas.microsoft.com/office/drawing/2014/main" id="{B9C9163E-DA5A-4DF9-BE83-51E52282AD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789" name="AutoShape 913">
                  <a:extLst>
                    <a:ext uri="{FF2B5EF4-FFF2-40B4-BE49-F238E27FC236}">
                      <a16:creationId xmlns:a16="http://schemas.microsoft.com/office/drawing/2014/main" id="{340D03A6-7785-4543-9C7A-B7462B708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19" cy="1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790" name="AutoShape 914">
                  <a:extLst>
                    <a:ext uri="{FF2B5EF4-FFF2-40B4-BE49-F238E27FC236}">
                      <a16:creationId xmlns:a16="http://schemas.microsoft.com/office/drawing/2014/main" id="{40656EF1-BB59-45D6-9614-4F03B3BFA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8"/>
                  <a:ext cx="693" cy="13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765" name="Rectangle 915">
                <a:extLst>
                  <a:ext uri="{FF2B5EF4-FFF2-40B4-BE49-F238E27FC236}">
                    <a16:creationId xmlns:a16="http://schemas.microsoft.com/office/drawing/2014/main" id="{1E6CC9F0-AFFA-477D-AEDE-E14DB5B48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024"/>
                <a:ext cx="587" cy="4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81308" name="Group 916">
                <a:extLst>
                  <a:ext uri="{FF2B5EF4-FFF2-40B4-BE49-F238E27FC236}">
                    <a16:creationId xmlns:a16="http://schemas.microsoft.com/office/drawing/2014/main" id="{675E7995-8E29-494F-A4E0-47FB86EA14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2787" name="AutoShape 917">
                  <a:extLst>
                    <a:ext uri="{FF2B5EF4-FFF2-40B4-BE49-F238E27FC236}">
                      <a16:creationId xmlns:a16="http://schemas.microsoft.com/office/drawing/2014/main" id="{5B898BE1-0249-498C-A0A9-5DA288B961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19" cy="1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788" name="AutoShape 918">
                  <a:extLst>
                    <a:ext uri="{FF2B5EF4-FFF2-40B4-BE49-F238E27FC236}">
                      <a16:creationId xmlns:a16="http://schemas.microsoft.com/office/drawing/2014/main" id="{5FEA4498-BAA3-44C7-B592-E72256D03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9"/>
                  <a:ext cx="693" cy="13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767" name="Rectangle 919">
                <a:extLst>
                  <a:ext uri="{FF2B5EF4-FFF2-40B4-BE49-F238E27FC236}">
                    <a16:creationId xmlns:a16="http://schemas.microsoft.com/office/drawing/2014/main" id="{998FD59C-A8B3-4616-864E-26F2C1955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0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68" name="Rectangle 920">
                <a:extLst>
                  <a:ext uri="{FF2B5EF4-FFF2-40B4-BE49-F238E27FC236}">
                    <a16:creationId xmlns:a16="http://schemas.microsoft.com/office/drawing/2014/main" id="{9895E127-F856-4965-86A8-B59B05D6F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656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81311" name="Group 921">
                <a:extLst>
                  <a:ext uri="{FF2B5EF4-FFF2-40B4-BE49-F238E27FC236}">
                    <a16:creationId xmlns:a16="http://schemas.microsoft.com/office/drawing/2014/main" id="{1A7C4C85-849A-4928-9390-4A0EB56CC9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785" name="AutoShape 922">
                  <a:extLst>
                    <a:ext uri="{FF2B5EF4-FFF2-40B4-BE49-F238E27FC236}">
                      <a16:creationId xmlns:a16="http://schemas.microsoft.com/office/drawing/2014/main" id="{FFA4D888-48C4-46E9-B515-E7B21F65F0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604"/>
                  <a:ext cx="718" cy="10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786" name="AutoShape 923">
                  <a:extLst>
                    <a:ext uri="{FF2B5EF4-FFF2-40B4-BE49-F238E27FC236}">
                      <a16:creationId xmlns:a16="http://schemas.microsoft.com/office/drawing/2014/main" id="{338687EB-801E-4E7D-A101-FAF8D1568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622"/>
                  <a:ext cx="691" cy="6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81312" name="Freeform 924">
                <a:extLst>
                  <a:ext uri="{FF2B5EF4-FFF2-40B4-BE49-F238E27FC236}">
                    <a16:creationId xmlns:a16="http://schemas.microsoft.com/office/drawing/2014/main" id="{003DEEDF-4CE4-4DDF-9079-46DDE28AA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1313" name="Group 925">
                <a:extLst>
                  <a:ext uri="{FF2B5EF4-FFF2-40B4-BE49-F238E27FC236}">
                    <a16:creationId xmlns:a16="http://schemas.microsoft.com/office/drawing/2014/main" id="{1739B669-75D3-4A9E-926A-897BFE99E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2783" name="AutoShape 926">
                  <a:extLst>
                    <a:ext uri="{FF2B5EF4-FFF2-40B4-BE49-F238E27FC236}">
                      <a16:creationId xmlns:a16="http://schemas.microsoft.com/office/drawing/2014/main" id="{1EFAF099-D0F0-4ACA-896B-3B2D413B2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678" cy="1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784" name="AutoShape 927">
                  <a:extLst>
                    <a:ext uri="{FF2B5EF4-FFF2-40B4-BE49-F238E27FC236}">
                      <a16:creationId xmlns:a16="http://schemas.microsoft.com/office/drawing/2014/main" id="{754183A3-F444-4982-9CF2-C328130A0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91"/>
                  <a:ext cx="651" cy="13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772" name="Rectangle 928">
                <a:extLst>
                  <a:ext uri="{FF2B5EF4-FFF2-40B4-BE49-F238E27FC236}">
                    <a16:creationId xmlns:a16="http://schemas.microsoft.com/office/drawing/2014/main" id="{F06657B3-F8E7-432C-8816-7D3F384F6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434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1315" name="Freeform 929">
                <a:extLst>
                  <a:ext uri="{FF2B5EF4-FFF2-40B4-BE49-F238E27FC236}">
                    <a16:creationId xmlns:a16="http://schemas.microsoft.com/office/drawing/2014/main" id="{3F9B45CF-FD06-4555-B48B-550CBF249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16" name="Freeform 930">
                <a:extLst>
                  <a:ext uri="{FF2B5EF4-FFF2-40B4-BE49-F238E27FC236}">
                    <a16:creationId xmlns:a16="http://schemas.microsoft.com/office/drawing/2014/main" id="{7DD6A8AE-69CC-4831-8253-FCA39B820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75" name="Oval 931">
                <a:extLst>
                  <a:ext uri="{FF2B5EF4-FFF2-40B4-BE49-F238E27FC236}">
                    <a16:creationId xmlns:a16="http://schemas.microsoft.com/office/drawing/2014/main" id="{4B13BFEC-4A2F-48D1-8420-5675B1DEF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3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1318" name="Freeform 932">
                <a:extLst>
                  <a:ext uri="{FF2B5EF4-FFF2-40B4-BE49-F238E27FC236}">
                    <a16:creationId xmlns:a16="http://schemas.microsoft.com/office/drawing/2014/main" id="{EB850DEA-18BD-463F-9FD5-647A62350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77" name="AutoShape 933">
                <a:extLst>
                  <a:ext uri="{FF2B5EF4-FFF2-40B4-BE49-F238E27FC236}">
                    <a16:creationId xmlns:a16="http://schemas.microsoft.com/office/drawing/2014/main" id="{FB8E7B44-EBBD-46F6-ACE8-250DF8B2F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1" y="2684"/>
                <a:ext cx="1195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78" name="AutoShape 934">
                <a:extLst>
                  <a:ext uri="{FF2B5EF4-FFF2-40B4-BE49-F238E27FC236}">
                    <a16:creationId xmlns:a16="http://schemas.microsoft.com/office/drawing/2014/main" id="{FE654361-FA66-41D2-97F1-1E2F0921F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714"/>
                <a:ext cx="1067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79" name="Oval 935">
                <a:extLst>
                  <a:ext uri="{FF2B5EF4-FFF2-40B4-BE49-F238E27FC236}">
                    <a16:creationId xmlns:a16="http://schemas.microsoft.com/office/drawing/2014/main" id="{E9539ADD-88D0-4F67-B9B4-23066B769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9"/>
                <a:ext cx="149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80" name="Oval 936">
                <a:extLst>
                  <a:ext uri="{FF2B5EF4-FFF2-40B4-BE49-F238E27FC236}">
                    <a16:creationId xmlns:a16="http://schemas.microsoft.com/office/drawing/2014/main" id="{575AB78F-CFDC-4183-BD94-F67F3F1B1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2389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81" name="Oval 937">
                <a:extLst>
                  <a:ext uri="{FF2B5EF4-FFF2-40B4-BE49-F238E27FC236}">
                    <a16:creationId xmlns:a16="http://schemas.microsoft.com/office/drawing/2014/main" id="{1FCDDCC7-81E1-48E7-A9A9-E772E42CA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78"/>
                <a:ext cx="149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82" name="Rectangle 938">
                <a:extLst>
                  <a:ext uri="{FF2B5EF4-FFF2-40B4-BE49-F238E27FC236}">
                    <a16:creationId xmlns:a16="http://schemas.microsoft.com/office/drawing/2014/main" id="{24DFFE64-8D9A-4905-89DE-67544D4E8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839"/>
                <a:ext cx="85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72707" name="Footer Placeholder 4">
            <a:extLst>
              <a:ext uri="{FF2B5EF4-FFF2-40B4-BE49-F238E27FC236}">
                <a16:creationId xmlns:a16="http://schemas.microsoft.com/office/drawing/2014/main" id="{47772D40-A1E7-4A15-BD2A-55CC9C30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2708" name="Slide Number Placeholder 5">
            <a:extLst>
              <a:ext uri="{FF2B5EF4-FFF2-40B4-BE49-F238E27FC236}">
                <a16:creationId xmlns:a16="http://schemas.microsoft.com/office/drawing/2014/main" id="{10453A82-0030-4E43-A224-CC878540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C5BDA04C-FD8B-4D25-9AA2-40B89647FBEB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71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09" name="Rectangle 2">
            <a:extLst>
              <a:ext uri="{FF2B5EF4-FFF2-40B4-BE49-F238E27FC236}">
                <a16:creationId xmlns:a16="http://schemas.microsoft.com/office/drawing/2014/main" id="{4A50962F-9C76-46D8-8D91-C040FF125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VLANs: motivation</a:t>
            </a:r>
          </a:p>
        </p:txBody>
      </p:sp>
      <p:sp>
        <p:nvSpPr>
          <p:cNvPr id="72710" name="Rectangle 3">
            <a:extLst>
              <a:ext uri="{FF2B5EF4-FFF2-40B4-BE49-F238E27FC236}">
                <a16:creationId xmlns:a16="http://schemas.microsoft.com/office/drawing/2014/main" id="{41FAC85E-312B-42D5-9CE8-42B045E67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78413" y="1365250"/>
            <a:ext cx="3911600" cy="38957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consider</a:t>
            </a:r>
            <a:r>
              <a:rPr lang="en-US" i="1" dirty="0">
                <a:ea typeface="ＭＳ Ｐゴシック" charset="0"/>
                <a:cs typeface="+mn-cs"/>
              </a:rPr>
              <a:t>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CS user moves office to EE, but wants connect to CS switch?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single broadcast domain: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all layer-2 broadcast traffic (ARP, DHCP, unknown location of destination MAC address) must cross entire LAN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security/privacy, efficiency issues</a:t>
            </a:r>
          </a:p>
          <a:p>
            <a:pPr>
              <a:buFont typeface="Wingdings" charset="0"/>
              <a:buChar char="v"/>
              <a:defRPr/>
            </a:pPr>
            <a:endParaRPr lang="en-US" sz="2400" dirty="0">
              <a:ea typeface="ＭＳ Ｐゴシック" charset="0"/>
              <a:cs typeface="+mn-cs"/>
            </a:endParaRPr>
          </a:p>
        </p:txBody>
      </p:sp>
      <p:sp>
        <p:nvSpPr>
          <p:cNvPr id="72711" name="Text Box 86">
            <a:extLst>
              <a:ext uri="{FF2B5EF4-FFF2-40B4-BE49-F238E27FC236}">
                <a16:creationId xmlns:a16="http://schemas.microsoft.com/office/drawing/2014/main" id="{C9804DB8-3236-4566-B505-124C57731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  <a:cs typeface="Arial" charset="0"/>
              </a:rPr>
              <a:t>Science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>
            <a:extLst>
              <a:ext uri="{FF2B5EF4-FFF2-40B4-BE49-F238E27FC236}">
                <a16:creationId xmlns:a16="http://schemas.microsoft.com/office/drawing/2014/main" id="{C832AEF9-312E-4AC6-94B6-8A8C89C3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75" y="4227513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>
            <a:extLst>
              <a:ext uri="{FF2B5EF4-FFF2-40B4-BE49-F238E27FC236}">
                <a16:creationId xmlns:a16="http://schemas.microsoft.com/office/drawing/2014/main" id="{07C6BE88-4CED-4C32-AD70-AB17E778F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4068763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1257" name="Picture 23" descr="underline_base">
            <a:extLst>
              <a:ext uri="{FF2B5EF4-FFF2-40B4-BE49-F238E27FC236}">
                <a16:creationId xmlns:a16="http://schemas.microsoft.com/office/drawing/2014/main" id="{1F663B83-ABD3-404E-A1F3-C9E6A95BB7D1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6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>
            <a:extLst>
              <a:ext uri="{FF2B5EF4-FFF2-40B4-BE49-F238E27FC236}">
                <a16:creationId xmlns:a16="http://schemas.microsoft.com/office/drawing/2014/main" id="{47CE6EF7-CCFC-49F4-8277-9C18C461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3731" name="Slide Number Placeholder 5">
            <a:extLst>
              <a:ext uri="{FF2B5EF4-FFF2-40B4-BE49-F238E27FC236}">
                <a16:creationId xmlns:a16="http://schemas.microsoft.com/office/drawing/2014/main" id="{5CEE307B-F098-4275-A9A3-BE3126FD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0FCBD2D5-F1C4-47F3-B6C1-5F1F806DD574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72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3732" name="Rectangle 213">
            <a:extLst>
              <a:ext uri="{FF2B5EF4-FFF2-40B4-BE49-F238E27FC236}">
                <a16:creationId xmlns:a16="http://schemas.microsoft.com/office/drawing/2014/main" id="{8D1F12B5-9FDE-46F9-8668-0DF4A899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3736" name="Rectangle 212">
            <a:extLst>
              <a:ext uri="{FF2B5EF4-FFF2-40B4-BE49-F238E27FC236}">
                <a16:creationId xmlns:a16="http://schemas.microsoft.com/office/drawing/2014/main" id="{FADDC520-66EC-4947-BBDB-4D3BDBCF6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3737" name="Rectangle 2">
            <a:extLst>
              <a:ext uri="{FF2B5EF4-FFF2-40B4-BE49-F238E27FC236}">
                <a16:creationId xmlns:a16="http://schemas.microsoft.com/office/drawing/2014/main" id="{E6A69A5D-2F9B-482B-97E0-431F6FE02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VLANs</a:t>
            </a:r>
          </a:p>
        </p:txBody>
      </p:sp>
      <p:sp>
        <p:nvSpPr>
          <p:cNvPr id="73738" name="Rectangle 3">
            <a:extLst>
              <a:ext uri="{FF2B5EF4-FFF2-40B4-BE49-F238E27FC236}">
                <a16:creationId xmlns:a16="http://schemas.microsoft.com/office/drawing/2014/main" id="{2CEC987D-7A46-44B3-8F73-CA83D80E5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7338" y="355600"/>
            <a:ext cx="4926012" cy="1625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port-based VLAN: </a:t>
            </a:r>
            <a:r>
              <a:rPr lang="en-US" altLang="en-US" sz="2400"/>
              <a:t>switch ports grouped (by switch management software) so that </a:t>
            </a:r>
            <a:r>
              <a:rPr lang="en-US" altLang="en-US" sz="2400" i="1">
                <a:solidFill>
                  <a:srgbClr val="CC0000"/>
                </a:solidFill>
              </a:rPr>
              <a:t>single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physical switch ……</a:t>
            </a:r>
          </a:p>
          <a:p>
            <a:endParaRPr lang="en-US" altLang="en-US" sz="2000"/>
          </a:p>
        </p:txBody>
      </p:sp>
      <p:sp>
        <p:nvSpPr>
          <p:cNvPr id="73739" name="Text Box 85">
            <a:extLst>
              <a:ext uri="{FF2B5EF4-FFF2-40B4-BE49-F238E27FC236}">
                <a16:creationId xmlns:a16="http://schemas.microsoft.com/office/drawing/2014/main" id="{EAAEB48C-9024-4746-96FB-F76A9865D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2265363"/>
            <a:ext cx="294481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switch(</a:t>
            </a:r>
            <a:r>
              <a:rPr lang="en-US" sz="2200" i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) supporting VLAN capabilities can be configured to define multiple </a:t>
            </a:r>
            <a:r>
              <a:rPr lang="en-US" sz="2200" b="1" u="sng" dirty="0">
                <a:solidFill>
                  <a:srgbClr val="CC0000"/>
                </a:solidFill>
                <a:latin typeface="Arial" charset="0"/>
                <a:cs typeface="Arial" charset="0"/>
              </a:rPr>
              <a:t>virtual</a:t>
            </a:r>
            <a:r>
              <a:rPr lang="en-US" sz="2200" i="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LANS over single physical LAN infrastructure.</a:t>
            </a:r>
          </a:p>
        </p:txBody>
      </p:sp>
      <p:sp>
        <p:nvSpPr>
          <p:cNvPr id="73740" name="Rectangle 86">
            <a:extLst>
              <a:ext uri="{FF2B5EF4-FFF2-40B4-BE49-F238E27FC236}">
                <a16:creationId xmlns:a16="http://schemas.microsoft.com/office/drawing/2014/main" id="{1334D5C2-43A7-4C80-861F-4B3F7E1A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3741" name="Text Box 87">
            <a:extLst>
              <a:ext uri="{FF2B5EF4-FFF2-40B4-BE49-F238E27FC236}">
                <a16:creationId xmlns:a16="http://schemas.microsoft.com/office/drawing/2014/main" id="{EC9DD3D6-6A7C-4FFB-A08C-570E05FD2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543050"/>
            <a:ext cx="183673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CC0000"/>
                </a:solidFill>
                <a:latin typeface="Arial" charset="0"/>
                <a:cs typeface="Arial" charset="0"/>
              </a:rPr>
              <a:t>Virtual Local </a:t>
            </a:r>
          </a:p>
          <a:p>
            <a:pPr>
              <a:defRPr/>
            </a:pPr>
            <a:r>
              <a:rPr lang="en-US" sz="2000" b="1">
                <a:solidFill>
                  <a:srgbClr val="CC0000"/>
                </a:solidFill>
                <a:latin typeface="Arial" charset="0"/>
                <a:cs typeface="Arial" charset="0"/>
              </a:rPr>
              <a:t>Area Network</a:t>
            </a:r>
          </a:p>
        </p:txBody>
      </p:sp>
      <p:sp>
        <p:nvSpPr>
          <p:cNvPr id="182282" name="Rectangle 80">
            <a:extLst>
              <a:ext uri="{FF2B5EF4-FFF2-40B4-BE49-F238E27FC236}">
                <a16:creationId xmlns:a16="http://schemas.microsoft.com/office/drawing/2014/main" id="{BC97A1EB-5911-4C79-B05B-2B6A2579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3" name="Rectangle 77">
            <a:extLst>
              <a:ext uri="{FF2B5EF4-FFF2-40B4-BE49-F238E27FC236}">
                <a16:creationId xmlns:a16="http://schemas.microsoft.com/office/drawing/2014/main" id="{1C9A163A-46C6-4B2A-A88A-94EBFC73B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4" name="Rectangle 76">
            <a:extLst>
              <a:ext uri="{FF2B5EF4-FFF2-40B4-BE49-F238E27FC236}">
                <a16:creationId xmlns:a16="http://schemas.microsoft.com/office/drawing/2014/main" id="{91FD1DA4-116E-4C54-A740-2CE291CA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5" name="Rectangle 75">
            <a:extLst>
              <a:ext uri="{FF2B5EF4-FFF2-40B4-BE49-F238E27FC236}">
                <a16:creationId xmlns:a16="http://schemas.microsoft.com/office/drawing/2014/main" id="{B7357C8D-8EDB-459D-96BF-683E100D6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6" name="Rectangle 2">
            <a:extLst>
              <a:ext uri="{FF2B5EF4-FFF2-40B4-BE49-F238E27FC236}">
                <a16:creationId xmlns:a16="http://schemas.microsoft.com/office/drawing/2014/main" id="{C2F53AF7-8B6A-4728-A020-F798B50F4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7" name="Line 3">
            <a:extLst>
              <a:ext uri="{FF2B5EF4-FFF2-40B4-BE49-F238E27FC236}">
                <a16:creationId xmlns:a16="http://schemas.microsoft.com/office/drawing/2014/main" id="{35BA31CA-B733-4543-B461-343A5A2CE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8" name="Text Box 6">
            <a:extLst>
              <a:ext uri="{FF2B5EF4-FFF2-40B4-BE49-F238E27FC236}">
                <a16:creationId xmlns:a16="http://schemas.microsoft.com/office/drawing/2014/main" id="{83D4AD7D-9CAD-49F6-8FAA-688A4866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2289" name="Line 7">
            <a:extLst>
              <a:ext uri="{FF2B5EF4-FFF2-40B4-BE49-F238E27FC236}">
                <a16:creationId xmlns:a16="http://schemas.microsoft.com/office/drawing/2014/main" id="{D47BDAC8-D05D-47B0-AFAB-24B910602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0" name="AutoShape 8">
            <a:extLst>
              <a:ext uri="{FF2B5EF4-FFF2-40B4-BE49-F238E27FC236}">
                <a16:creationId xmlns:a16="http://schemas.microsoft.com/office/drawing/2014/main" id="{523ADEDE-72E0-40F9-90A9-8C620E840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91" name="Freeform 9">
            <a:extLst>
              <a:ext uri="{FF2B5EF4-FFF2-40B4-BE49-F238E27FC236}">
                <a16:creationId xmlns:a16="http://schemas.microsoft.com/office/drawing/2014/main" id="{AD53AA3F-30F6-4D60-97BB-473B6B40D9C2}"/>
              </a:ext>
            </a:extLst>
          </p:cNvPr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2" name="Freeform 10">
            <a:extLst>
              <a:ext uri="{FF2B5EF4-FFF2-40B4-BE49-F238E27FC236}">
                <a16:creationId xmlns:a16="http://schemas.microsoft.com/office/drawing/2014/main" id="{4D5816D0-476D-4696-8106-B232C6AB395B}"/>
              </a:ext>
            </a:extLst>
          </p:cNvPr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3" name="Freeform 11">
            <a:extLst>
              <a:ext uri="{FF2B5EF4-FFF2-40B4-BE49-F238E27FC236}">
                <a16:creationId xmlns:a16="http://schemas.microsoft.com/office/drawing/2014/main" id="{C2810B68-F407-43D5-8D55-1B1ABFB8F754}"/>
              </a:ext>
            </a:extLst>
          </p:cNvPr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4" name="Line 17">
            <a:extLst>
              <a:ext uri="{FF2B5EF4-FFF2-40B4-BE49-F238E27FC236}">
                <a16:creationId xmlns:a16="http://schemas.microsoft.com/office/drawing/2014/main" id="{00C393DD-CC8C-4553-B5B8-9EB0C8B3C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5" name="Line 18">
            <a:extLst>
              <a:ext uri="{FF2B5EF4-FFF2-40B4-BE49-F238E27FC236}">
                <a16:creationId xmlns:a16="http://schemas.microsoft.com/office/drawing/2014/main" id="{2621BEED-9F5A-4F48-9C81-5534C6AE3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6" name="Line 21">
            <a:extLst>
              <a:ext uri="{FF2B5EF4-FFF2-40B4-BE49-F238E27FC236}">
                <a16:creationId xmlns:a16="http://schemas.microsoft.com/office/drawing/2014/main" id="{76542DCD-430A-4F7D-AF9B-81D94082B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7" name="Line 22">
            <a:extLst>
              <a:ext uri="{FF2B5EF4-FFF2-40B4-BE49-F238E27FC236}">
                <a16:creationId xmlns:a16="http://schemas.microsoft.com/office/drawing/2014/main" id="{8D55348D-B2AA-491D-A874-F1C90F58E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8" name="Line 23">
            <a:extLst>
              <a:ext uri="{FF2B5EF4-FFF2-40B4-BE49-F238E27FC236}">
                <a16:creationId xmlns:a16="http://schemas.microsoft.com/office/drawing/2014/main" id="{AC26BE0B-5747-4933-A8BF-EE4560022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9" name="Line 24">
            <a:extLst>
              <a:ext uri="{FF2B5EF4-FFF2-40B4-BE49-F238E27FC236}">
                <a16:creationId xmlns:a16="http://schemas.microsoft.com/office/drawing/2014/main" id="{DC5656C0-69D5-4902-ACD9-BBB572544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0" name="Line 25">
            <a:extLst>
              <a:ext uri="{FF2B5EF4-FFF2-40B4-BE49-F238E27FC236}">
                <a16:creationId xmlns:a16="http://schemas.microsoft.com/office/drawing/2014/main" id="{559CE577-5482-49BC-A8C6-21A87D43A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1" name="Text Box 26">
            <a:extLst>
              <a:ext uri="{FF2B5EF4-FFF2-40B4-BE49-F238E27FC236}">
                <a16:creationId xmlns:a16="http://schemas.microsoft.com/office/drawing/2014/main" id="{2BF0CBAB-9548-41F6-801C-AD4118482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2302" name="Text Box 27">
            <a:extLst>
              <a:ext uri="{FF2B5EF4-FFF2-40B4-BE49-F238E27FC236}">
                <a16:creationId xmlns:a16="http://schemas.microsoft.com/office/drawing/2014/main" id="{42EC5FF7-07BC-4540-92F4-EE64BF6D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2303" name="Text Box 28">
            <a:extLst>
              <a:ext uri="{FF2B5EF4-FFF2-40B4-BE49-F238E27FC236}">
                <a16:creationId xmlns:a16="http://schemas.microsoft.com/office/drawing/2014/main" id="{FD1956FD-3D68-4C47-913B-886CB00A4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82304" name="Text Box 29">
            <a:extLst>
              <a:ext uri="{FF2B5EF4-FFF2-40B4-BE49-F238E27FC236}">
                <a16:creationId xmlns:a16="http://schemas.microsoft.com/office/drawing/2014/main" id="{72507AA1-7133-415D-99FC-DCEE1685A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2305" name="Text Box 30">
            <a:extLst>
              <a:ext uri="{FF2B5EF4-FFF2-40B4-BE49-F238E27FC236}">
                <a16:creationId xmlns:a16="http://schemas.microsoft.com/office/drawing/2014/main" id="{EA837DED-5E28-4111-98C2-223BD8A7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2306" name="Text Box 57">
            <a:extLst>
              <a:ext uri="{FF2B5EF4-FFF2-40B4-BE49-F238E27FC236}">
                <a16:creationId xmlns:a16="http://schemas.microsoft.com/office/drawing/2014/main" id="{C7F2A575-D2D9-4442-AD51-C97B3896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2307" name="Line 61">
            <a:extLst>
              <a:ext uri="{FF2B5EF4-FFF2-40B4-BE49-F238E27FC236}">
                <a16:creationId xmlns:a16="http://schemas.microsoft.com/office/drawing/2014/main" id="{056C0A9E-B7B9-495D-9FC7-7540EC0D63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8" name="Line 62">
            <a:extLst>
              <a:ext uri="{FF2B5EF4-FFF2-40B4-BE49-F238E27FC236}">
                <a16:creationId xmlns:a16="http://schemas.microsoft.com/office/drawing/2014/main" id="{F7981902-D0FF-4A28-ACDF-D2924A71D1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9" name="Line 63">
            <a:extLst>
              <a:ext uri="{FF2B5EF4-FFF2-40B4-BE49-F238E27FC236}">
                <a16:creationId xmlns:a16="http://schemas.microsoft.com/office/drawing/2014/main" id="{FB5BA802-A857-4A2E-AA09-D11FD129E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10" name="Text Box 64">
            <a:extLst>
              <a:ext uri="{FF2B5EF4-FFF2-40B4-BE49-F238E27FC236}">
                <a16:creationId xmlns:a16="http://schemas.microsoft.com/office/drawing/2014/main" id="{F21E1655-B2E5-4386-88A0-C9863A573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82311" name="Line 69">
            <a:extLst>
              <a:ext uri="{FF2B5EF4-FFF2-40B4-BE49-F238E27FC236}">
                <a16:creationId xmlns:a16="http://schemas.microsoft.com/office/drawing/2014/main" id="{D0AB19D5-982B-4499-8CDC-097BDA269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12" name="Line 70">
            <a:extLst>
              <a:ext uri="{FF2B5EF4-FFF2-40B4-BE49-F238E27FC236}">
                <a16:creationId xmlns:a16="http://schemas.microsoft.com/office/drawing/2014/main" id="{C75F1D76-48C8-478D-8690-A601C9CB9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13" name="Line 71">
            <a:extLst>
              <a:ext uri="{FF2B5EF4-FFF2-40B4-BE49-F238E27FC236}">
                <a16:creationId xmlns:a16="http://schemas.microsoft.com/office/drawing/2014/main" id="{6B30F020-C9B7-4EBE-A7B0-571C2861C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14" name="Text Box 72">
            <a:extLst>
              <a:ext uri="{FF2B5EF4-FFF2-40B4-BE49-F238E27FC236}">
                <a16:creationId xmlns:a16="http://schemas.microsoft.com/office/drawing/2014/main" id="{1216CDC3-36C1-44EE-98D3-5219C1E9C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Electrical Engineering</a:t>
            </a:r>
          </a:p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(VLAN ports 1-8)</a:t>
            </a:r>
          </a:p>
        </p:txBody>
      </p:sp>
      <p:sp>
        <p:nvSpPr>
          <p:cNvPr id="182315" name="Text Box 73">
            <a:extLst>
              <a:ext uri="{FF2B5EF4-FFF2-40B4-BE49-F238E27FC236}">
                <a16:creationId xmlns:a16="http://schemas.microsoft.com/office/drawing/2014/main" id="{CECAC5BE-E53F-4273-AA3C-71D6C9723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Computer Science</a:t>
            </a:r>
          </a:p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(VLAN ports 9-15)</a:t>
            </a:r>
          </a:p>
        </p:txBody>
      </p:sp>
      <p:sp>
        <p:nvSpPr>
          <p:cNvPr id="182316" name="Text Box 74">
            <a:extLst>
              <a:ext uri="{FF2B5EF4-FFF2-40B4-BE49-F238E27FC236}">
                <a16:creationId xmlns:a16="http://schemas.microsoft.com/office/drawing/2014/main" id="{BCA23AD0-6D6E-425C-94A9-AC417D848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82317" name="Oval 81">
            <a:extLst>
              <a:ext uri="{FF2B5EF4-FFF2-40B4-BE49-F238E27FC236}">
                <a16:creationId xmlns:a16="http://schemas.microsoft.com/office/drawing/2014/main" id="{3602787B-45BF-47CE-8BDF-1BCE540D1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318" name="Oval 82">
            <a:extLst>
              <a:ext uri="{FF2B5EF4-FFF2-40B4-BE49-F238E27FC236}">
                <a16:creationId xmlns:a16="http://schemas.microsoft.com/office/drawing/2014/main" id="{73271E4A-032A-47AA-B55E-3C41C7B1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319" name="Oval 83">
            <a:extLst>
              <a:ext uri="{FF2B5EF4-FFF2-40B4-BE49-F238E27FC236}">
                <a16:creationId xmlns:a16="http://schemas.microsoft.com/office/drawing/2014/main" id="{288A5F5B-FF6E-43B2-B0C1-42F20A505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320" name="Oval 84">
            <a:extLst>
              <a:ext uri="{FF2B5EF4-FFF2-40B4-BE49-F238E27FC236}">
                <a16:creationId xmlns:a16="http://schemas.microsoft.com/office/drawing/2014/main" id="{85A8D4B2-23AD-4091-B7FC-BF7A3F446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321" name="Oval 85">
            <a:extLst>
              <a:ext uri="{FF2B5EF4-FFF2-40B4-BE49-F238E27FC236}">
                <a16:creationId xmlns:a16="http://schemas.microsoft.com/office/drawing/2014/main" id="{EFC87500-B6D6-45F6-8757-8408818C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322" name="Oval 86">
            <a:extLst>
              <a:ext uri="{FF2B5EF4-FFF2-40B4-BE49-F238E27FC236}">
                <a16:creationId xmlns:a16="http://schemas.microsoft.com/office/drawing/2014/main" id="{0FA1D31F-5203-4788-A150-3E68AD88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323" name="Text Box 45">
            <a:extLst>
              <a:ext uri="{FF2B5EF4-FFF2-40B4-BE49-F238E27FC236}">
                <a16:creationId xmlns:a16="http://schemas.microsoft.com/office/drawing/2014/main" id="{414F129E-3769-40C3-A4C0-8982D9A29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182324" name="Group 44">
            <a:extLst>
              <a:ext uri="{FF2B5EF4-FFF2-40B4-BE49-F238E27FC236}">
                <a16:creationId xmlns:a16="http://schemas.microsoft.com/office/drawing/2014/main" id="{A59813F3-64E6-4739-807B-EBB424DA12EB}"/>
              </a:ext>
            </a:extLst>
          </p:cNvPr>
          <p:cNvGrpSpPr>
            <a:grpSpLocks/>
          </p:cNvGrpSpPr>
          <p:nvPr/>
        </p:nvGrpSpPr>
        <p:grpSpPr bwMode="auto">
          <a:xfrm>
            <a:off x="4165600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>
              <a:extLst>
                <a:ext uri="{FF2B5EF4-FFF2-40B4-BE49-F238E27FC236}">
                  <a16:creationId xmlns:a16="http://schemas.microsoft.com/office/drawing/2014/main" id="{7721ED2F-5149-4D09-9CFE-6EFD6CCD1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5" name="Freeform 46">
              <a:extLst>
                <a:ext uri="{FF2B5EF4-FFF2-40B4-BE49-F238E27FC236}">
                  <a16:creationId xmlns:a16="http://schemas.microsoft.com/office/drawing/2014/main" id="{6D147ADE-0E49-46CD-922B-D4B017B152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2325" name="Group 44">
            <a:extLst>
              <a:ext uri="{FF2B5EF4-FFF2-40B4-BE49-F238E27FC236}">
                <a16:creationId xmlns:a16="http://schemas.microsoft.com/office/drawing/2014/main" id="{4AEB7597-D686-4232-BCAA-690B505473A3}"/>
              </a:ext>
            </a:extLst>
          </p:cNvPr>
          <p:cNvGrpSpPr>
            <a:grpSpLocks/>
          </p:cNvGrpSpPr>
          <p:nvPr/>
        </p:nvGrpSpPr>
        <p:grpSpPr bwMode="auto">
          <a:xfrm>
            <a:off x="4694238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>
              <a:extLst>
                <a:ext uri="{FF2B5EF4-FFF2-40B4-BE49-F238E27FC236}">
                  <a16:creationId xmlns:a16="http://schemas.microsoft.com/office/drawing/2014/main" id="{BFE125AF-FF0B-4062-B199-9AEB85865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3" name="Freeform 46">
              <a:extLst>
                <a:ext uri="{FF2B5EF4-FFF2-40B4-BE49-F238E27FC236}">
                  <a16:creationId xmlns:a16="http://schemas.microsoft.com/office/drawing/2014/main" id="{74F0EA5A-41EC-49F5-A035-1E8FEAFEA2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2326" name="Group 44">
            <a:extLst>
              <a:ext uri="{FF2B5EF4-FFF2-40B4-BE49-F238E27FC236}">
                <a16:creationId xmlns:a16="http://schemas.microsoft.com/office/drawing/2014/main" id="{D4E56DFB-A67E-471E-B728-CDDFF3B235E5}"/>
              </a:ext>
            </a:extLst>
          </p:cNvPr>
          <p:cNvGrpSpPr>
            <a:grpSpLocks/>
          </p:cNvGrpSpPr>
          <p:nvPr/>
        </p:nvGrpSpPr>
        <p:grpSpPr bwMode="auto">
          <a:xfrm>
            <a:off x="5414963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>
              <a:extLst>
                <a:ext uri="{FF2B5EF4-FFF2-40B4-BE49-F238E27FC236}">
                  <a16:creationId xmlns:a16="http://schemas.microsoft.com/office/drawing/2014/main" id="{85529AB1-B01B-41F6-BACD-0E29F3016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1" name="Freeform 46">
              <a:extLst>
                <a:ext uri="{FF2B5EF4-FFF2-40B4-BE49-F238E27FC236}">
                  <a16:creationId xmlns:a16="http://schemas.microsoft.com/office/drawing/2014/main" id="{95C3A3BB-5D11-48BF-A4F7-CFCC9B394D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2327" name="Group 44">
            <a:extLst>
              <a:ext uri="{FF2B5EF4-FFF2-40B4-BE49-F238E27FC236}">
                <a16:creationId xmlns:a16="http://schemas.microsoft.com/office/drawing/2014/main" id="{66EADC8D-51A9-4DE5-B0B0-A7E122356490}"/>
              </a:ext>
            </a:extLst>
          </p:cNvPr>
          <p:cNvGrpSpPr>
            <a:grpSpLocks/>
          </p:cNvGrpSpPr>
          <p:nvPr/>
        </p:nvGrpSpPr>
        <p:grpSpPr bwMode="auto">
          <a:xfrm>
            <a:off x="6430963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>
              <a:extLst>
                <a:ext uri="{FF2B5EF4-FFF2-40B4-BE49-F238E27FC236}">
                  <a16:creationId xmlns:a16="http://schemas.microsoft.com/office/drawing/2014/main" id="{6D2E0356-FDB8-4FE5-AC41-F852A6780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9" name="Freeform 46">
              <a:extLst>
                <a:ext uri="{FF2B5EF4-FFF2-40B4-BE49-F238E27FC236}">
                  <a16:creationId xmlns:a16="http://schemas.microsoft.com/office/drawing/2014/main" id="{93A51652-CCC6-4724-AA30-55A01CED88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2328" name="Group 44">
            <a:extLst>
              <a:ext uri="{FF2B5EF4-FFF2-40B4-BE49-F238E27FC236}">
                <a16:creationId xmlns:a16="http://schemas.microsoft.com/office/drawing/2014/main" id="{38573EBC-DE45-4548-8E0F-44D00D552284}"/>
              </a:ext>
            </a:extLst>
          </p:cNvPr>
          <p:cNvGrpSpPr>
            <a:grpSpLocks/>
          </p:cNvGrpSpPr>
          <p:nvPr/>
        </p:nvGrpSpPr>
        <p:grpSpPr bwMode="auto">
          <a:xfrm>
            <a:off x="6938963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>
              <a:extLst>
                <a:ext uri="{FF2B5EF4-FFF2-40B4-BE49-F238E27FC236}">
                  <a16:creationId xmlns:a16="http://schemas.microsoft.com/office/drawing/2014/main" id="{5495A2BF-5F47-4EE2-A97A-1E8F23CA1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7" name="Freeform 46">
              <a:extLst>
                <a:ext uri="{FF2B5EF4-FFF2-40B4-BE49-F238E27FC236}">
                  <a16:creationId xmlns:a16="http://schemas.microsoft.com/office/drawing/2014/main" id="{2DA98FF2-66C4-4347-9695-DEFFC3B075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2329" name="Group 44">
            <a:extLst>
              <a:ext uri="{FF2B5EF4-FFF2-40B4-BE49-F238E27FC236}">
                <a16:creationId xmlns:a16="http://schemas.microsoft.com/office/drawing/2014/main" id="{6C25CAB6-7EE0-4126-B4F2-D0796A211864}"/>
              </a:ext>
            </a:extLst>
          </p:cNvPr>
          <p:cNvGrpSpPr>
            <a:grpSpLocks/>
          </p:cNvGrpSpPr>
          <p:nvPr/>
        </p:nvGrpSpPr>
        <p:grpSpPr bwMode="auto">
          <a:xfrm>
            <a:off x="7802563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>
              <a:extLst>
                <a:ext uri="{FF2B5EF4-FFF2-40B4-BE49-F238E27FC236}">
                  <a16:creationId xmlns:a16="http://schemas.microsoft.com/office/drawing/2014/main" id="{B0D81497-DCB9-42B8-8247-F8DBD6FA6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5" name="Freeform 46">
              <a:extLst>
                <a:ext uri="{FF2B5EF4-FFF2-40B4-BE49-F238E27FC236}">
                  <a16:creationId xmlns:a16="http://schemas.microsoft.com/office/drawing/2014/main" id="{16279CE9-49D0-4F2F-86FC-1D2C78B9C3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E44E66-F0CF-4DC0-A00A-0944F7F93F05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3695700"/>
            <a:ext cx="5334000" cy="2593975"/>
            <a:chOff x="3902075" y="3695700"/>
            <a:chExt cx="5334289" cy="2593975"/>
          </a:xfrm>
        </p:grpSpPr>
        <p:sp>
          <p:nvSpPr>
            <p:cNvPr id="182332" name="Cloud">
              <a:extLst>
                <a:ext uri="{FF2B5EF4-FFF2-40B4-BE49-F238E27FC236}">
                  <a16:creationId xmlns:a16="http://schemas.microsoft.com/office/drawing/2014/main" id="{F469D16B-C9C3-4706-971C-13C9F8414E89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4" name="Rectangle 263">
              <a:extLst>
                <a:ext uri="{FF2B5EF4-FFF2-40B4-BE49-F238E27FC236}">
                  <a16:creationId xmlns:a16="http://schemas.microsoft.com/office/drawing/2014/main" id="{D7335885-5DCD-4617-9FD4-62CBB51A5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3735" name="Rectangle 262">
              <a:extLst>
                <a:ext uri="{FF2B5EF4-FFF2-40B4-BE49-F238E27FC236}">
                  <a16:creationId xmlns:a16="http://schemas.microsoft.com/office/drawing/2014/main" id="{A1D18876-07C1-40AE-9B69-3A8704537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2335" name="Line 61">
              <a:extLst>
                <a:ext uri="{FF2B5EF4-FFF2-40B4-BE49-F238E27FC236}">
                  <a16:creationId xmlns:a16="http://schemas.microsoft.com/office/drawing/2014/main" id="{B993736D-BED8-4A84-9C2D-F94032F432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36" name="Line 62">
              <a:extLst>
                <a:ext uri="{FF2B5EF4-FFF2-40B4-BE49-F238E27FC236}">
                  <a16:creationId xmlns:a16="http://schemas.microsoft.com/office/drawing/2014/main" id="{143D9B39-3C88-42F8-A2D7-B8B8B2CDD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37" name="Line 63">
              <a:extLst>
                <a:ext uri="{FF2B5EF4-FFF2-40B4-BE49-F238E27FC236}">
                  <a16:creationId xmlns:a16="http://schemas.microsoft.com/office/drawing/2014/main" id="{D5F06C66-9288-46C1-9D96-B848DF53D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38" name="Text Box 72">
              <a:extLst>
                <a:ext uri="{FF2B5EF4-FFF2-40B4-BE49-F238E27FC236}">
                  <a16:creationId xmlns:a16="http://schemas.microsoft.com/office/drawing/2014/main" id="{EBDC67E9-284E-49B9-88BB-20F81B044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Electrical Engineering</a:t>
              </a:r>
            </a:p>
            <a:p>
              <a:pPr algn="ctr" eaLnBrk="1" hangingPunct="1"/>
              <a:r>
                <a:rPr lang="en-US" alt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(VLAN ports 1-8)</a:t>
              </a:r>
            </a:p>
          </p:txBody>
        </p:sp>
        <p:sp>
          <p:nvSpPr>
            <p:cNvPr id="182339" name="Text Box 45">
              <a:extLst>
                <a:ext uri="{FF2B5EF4-FFF2-40B4-BE49-F238E27FC236}">
                  <a16:creationId xmlns:a16="http://schemas.microsoft.com/office/drawing/2014/main" id="{26506608-C032-4584-A72C-93B119841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182340" name="Group 186">
              <a:extLst>
                <a:ext uri="{FF2B5EF4-FFF2-40B4-BE49-F238E27FC236}">
                  <a16:creationId xmlns:a16="http://schemas.microsoft.com/office/drawing/2014/main" id="{C03D506D-CDBC-4E23-87C4-AD2A8AF96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>
                <a:extLst>
                  <a:ext uri="{FF2B5EF4-FFF2-40B4-BE49-F238E27FC236}">
                    <a16:creationId xmlns:a16="http://schemas.microsoft.com/office/drawing/2014/main" id="{A5C22EAA-E95F-4769-B0FE-E073B7D20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386" name="Rectangle 75">
                <a:extLst>
                  <a:ext uri="{FF2B5EF4-FFF2-40B4-BE49-F238E27FC236}">
                    <a16:creationId xmlns:a16="http://schemas.microsoft.com/office/drawing/2014/main" id="{54069231-24AA-4C53-B506-A72C8A1FB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387" name="Rectangle 2">
                <a:extLst>
                  <a:ext uri="{FF2B5EF4-FFF2-40B4-BE49-F238E27FC236}">
                    <a16:creationId xmlns:a16="http://schemas.microsoft.com/office/drawing/2014/main" id="{A2B15E22-1B70-47EC-8CB1-958B72C1C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388" name="Line 3">
                <a:extLst>
                  <a:ext uri="{FF2B5EF4-FFF2-40B4-BE49-F238E27FC236}">
                    <a16:creationId xmlns:a16="http://schemas.microsoft.com/office/drawing/2014/main" id="{BE12377A-0D4B-443D-BE18-FEFF1D9B9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89" name="Text Box 6">
                <a:extLst>
                  <a:ext uri="{FF2B5EF4-FFF2-40B4-BE49-F238E27FC236}">
                    <a16:creationId xmlns:a16="http://schemas.microsoft.com/office/drawing/2014/main" id="{A5EFF9BD-0A12-49C1-9DA4-DE3A3E59CB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8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82390" name="AutoShape 8">
                <a:extLst>
                  <a:ext uri="{FF2B5EF4-FFF2-40B4-BE49-F238E27FC236}">
                    <a16:creationId xmlns:a16="http://schemas.microsoft.com/office/drawing/2014/main" id="{67B5383C-7DC9-4137-B339-E627FCF78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391" name="Freeform 10">
                <a:extLst>
                  <a:ext uri="{FF2B5EF4-FFF2-40B4-BE49-F238E27FC236}">
                    <a16:creationId xmlns:a16="http://schemas.microsoft.com/office/drawing/2014/main" id="{D32573F7-3816-4A20-9026-11F187FAC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92" name="Line 18">
                <a:extLst>
                  <a:ext uri="{FF2B5EF4-FFF2-40B4-BE49-F238E27FC236}">
                    <a16:creationId xmlns:a16="http://schemas.microsoft.com/office/drawing/2014/main" id="{4BEE66A4-73C4-449E-8185-0B3294151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93" name="Line 21">
                <a:extLst>
                  <a:ext uri="{FF2B5EF4-FFF2-40B4-BE49-F238E27FC236}">
                    <a16:creationId xmlns:a16="http://schemas.microsoft.com/office/drawing/2014/main" id="{B35ED3A5-9111-4DF7-B081-041B7DF22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94" name="Line 22">
                <a:extLst>
                  <a:ext uri="{FF2B5EF4-FFF2-40B4-BE49-F238E27FC236}">
                    <a16:creationId xmlns:a16="http://schemas.microsoft.com/office/drawing/2014/main" id="{4AB1CF88-6765-4EE1-A6CB-4AA998790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95" name="Line 23">
                <a:extLst>
                  <a:ext uri="{FF2B5EF4-FFF2-40B4-BE49-F238E27FC236}">
                    <a16:creationId xmlns:a16="http://schemas.microsoft.com/office/drawing/2014/main" id="{695F6B22-F9F3-4D3D-9EDE-0E73CFA29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96" name="Text Box 26">
                <a:extLst>
                  <a:ext uri="{FF2B5EF4-FFF2-40B4-BE49-F238E27FC236}">
                    <a16:creationId xmlns:a16="http://schemas.microsoft.com/office/drawing/2014/main" id="{E16727B0-B315-4495-80E6-0A7803CA4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8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82397" name="Text Box 30">
                <a:extLst>
                  <a:ext uri="{FF2B5EF4-FFF2-40B4-BE49-F238E27FC236}">
                    <a16:creationId xmlns:a16="http://schemas.microsoft.com/office/drawing/2014/main" id="{DCE4FEFD-82FE-4EF1-BC13-9DA2BD9E3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8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82398" name="Text Box 57">
                <a:extLst>
                  <a:ext uri="{FF2B5EF4-FFF2-40B4-BE49-F238E27FC236}">
                    <a16:creationId xmlns:a16="http://schemas.microsoft.com/office/drawing/2014/main" id="{56F10170-BDBE-4F0B-841E-AC1A1F761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8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82399" name="Oval 81">
                <a:extLst>
                  <a:ext uri="{FF2B5EF4-FFF2-40B4-BE49-F238E27FC236}">
                    <a16:creationId xmlns:a16="http://schemas.microsoft.com/office/drawing/2014/main" id="{3A531F37-69F4-4FFA-8B05-A9EE0D908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400" name="Oval 82">
                <a:extLst>
                  <a:ext uri="{FF2B5EF4-FFF2-40B4-BE49-F238E27FC236}">
                    <a16:creationId xmlns:a16="http://schemas.microsoft.com/office/drawing/2014/main" id="{BE27AC78-FA0F-4B3C-9F36-02833E107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401" name="Oval 83">
                <a:extLst>
                  <a:ext uri="{FF2B5EF4-FFF2-40B4-BE49-F238E27FC236}">
                    <a16:creationId xmlns:a16="http://schemas.microsoft.com/office/drawing/2014/main" id="{878EE531-62AC-4250-BC8A-483F527B7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402" name="Freeform 10">
                <a:extLst>
                  <a:ext uri="{FF2B5EF4-FFF2-40B4-BE49-F238E27FC236}">
                    <a16:creationId xmlns:a16="http://schemas.microsoft.com/office/drawing/2014/main" id="{D19112B3-FF6C-4B36-9903-6AD56BF15E5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/>
              </a:p>
            </p:txBody>
          </p:sp>
          <p:sp>
            <p:nvSpPr>
              <p:cNvPr id="182403" name="Freeform 185">
                <a:extLst>
                  <a:ext uri="{FF2B5EF4-FFF2-40B4-BE49-F238E27FC236}">
                    <a16:creationId xmlns:a16="http://schemas.microsoft.com/office/drawing/2014/main" id="{CE149A4F-3E2A-43D0-B0D1-BEB1F3F44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2341" name="Group 210">
              <a:extLst>
                <a:ext uri="{FF2B5EF4-FFF2-40B4-BE49-F238E27FC236}">
                  <a16:creationId xmlns:a16="http://schemas.microsoft.com/office/drawing/2014/main" id="{0762087F-DBB6-4AD9-9BC9-9B491A992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>
                <a:extLst>
                  <a:ext uri="{FF2B5EF4-FFF2-40B4-BE49-F238E27FC236}">
                    <a16:creationId xmlns:a16="http://schemas.microsoft.com/office/drawing/2014/main" id="{36F1081C-4213-437B-B046-DD0B09CF1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>
                  <a:extLst>
                    <a:ext uri="{FF2B5EF4-FFF2-40B4-BE49-F238E27FC236}">
                      <a16:creationId xmlns:a16="http://schemas.microsoft.com/office/drawing/2014/main" id="{54BC0ED7-3F6D-494F-A44D-66C30A1BBE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1800" i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2374" name="Rectangle 76">
                  <a:extLst>
                    <a:ext uri="{FF2B5EF4-FFF2-40B4-BE49-F238E27FC236}">
                      <a16:creationId xmlns:a16="http://schemas.microsoft.com/office/drawing/2014/main" id="{B724698E-93FA-47DF-B93B-4999778CB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1800" i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2375" name="Line 17">
                  <a:extLst>
                    <a:ext uri="{FF2B5EF4-FFF2-40B4-BE49-F238E27FC236}">
                      <a16:creationId xmlns:a16="http://schemas.microsoft.com/office/drawing/2014/main" id="{283BAE9C-BF41-4607-BFDF-F7E86E3F90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376" name="Line 24">
                  <a:extLst>
                    <a:ext uri="{FF2B5EF4-FFF2-40B4-BE49-F238E27FC236}">
                      <a16:creationId xmlns:a16="http://schemas.microsoft.com/office/drawing/2014/main" id="{B63F1C63-4D64-4AD7-8271-FA0F040606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377" name="Line 25">
                  <a:extLst>
                    <a:ext uri="{FF2B5EF4-FFF2-40B4-BE49-F238E27FC236}">
                      <a16:creationId xmlns:a16="http://schemas.microsoft.com/office/drawing/2014/main" id="{FCF07E26-E1A5-4CF3-A98C-E63C7638B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378" name="Text Box 27">
                  <a:extLst>
                    <a:ext uri="{FF2B5EF4-FFF2-40B4-BE49-F238E27FC236}">
                      <a16:creationId xmlns:a16="http://schemas.microsoft.com/office/drawing/2014/main" id="{4AFDF6DC-6FF9-437D-9E47-B7EA3A9AEC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800" i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182379" name="Text Box 28">
                  <a:extLst>
                    <a:ext uri="{FF2B5EF4-FFF2-40B4-BE49-F238E27FC236}">
                      <a16:creationId xmlns:a16="http://schemas.microsoft.com/office/drawing/2014/main" id="{EFB757C1-4CF1-4A04-8D35-BD19DC994A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800" i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16</a:t>
                  </a:r>
                </a:p>
              </p:txBody>
            </p:sp>
            <p:sp>
              <p:nvSpPr>
                <p:cNvPr id="182380" name="Text Box 29">
                  <a:extLst>
                    <a:ext uri="{FF2B5EF4-FFF2-40B4-BE49-F238E27FC236}">
                      <a16:creationId xmlns:a16="http://schemas.microsoft.com/office/drawing/2014/main" id="{0EAFB3D2-BB60-4363-9AEA-5D37481309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800" i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182381" name="Text Box 74">
                  <a:extLst>
                    <a:ext uri="{FF2B5EF4-FFF2-40B4-BE49-F238E27FC236}">
                      <a16:creationId xmlns:a16="http://schemas.microsoft.com/office/drawing/2014/main" id="{4726AC01-76AA-4DDD-A292-F9222000AA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800" i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182382" name="Oval 84">
                  <a:extLst>
                    <a:ext uri="{FF2B5EF4-FFF2-40B4-BE49-F238E27FC236}">
                      <a16:creationId xmlns:a16="http://schemas.microsoft.com/office/drawing/2014/main" id="{AE6CDDA8-1E68-47C0-81E9-614157CE6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1800" i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2383" name="Oval 85">
                  <a:extLst>
                    <a:ext uri="{FF2B5EF4-FFF2-40B4-BE49-F238E27FC236}">
                      <a16:creationId xmlns:a16="http://schemas.microsoft.com/office/drawing/2014/main" id="{2976BC29-F962-4369-AE17-229AB9917D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1800" i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2384" name="Oval 86">
                  <a:extLst>
                    <a:ext uri="{FF2B5EF4-FFF2-40B4-BE49-F238E27FC236}">
                      <a16:creationId xmlns:a16="http://schemas.microsoft.com/office/drawing/2014/main" id="{1E320BC6-BBB6-4D0A-B2A3-61E100F49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1800" i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82367" name="AutoShape 8">
                <a:extLst>
                  <a:ext uri="{FF2B5EF4-FFF2-40B4-BE49-F238E27FC236}">
                    <a16:creationId xmlns:a16="http://schemas.microsoft.com/office/drawing/2014/main" id="{AFDE2903-D9DE-4E26-9E4B-B8C760789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368" name="Freeform 10">
                <a:extLst>
                  <a:ext uri="{FF2B5EF4-FFF2-40B4-BE49-F238E27FC236}">
                    <a16:creationId xmlns:a16="http://schemas.microsoft.com/office/drawing/2014/main" id="{4182B226-5322-4C16-A9C4-4D1D6D91D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69" name="Freeform 10">
                <a:extLst>
                  <a:ext uri="{FF2B5EF4-FFF2-40B4-BE49-F238E27FC236}">
                    <a16:creationId xmlns:a16="http://schemas.microsoft.com/office/drawing/2014/main" id="{8058A16A-2C31-4C2B-806E-AFB9715C3FA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/>
              </a:p>
            </p:txBody>
          </p:sp>
          <p:sp>
            <p:nvSpPr>
              <p:cNvPr id="182370" name="Freeform 206">
                <a:extLst>
                  <a:ext uri="{FF2B5EF4-FFF2-40B4-BE49-F238E27FC236}">
                    <a16:creationId xmlns:a16="http://schemas.microsoft.com/office/drawing/2014/main" id="{A4416AC7-D1E3-469A-9AAE-D6130D337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371" name="Freeform 208">
                <a:extLst>
                  <a:ext uri="{FF2B5EF4-FFF2-40B4-BE49-F238E27FC236}">
                    <a16:creationId xmlns:a16="http://schemas.microsoft.com/office/drawing/2014/main" id="{141514FE-3D8B-4679-A3A9-2F77E8CF0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840" name="Line 209">
                <a:extLst>
                  <a:ext uri="{FF2B5EF4-FFF2-40B4-BE49-F238E27FC236}">
                    <a16:creationId xmlns:a16="http://schemas.microsoft.com/office/drawing/2014/main" id="{1262F5FF-F293-4774-BD6C-9ABE523AF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82342" name="Text Box 64">
              <a:extLst>
                <a:ext uri="{FF2B5EF4-FFF2-40B4-BE49-F238E27FC236}">
                  <a16:creationId xmlns:a16="http://schemas.microsoft.com/office/drawing/2014/main" id="{1139FE77-F38D-4B5B-904B-EBAB7A354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182343" name="Line 69">
              <a:extLst>
                <a:ext uri="{FF2B5EF4-FFF2-40B4-BE49-F238E27FC236}">
                  <a16:creationId xmlns:a16="http://schemas.microsoft.com/office/drawing/2014/main" id="{2A67B761-E6D8-4F65-AF73-FAD1D8F8F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44" name="Line 70">
              <a:extLst>
                <a:ext uri="{FF2B5EF4-FFF2-40B4-BE49-F238E27FC236}">
                  <a16:creationId xmlns:a16="http://schemas.microsoft.com/office/drawing/2014/main" id="{405F1D06-740E-4957-B5A4-47F0FE7C1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45" name="Line 71">
              <a:extLst>
                <a:ext uri="{FF2B5EF4-FFF2-40B4-BE49-F238E27FC236}">
                  <a16:creationId xmlns:a16="http://schemas.microsoft.com/office/drawing/2014/main" id="{4BE909E9-27FB-43C5-9FAB-2DD96F26E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46" name="Text Box 73">
              <a:extLst>
                <a:ext uri="{FF2B5EF4-FFF2-40B4-BE49-F238E27FC236}">
                  <a16:creationId xmlns:a16="http://schemas.microsoft.com/office/drawing/2014/main" id="{89B6971E-E82A-4003-9BAF-6C3FC9A6D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Computer Science</a:t>
              </a:r>
            </a:p>
            <a:p>
              <a:pPr algn="ctr" eaLnBrk="1" hangingPunct="1"/>
              <a:r>
                <a:rPr lang="en-US" alt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(VLAN ports 9-16)</a:t>
              </a:r>
            </a:p>
          </p:txBody>
        </p:sp>
        <p:sp>
          <p:nvSpPr>
            <p:cNvPr id="73796" name="Rectangle 211">
              <a:extLst>
                <a:ext uri="{FF2B5EF4-FFF2-40B4-BE49-F238E27FC236}">
                  <a16:creationId xmlns:a16="http://schemas.microsoft.com/office/drawing/2014/main" id="{984E7F7A-0022-4351-A2EB-5F9C33376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en-US" i="0">
                  <a:solidFill>
                    <a:srgbClr val="000000"/>
                  </a:solidFill>
                  <a:latin typeface="Gill Sans MT" panose="020B0502020104020203" pitchFamily="34" charset="0"/>
                </a:rPr>
                <a:t>… operates as </a:t>
              </a:r>
              <a:r>
                <a:rPr lang="en-US" altLang="en-US">
                  <a:solidFill>
                    <a:srgbClr val="CC0000"/>
                  </a:solidFill>
                  <a:latin typeface="Gill Sans MT" panose="020B0502020104020203" pitchFamily="34" charset="0"/>
                </a:rPr>
                <a:t>multiple</a:t>
              </a:r>
              <a:r>
                <a:rPr lang="en-US" altLang="en-US" i="0">
                  <a:solidFill>
                    <a:srgbClr val="CC0000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i="0">
                  <a:solidFill>
                    <a:srgbClr val="000000"/>
                  </a:solidFill>
                  <a:latin typeface="Gill Sans MT" panose="020B0502020104020203" pitchFamily="34" charset="0"/>
                </a:rPr>
                <a:t>virtual switches</a:t>
              </a:r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</a:pPr>
              <a:endParaRPr lang="en-US" altLang="en-US" sz="2000" i="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182348" name="Group 44">
              <a:extLst>
                <a:ext uri="{FF2B5EF4-FFF2-40B4-BE49-F238E27FC236}">
                  <a16:creationId xmlns:a16="http://schemas.microsoft.com/office/drawing/2014/main" id="{B1809CEC-E018-43BA-B011-21B50DE42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>
                <a:extLst>
                  <a:ext uri="{FF2B5EF4-FFF2-40B4-BE49-F238E27FC236}">
                    <a16:creationId xmlns:a16="http://schemas.microsoft.com/office/drawing/2014/main" id="{A470F92B-B1B9-4B9A-8A8E-1297F6F46E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5" name="Freeform 46">
                <a:extLst>
                  <a:ext uri="{FF2B5EF4-FFF2-40B4-BE49-F238E27FC236}">
                    <a16:creationId xmlns:a16="http://schemas.microsoft.com/office/drawing/2014/main" id="{ABDFB955-6D8D-4FDD-B091-2EE8DEB6AC8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2349" name="Group 44">
              <a:extLst>
                <a:ext uri="{FF2B5EF4-FFF2-40B4-BE49-F238E27FC236}">
                  <a16:creationId xmlns:a16="http://schemas.microsoft.com/office/drawing/2014/main" id="{75292549-1B3E-41EF-986B-D5AFE7367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>
                <a:extLst>
                  <a:ext uri="{FF2B5EF4-FFF2-40B4-BE49-F238E27FC236}">
                    <a16:creationId xmlns:a16="http://schemas.microsoft.com/office/drawing/2014/main" id="{139A68F5-74CE-4A57-BC95-B2058F3A3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3" name="Freeform 46">
                <a:extLst>
                  <a:ext uri="{FF2B5EF4-FFF2-40B4-BE49-F238E27FC236}">
                    <a16:creationId xmlns:a16="http://schemas.microsoft.com/office/drawing/2014/main" id="{B7E09DE3-9E10-4A49-9ECC-B1FD791A49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2350" name="Group 44">
              <a:extLst>
                <a:ext uri="{FF2B5EF4-FFF2-40B4-BE49-F238E27FC236}">
                  <a16:creationId xmlns:a16="http://schemas.microsoft.com/office/drawing/2014/main" id="{522174C6-BDC2-49A6-B657-75A6E33D3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>
                <a:extLst>
                  <a:ext uri="{FF2B5EF4-FFF2-40B4-BE49-F238E27FC236}">
                    <a16:creationId xmlns:a16="http://schemas.microsoft.com/office/drawing/2014/main" id="{D6133B0A-180E-4F3D-9582-55D94FEE6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1" name="Freeform 46">
                <a:extLst>
                  <a:ext uri="{FF2B5EF4-FFF2-40B4-BE49-F238E27FC236}">
                    <a16:creationId xmlns:a16="http://schemas.microsoft.com/office/drawing/2014/main" id="{D95B65B9-AE6A-43C3-B21B-2F9A76F998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2351" name="Group 44">
              <a:extLst>
                <a:ext uri="{FF2B5EF4-FFF2-40B4-BE49-F238E27FC236}">
                  <a16:creationId xmlns:a16="http://schemas.microsoft.com/office/drawing/2014/main" id="{86B83F49-6277-435E-9FCD-775224B50F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>
                <a:extLst>
                  <a:ext uri="{FF2B5EF4-FFF2-40B4-BE49-F238E27FC236}">
                    <a16:creationId xmlns:a16="http://schemas.microsoft.com/office/drawing/2014/main" id="{ECEF7613-0816-4BF4-A2BE-768B4A048D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9" name="Freeform 46">
                <a:extLst>
                  <a:ext uri="{FF2B5EF4-FFF2-40B4-BE49-F238E27FC236}">
                    <a16:creationId xmlns:a16="http://schemas.microsoft.com/office/drawing/2014/main" id="{30CAA70A-EDCE-4027-9F6C-9C9CC101DC8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2352" name="Group 44">
              <a:extLst>
                <a:ext uri="{FF2B5EF4-FFF2-40B4-BE49-F238E27FC236}">
                  <a16:creationId xmlns:a16="http://schemas.microsoft.com/office/drawing/2014/main" id="{8164B95F-AEC8-48D0-BF4F-2C94058A9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>
                <a:extLst>
                  <a:ext uri="{FF2B5EF4-FFF2-40B4-BE49-F238E27FC236}">
                    <a16:creationId xmlns:a16="http://schemas.microsoft.com/office/drawing/2014/main" id="{BBD8A812-9532-46F9-8B16-C3EFFAFA9B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7" name="Freeform 46">
                <a:extLst>
                  <a:ext uri="{FF2B5EF4-FFF2-40B4-BE49-F238E27FC236}">
                    <a16:creationId xmlns:a16="http://schemas.microsoft.com/office/drawing/2014/main" id="{C75EA62A-F338-4E6E-95F6-4C22D51CD4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2353" name="Group 44">
              <a:extLst>
                <a:ext uri="{FF2B5EF4-FFF2-40B4-BE49-F238E27FC236}">
                  <a16:creationId xmlns:a16="http://schemas.microsoft.com/office/drawing/2014/main" id="{EEB8A0AA-4D19-4240-8E0D-7F6CF9CB4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>
                <a:extLst>
                  <a:ext uri="{FF2B5EF4-FFF2-40B4-BE49-F238E27FC236}">
                    <a16:creationId xmlns:a16="http://schemas.microsoft.com/office/drawing/2014/main" id="{00F76154-10B6-4693-B52A-1428BB052F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5" name="Freeform 46">
                <a:extLst>
                  <a:ext uri="{FF2B5EF4-FFF2-40B4-BE49-F238E27FC236}">
                    <a16:creationId xmlns:a16="http://schemas.microsoft.com/office/drawing/2014/main" id="{B186D0FB-E637-4725-B487-22560DAD07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82331" name="Picture 24" descr="underline_base">
            <a:extLst>
              <a:ext uri="{FF2B5EF4-FFF2-40B4-BE49-F238E27FC236}">
                <a16:creationId xmlns:a16="http://schemas.microsoft.com/office/drawing/2014/main" id="{5556D92B-2220-498A-9458-D6E6305A6B7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033463"/>
            <a:ext cx="1655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>
            <a:extLst>
              <a:ext uri="{FF2B5EF4-FFF2-40B4-BE49-F238E27FC236}">
                <a16:creationId xmlns:a16="http://schemas.microsoft.com/office/drawing/2014/main" id="{CE6BEF38-9032-4E9E-8BD4-3AFA985B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4755" name="Slide Number Placeholder 5">
            <a:extLst>
              <a:ext uri="{FF2B5EF4-FFF2-40B4-BE49-F238E27FC236}">
                <a16:creationId xmlns:a16="http://schemas.microsoft.com/office/drawing/2014/main" id="{F00C9C87-3EB9-4F4E-9F60-BA30C77C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45622834-259F-4948-91B4-7DFF6AD6142A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73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56" name="Rectangle 115">
            <a:extLst>
              <a:ext uri="{FF2B5EF4-FFF2-40B4-BE49-F238E27FC236}">
                <a16:creationId xmlns:a16="http://schemas.microsoft.com/office/drawing/2014/main" id="{23EDEBB4-CC17-4A43-BD44-F5EEBCCC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4757" name="Rectangle 4">
            <a:extLst>
              <a:ext uri="{FF2B5EF4-FFF2-40B4-BE49-F238E27FC236}">
                <a16:creationId xmlns:a16="http://schemas.microsoft.com/office/drawing/2014/main" id="{CCD1A2A7-E61F-496F-9514-6D19FD75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4758" name="Rectangle 5">
            <a:extLst>
              <a:ext uri="{FF2B5EF4-FFF2-40B4-BE49-F238E27FC236}">
                <a16:creationId xmlns:a16="http://schemas.microsoft.com/office/drawing/2014/main" id="{E01320A7-7F19-44FC-B233-18563750B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Port-based VLAN</a:t>
            </a:r>
          </a:p>
        </p:txBody>
      </p:sp>
      <p:sp>
        <p:nvSpPr>
          <p:cNvPr id="183302" name="Rectangle 80">
            <a:extLst>
              <a:ext uri="{FF2B5EF4-FFF2-40B4-BE49-F238E27FC236}">
                <a16:creationId xmlns:a16="http://schemas.microsoft.com/office/drawing/2014/main" id="{206486C1-617E-440C-A35E-295FC048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03" name="Rectangle 77">
            <a:extLst>
              <a:ext uri="{FF2B5EF4-FFF2-40B4-BE49-F238E27FC236}">
                <a16:creationId xmlns:a16="http://schemas.microsoft.com/office/drawing/2014/main" id="{972390AB-C665-4115-8C1B-A31E639A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04" name="Rectangle 76">
            <a:extLst>
              <a:ext uri="{FF2B5EF4-FFF2-40B4-BE49-F238E27FC236}">
                <a16:creationId xmlns:a16="http://schemas.microsoft.com/office/drawing/2014/main" id="{A323D6A1-2DBE-4F0E-8805-14B418120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05" name="Rectangle 75">
            <a:extLst>
              <a:ext uri="{FF2B5EF4-FFF2-40B4-BE49-F238E27FC236}">
                <a16:creationId xmlns:a16="http://schemas.microsoft.com/office/drawing/2014/main" id="{224304B4-EDB8-4BF5-85DD-41464742C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06" name="Rectangle 2">
            <a:extLst>
              <a:ext uri="{FF2B5EF4-FFF2-40B4-BE49-F238E27FC236}">
                <a16:creationId xmlns:a16="http://schemas.microsoft.com/office/drawing/2014/main" id="{946FCBCE-7BC4-4F1C-993E-68BEC97D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07" name="Line 3">
            <a:extLst>
              <a:ext uri="{FF2B5EF4-FFF2-40B4-BE49-F238E27FC236}">
                <a16:creationId xmlns:a16="http://schemas.microsoft.com/office/drawing/2014/main" id="{324C44E0-75AB-4723-AD7F-702D8748C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8" name="Text Box 6">
            <a:extLst>
              <a:ext uri="{FF2B5EF4-FFF2-40B4-BE49-F238E27FC236}">
                <a16:creationId xmlns:a16="http://schemas.microsoft.com/office/drawing/2014/main" id="{B9DC6F11-6E97-4DBA-B132-D465157AA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3309" name="Line 7">
            <a:extLst>
              <a:ext uri="{FF2B5EF4-FFF2-40B4-BE49-F238E27FC236}">
                <a16:creationId xmlns:a16="http://schemas.microsoft.com/office/drawing/2014/main" id="{AB398AA0-3D25-4991-9184-2BFB44DAB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0" name="AutoShape 8">
            <a:extLst>
              <a:ext uri="{FF2B5EF4-FFF2-40B4-BE49-F238E27FC236}">
                <a16:creationId xmlns:a16="http://schemas.microsoft.com/office/drawing/2014/main" id="{038CB2AF-2BCC-4F73-AA7E-854DF651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11" name="Freeform 9">
            <a:extLst>
              <a:ext uri="{FF2B5EF4-FFF2-40B4-BE49-F238E27FC236}">
                <a16:creationId xmlns:a16="http://schemas.microsoft.com/office/drawing/2014/main" id="{7640DE05-4540-4D15-8A7A-6D5911315FA5}"/>
              </a:ext>
            </a:extLst>
          </p:cNvPr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2" name="Freeform 10">
            <a:extLst>
              <a:ext uri="{FF2B5EF4-FFF2-40B4-BE49-F238E27FC236}">
                <a16:creationId xmlns:a16="http://schemas.microsoft.com/office/drawing/2014/main" id="{7AB0D952-7582-492E-B83D-66A6BE649649}"/>
              </a:ext>
            </a:extLst>
          </p:cNvPr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3" name="Freeform 11">
            <a:extLst>
              <a:ext uri="{FF2B5EF4-FFF2-40B4-BE49-F238E27FC236}">
                <a16:creationId xmlns:a16="http://schemas.microsoft.com/office/drawing/2014/main" id="{6BEB499F-9588-4802-AE76-4F17FC074C92}"/>
              </a:ext>
            </a:extLst>
          </p:cNvPr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4" name="Line 17">
            <a:extLst>
              <a:ext uri="{FF2B5EF4-FFF2-40B4-BE49-F238E27FC236}">
                <a16:creationId xmlns:a16="http://schemas.microsoft.com/office/drawing/2014/main" id="{9A18B417-2B49-4272-878A-AFCFC38DE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5" name="Line 18">
            <a:extLst>
              <a:ext uri="{FF2B5EF4-FFF2-40B4-BE49-F238E27FC236}">
                <a16:creationId xmlns:a16="http://schemas.microsoft.com/office/drawing/2014/main" id="{8C1DDD4A-7A76-4501-959C-43F9C4488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6" name="Line 21">
            <a:extLst>
              <a:ext uri="{FF2B5EF4-FFF2-40B4-BE49-F238E27FC236}">
                <a16:creationId xmlns:a16="http://schemas.microsoft.com/office/drawing/2014/main" id="{B6FD08E7-0C8C-4E8C-90CD-C32C6A3FD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7" name="Line 22">
            <a:extLst>
              <a:ext uri="{FF2B5EF4-FFF2-40B4-BE49-F238E27FC236}">
                <a16:creationId xmlns:a16="http://schemas.microsoft.com/office/drawing/2014/main" id="{A064839E-0ECE-4B33-A495-159AD0125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8" name="Line 23">
            <a:extLst>
              <a:ext uri="{FF2B5EF4-FFF2-40B4-BE49-F238E27FC236}">
                <a16:creationId xmlns:a16="http://schemas.microsoft.com/office/drawing/2014/main" id="{91039306-BEEA-41AF-8B67-F90538358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9" name="Line 24">
            <a:extLst>
              <a:ext uri="{FF2B5EF4-FFF2-40B4-BE49-F238E27FC236}">
                <a16:creationId xmlns:a16="http://schemas.microsoft.com/office/drawing/2014/main" id="{C795B289-FB02-4CA3-8E6E-D8BA08EE0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0" name="Line 25">
            <a:extLst>
              <a:ext uri="{FF2B5EF4-FFF2-40B4-BE49-F238E27FC236}">
                <a16:creationId xmlns:a16="http://schemas.microsoft.com/office/drawing/2014/main" id="{D4739DC0-5ECC-444E-8D17-399A6D96D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1" name="Text Box 26">
            <a:extLst>
              <a:ext uri="{FF2B5EF4-FFF2-40B4-BE49-F238E27FC236}">
                <a16:creationId xmlns:a16="http://schemas.microsoft.com/office/drawing/2014/main" id="{FBB4DED7-C320-4CF7-9703-22F3EAC39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3322" name="Text Box 27">
            <a:extLst>
              <a:ext uri="{FF2B5EF4-FFF2-40B4-BE49-F238E27FC236}">
                <a16:creationId xmlns:a16="http://schemas.microsoft.com/office/drawing/2014/main" id="{87F21FFB-3227-44EF-988E-22ABF2709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3323" name="Text Box 28">
            <a:extLst>
              <a:ext uri="{FF2B5EF4-FFF2-40B4-BE49-F238E27FC236}">
                <a16:creationId xmlns:a16="http://schemas.microsoft.com/office/drawing/2014/main" id="{56C345D7-E707-4202-9B54-C95E0C029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83324" name="Text Box 29">
            <a:extLst>
              <a:ext uri="{FF2B5EF4-FFF2-40B4-BE49-F238E27FC236}">
                <a16:creationId xmlns:a16="http://schemas.microsoft.com/office/drawing/2014/main" id="{15DA803B-8C23-4E1E-893B-0DA8D4168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3325" name="Text Box 30">
            <a:extLst>
              <a:ext uri="{FF2B5EF4-FFF2-40B4-BE49-F238E27FC236}">
                <a16:creationId xmlns:a16="http://schemas.microsoft.com/office/drawing/2014/main" id="{2F91DA67-D2C5-45BF-9B6D-DA51FD29A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3326" name="Text Box 57">
            <a:extLst>
              <a:ext uri="{FF2B5EF4-FFF2-40B4-BE49-F238E27FC236}">
                <a16:creationId xmlns:a16="http://schemas.microsoft.com/office/drawing/2014/main" id="{6FF7E7F2-93FA-4DF4-B483-1F582E0BB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3327" name="Line 61">
            <a:extLst>
              <a:ext uri="{FF2B5EF4-FFF2-40B4-BE49-F238E27FC236}">
                <a16:creationId xmlns:a16="http://schemas.microsoft.com/office/drawing/2014/main" id="{91DFA71B-86F8-477C-9002-30E3DD66AE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8" name="Line 62">
            <a:extLst>
              <a:ext uri="{FF2B5EF4-FFF2-40B4-BE49-F238E27FC236}">
                <a16:creationId xmlns:a16="http://schemas.microsoft.com/office/drawing/2014/main" id="{03DB4996-B61D-428E-906F-638DDDE7C7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9" name="Line 63">
            <a:extLst>
              <a:ext uri="{FF2B5EF4-FFF2-40B4-BE49-F238E27FC236}">
                <a16:creationId xmlns:a16="http://schemas.microsoft.com/office/drawing/2014/main" id="{2358DE47-A2C8-42B2-BD46-ABAF95E654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30" name="Text Box 64">
            <a:extLst>
              <a:ext uri="{FF2B5EF4-FFF2-40B4-BE49-F238E27FC236}">
                <a16:creationId xmlns:a16="http://schemas.microsoft.com/office/drawing/2014/main" id="{6E9F95D8-3103-4B25-BB04-61301C848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83331" name="Line 69">
            <a:extLst>
              <a:ext uri="{FF2B5EF4-FFF2-40B4-BE49-F238E27FC236}">
                <a16:creationId xmlns:a16="http://schemas.microsoft.com/office/drawing/2014/main" id="{5DE0717B-6D6D-4797-BAA9-06454C07E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32" name="Line 70">
            <a:extLst>
              <a:ext uri="{FF2B5EF4-FFF2-40B4-BE49-F238E27FC236}">
                <a16:creationId xmlns:a16="http://schemas.microsoft.com/office/drawing/2014/main" id="{10A8C597-F8F6-4183-A740-0A6A0E94F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33" name="Line 71">
            <a:extLst>
              <a:ext uri="{FF2B5EF4-FFF2-40B4-BE49-F238E27FC236}">
                <a16:creationId xmlns:a16="http://schemas.microsoft.com/office/drawing/2014/main" id="{0D036142-2D02-48EF-9ECC-880C56606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34" name="Text Box 72">
            <a:extLst>
              <a:ext uri="{FF2B5EF4-FFF2-40B4-BE49-F238E27FC236}">
                <a16:creationId xmlns:a16="http://schemas.microsoft.com/office/drawing/2014/main" id="{70BB7F79-C5A1-4909-8E17-AC6519282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Electrical Engineering</a:t>
            </a:r>
          </a:p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(VLAN ports 1-8)</a:t>
            </a:r>
          </a:p>
        </p:txBody>
      </p:sp>
      <p:sp>
        <p:nvSpPr>
          <p:cNvPr id="183335" name="Text Box 73">
            <a:extLst>
              <a:ext uri="{FF2B5EF4-FFF2-40B4-BE49-F238E27FC236}">
                <a16:creationId xmlns:a16="http://schemas.microsoft.com/office/drawing/2014/main" id="{8080F99E-B195-4CA4-80C0-5CBE9A585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Computer Science</a:t>
            </a:r>
          </a:p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(VLAN ports 9-15)</a:t>
            </a:r>
          </a:p>
        </p:txBody>
      </p:sp>
      <p:sp>
        <p:nvSpPr>
          <p:cNvPr id="183336" name="Text Box 74">
            <a:extLst>
              <a:ext uri="{FF2B5EF4-FFF2-40B4-BE49-F238E27FC236}">
                <a16:creationId xmlns:a16="http://schemas.microsoft.com/office/drawing/2014/main" id="{C528DDB4-F564-4461-B5E8-C3E20C650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83337" name="Oval 81">
            <a:extLst>
              <a:ext uri="{FF2B5EF4-FFF2-40B4-BE49-F238E27FC236}">
                <a16:creationId xmlns:a16="http://schemas.microsoft.com/office/drawing/2014/main" id="{A4FEB562-539E-42CC-A396-08D4B276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38" name="Oval 82">
            <a:extLst>
              <a:ext uri="{FF2B5EF4-FFF2-40B4-BE49-F238E27FC236}">
                <a16:creationId xmlns:a16="http://schemas.microsoft.com/office/drawing/2014/main" id="{D3178004-C9A6-40B7-A543-7F2DE5E01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39" name="Oval 83">
            <a:extLst>
              <a:ext uri="{FF2B5EF4-FFF2-40B4-BE49-F238E27FC236}">
                <a16:creationId xmlns:a16="http://schemas.microsoft.com/office/drawing/2014/main" id="{355A2DF8-5A13-4D0E-AD60-37DB1985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40" name="Oval 84">
            <a:extLst>
              <a:ext uri="{FF2B5EF4-FFF2-40B4-BE49-F238E27FC236}">
                <a16:creationId xmlns:a16="http://schemas.microsoft.com/office/drawing/2014/main" id="{4A08A4C6-EE9F-445C-9F94-F330F7FE6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41" name="Oval 85">
            <a:extLst>
              <a:ext uri="{FF2B5EF4-FFF2-40B4-BE49-F238E27FC236}">
                <a16:creationId xmlns:a16="http://schemas.microsoft.com/office/drawing/2014/main" id="{85E2FBEB-1100-4574-A0A1-38FA8715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42" name="Oval 86">
            <a:extLst>
              <a:ext uri="{FF2B5EF4-FFF2-40B4-BE49-F238E27FC236}">
                <a16:creationId xmlns:a16="http://schemas.microsoft.com/office/drawing/2014/main" id="{2F78DFE6-6807-41FA-9ED3-613D81865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43" name="Text Box 45">
            <a:extLst>
              <a:ext uri="{FF2B5EF4-FFF2-40B4-BE49-F238E27FC236}">
                <a16:creationId xmlns:a16="http://schemas.microsoft.com/office/drawing/2014/main" id="{1A9A3A5B-FA55-4494-9C76-D8A132448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4801" name="Rectangle 116">
            <a:extLst>
              <a:ext uri="{FF2B5EF4-FFF2-40B4-BE49-F238E27FC236}">
                <a16:creationId xmlns:a16="http://schemas.microsoft.com/office/drawing/2014/main" id="{675E3BC4-05D7-45DF-AABD-3B3C7104B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249737" cy="176371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i="1">
                <a:solidFill>
                  <a:srgbClr val="CC0000"/>
                </a:solidFill>
                <a:ea typeface="ＭＳ Ｐゴシック" charset="0"/>
                <a:cs typeface="+mn-cs"/>
              </a:rPr>
              <a:t>traffic isolation:</a:t>
            </a: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>
                <a:ea typeface="ＭＳ Ｐゴシック" charset="0"/>
                <a:cs typeface="+mn-cs"/>
              </a:rPr>
              <a:t>frames to/from ports 1-8 can </a:t>
            </a:r>
            <a:r>
              <a:rPr lang="en-US" sz="2400" i="1">
                <a:ea typeface="ＭＳ Ｐゴシック" charset="0"/>
                <a:cs typeface="+mn-cs"/>
              </a:rPr>
              <a:t>only</a:t>
            </a:r>
            <a:r>
              <a:rPr lang="en-US" sz="2400">
                <a:ea typeface="ＭＳ Ｐゴシック" charset="0"/>
                <a:cs typeface="+mn-cs"/>
              </a:rPr>
              <a:t> reach ports 1-8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1800">
                <a:ea typeface="ＭＳ Ｐゴシック" charset="0"/>
              </a:rPr>
              <a:t>can also define VLAN based on MAC addresses of endpoints, rather than switch port</a:t>
            </a:r>
          </a:p>
        </p:txBody>
      </p:sp>
      <p:sp>
        <p:nvSpPr>
          <p:cNvPr id="691317" name="Rectangle 117">
            <a:extLst>
              <a:ext uri="{FF2B5EF4-FFF2-40B4-BE49-F238E27FC236}">
                <a16:creationId xmlns:a16="http://schemas.microsoft.com/office/drawing/2014/main" id="{4D43CF23-652E-4149-AB89-1726CB77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dynamic membership</a:t>
            </a:r>
            <a:r>
              <a:rPr lang="en-US" sz="240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:</a:t>
            </a:r>
            <a:r>
              <a:rPr lang="en-US" sz="24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ports can be dynamically assigned among VLANs</a:t>
            </a:r>
          </a:p>
        </p:txBody>
      </p:sp>
      <p:sp>
        <p:nvSpPr>
          <p:cNvPr id="691342" name="Text Box 142">
            <a:extLst>
              <a:ext uri="{FF2B5EF4-FFF2-40B4-BE49-F238E27FC236}">
                <a16:creationId xmlns:a16="http://schemas.microsoft.com/office/drawing/2014/main" id="{3FAC9951-C919-4C52-815B-58819BC2B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>
            <a:extLst>
              <a:ext uri="{FF2B5EF4-FFF2-40B4-BE49-F238E27FC236}">
                <a16:creationId xmlns:a16="http://schemas.microsoft.com/office/drawing/2014/main" id="{43436E84-403A-4BCD-AF83-FDB10D27C7C2}"/>
              </a:ext>
            </a:extLst>
          </p:cNvPr>
          <p:cNvGrpSpPr>
            <a:grpSpLocks/>
          </p:cNvGrpSpPr>
          <p:nvPr/>
        </p:nvGrpSpPr>
        <p:grpSpPr bwMode="auto">
          <a:xfrm>
            <a:off x="320675" y="1531938"/>
            <a:ext cx="7010400" cy="4608512"/>
            <a:chOff x="202" y="965"/>
            <a:chExt cx="4416" cy="2903"/>
          </a:xfrm>
        </p:grpSpPr>
        <p:sp>
          <p:nvSpPr>
            <p:cNvPr id="74832" name="Rectangle 124">
              <a:extLst>
                <a:ext uri="{FF2B5EF4-FFF2-40B4-BE49-F238E27FC236}">
                  <a16:creationId xmlns:a16="http://schemas.microsoft.com/office/drawing/2014/main" id="{5D8084A9-EA34-407E-BA69-1EB8975B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r>
                <a:rPr lang="en-US" sz="2400">
                  <a:solidFill>
                    <a:srgbClr val="CC0000"/>
                  </a:solidFill>
                  <a:latin typeface="Gill Sans MT" charset="0"/>
                  <a:ea typeface="ＭＳ Ｐゴシック" charset="0"/>
                </a:rPr>
                <a:t>forwarding between VLANS:</a:t>
              </a:r>
              <a:r>
                <a:rPr lang="en-US" sz="2400" i="0">
                  <a:solidFill>
                    <a:srgbClr val="CC0000"/>
                  </a:solidFill>
                  <a:latin typeface="Gill Sans MT" charset="0"/>
                  <a:ea typeface="ＭＳ Ｐゴシック" charset="0"/>
                </a:rPr>
                <a:t> </a:t>
              </a:r>
              <a:r>
                <a:rPr lang="en-US" sz="2400" i="0">
                  <a:solidFill>
                    <a:srgbClr val="000000"/>
                  </a:solidFill>
                  <a:latin typeface="Gill Sans MT" charset="0"/>
                  <a:ea typeface="ＭＳ Ｐゴシック" charset="0"/>
                </a:rPr>
                <a:t>done via routing (just as with separate switches)</a:t>
              </a:r>
            </a:p>
            <a:p>
              <a:pPr marL="742950" lvl="1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0"/>
                <a:buChar char="§"/>
                <a:defRPr/>
              </a:pPr>
              <a:r>
                <a:rPr lang="en-US" sz="2000" i="0">
                  <a:solidFill>
                    <a:srgbClr val="000000"/>
                  </a:solidFill>
                  <a:latin typeface="Gill Sans MT" charset="0"/>
                  <a:ea typeface="ＭＳ Ｐゴシック" charset="0"/>
                </a:rPr>
                <a:t>in practice vendors sell combined switches plus routers</a:t>
              </a:r>
            </a:p>
          </p:txBody>
        </p:sp>
        <p:grpSp>
          <p:nvGrpSpPr>
            <p:cNvPr id="183376" name="Group 149">
              <a:extLst>
                <a:ext uri="{FF2B5EF4-FFF2-40B4-BE49-F238E27FC236}">
                  <a16:creationId xmlns:a16="http://schemas.microsoft.com/office/drawing/2014/main" id="{76D0147F-9DC5-450F-8C8C-6A89C279AC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83377" name="Group 126">
                <a:extLst>
                  <a:ext uri="{FF2B5EF4-FFF2-40B4-BE49-F238E27FC236}">
                    <a16:creationId xmlns:a16="http://schemas.microsoft.com/office/drawing/2014/main" id="{0FC89B07-CD38-41F5-BE93-0A02BF88D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>
                  <a:extLst>
                    <a:ext uri="{FF2B5EF4-FFF2-40B4-BE49-F238E27FC236}">
                      <a16:creationId xmlns:a16="http://schemas.microsoft.com/office/drawing/2014/main" id="{A8A71C52-4012-41AF-A0F8-A24A3AB739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>
                    <a:extLst>
                      <a:ext uri="{FF2B5EF4-FFF2-40B4-BE49-F238E27FC236}">
                        <a16:creationId xmlns:a16="http://schemas.microsoft.com/office/drawing/2014/main" id="{BCD078F1-1341-4392-9AE1-EFDA0334EE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44" name="Line 129">
                    <a:extLst>
                      <a:ext uri="{FF2B5EF4-FFF2-40B4-BE49-F238E27FC236}">
                        <a16:creationId xmlns:a16="http://schemas.microsoft.com/office/drawing/2014/main" id="{FA01C574-74AC-4395-BF82-74374AF905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45" name="Line 130">
                    <a:extLst>
                      <a:ext uri="{FF2B5EF4-FFF2-40B4-BE49-F238E27FC236}">
                        <a16:creationId xmlns:a16="http://schemas.microsoft.com/office/drawing/2014/main" id="{D7EB0A5B-0DD6-48C1-810F-2E0E574DFF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46" name="Rectangle 131">
                    <a:extLst>
                      <a:ext uri="{FF2B5EF4-FFF2-40B4-BE49-F238E27FC236}">
                        <a16:creationId xmlns:a16="http://schemas.microsoft.com/office/drawing/2014/main" id="{7711D18B-653F-40D4-B1FC-0A50B7C38E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47" name="Oval 132">
                    <a:extLst>
                      <a:ext uri="{FF2B5EF4-FFF2-40B4-BE49-F238E27FC236}">
                        <a16:creationId xmlns:a16="http://schemas.microsoft.com/office/drawing/2014/main" id="{65E81AF4-ED15-4F06-8B45-7045AFE910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183391" name="Group 133">
                    <a:extLst>
                      <a:ext uri="{FF2B5EF4-FFF2-40B4-BE49-F238E27FC236}">
                        <a16:creationId xmlns:a16="http://schemas.microsoft.com/office/drawing/2014/main" id="{D9D7CB75-A0A5-4F33-A593-2C4DEE1C59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>
                      <a:extLst>
                        <a:ext uri="{FF2B5EF4-FFF2-40B4-BE49-F238E27FC236}">
                          <a16:creationId xmlns:a16="http://schemas.microsoft.com/office/drawing/2014/main" id="{2867AEE7-6F7C-43EC-B205-B8B0E13C2E8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74854" name="Line 135">
                      <a:extLst>
                        <a:ext uri="{FF2B5EF4-FFF2-40B4-BE49-F238E27FC236}">
                          <a16:creationId xmlns:a16="http://schemas.microsoft.com/office/drawing/2014/main" id="{8655D928-C6E8-4FE3-A13E-EC49736839C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74855" name="Line 136">
                      <a:extLst>
                        <a:ext uri="{FF2B5EF4-FFF2-40B4-BE49-F238E27FC236}">
                          <a16:creationId xmlns:a16="http://schemas.microsoft.com/office/drawing/2014/main" id="{26C82594-7D85-49DD-9A09-E2EFAEE80A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183392" name="Group 137">
                    <a:extLst>
                      <a:ext uri="{FF2B5EF4-FFF2-40B4-BE49-F238E27FC236}">
                        <a16:creationId xmlns:a16="http://schemas.microsoft.com/office/drawing/2014/main" id="{62EF4A07-B845-40A8-9883-0AA53FC724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>
                      <a:extLst>
                        <a:ext uri="{FF2B5EF4-FFF2-40B4-BE49-F238E27FC236}">
                          <a16:creationId xmlns:a16="http://schemas.microsoft.com/office/drawing/2014/main" id="{F8EAC22B-5AC0-4EB2-A3BE-D02E0DEB4CA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74851" name="Line 139">
                      <a:extLst>
                        <a:ext uri="{FF2B5EF4-FFF2-40B4-BE49-F238E27FC236}">
                          <a16:creationId xmlns:a16="http://schemas.microsoft.com/office/drawing/2014/main" id="{B3E12EB5-69ED-4B53-829B-B56C619A51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74852" name="Line 140">
                      <a:extLst>
                        <a:ext uri="{FF2B5EF4-FFF2-40B4-BE49-F238E27FC236}">
                          <a16:creationId xmlns:a16="http://schemas.microsoft.com/office/drawing/2014/main" id="{B5863531-5463-4AE3-A2FF-56534DFC77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74842" name="Line 141">
                  <a:extLst>
                    <a:ext uri="{FF2B5EF4-FFF2-40B4-BE49-F238E27FC236}">
                      <a16:creationId xmlns:a16="http://schemas.microsoft.com/office/drawing/2014/main" id="{E82120DC-2514-4F5C-9E43-6CD6CAC138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3378" name="Oval 85">
                <a:extLst>
                  <a:ext uri="{FF2B5EF4-FFF2-40B4-BE49-F238E27FC236}">
                    <a16:creationId xmlns:a16="http://schemas.microsoft.com/office/drawing/2014/main" id="{5AC7EE1A-82C9-4917-855E-2F0191D80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3379" name="Oval 85">
                <a:extLst>
                  <a:ext uri="{FF2B5EF4-FFF2-40B4-BE49-F238E27FC236}">
                    <a16:creationId xmlns:a16="http://schemas.microsoft.com/office/drawing/2014/main" id="{FBF3972A-1C4F-4338-96C0-E29E42C32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4837" name="Line 145">
                <a:extLst>
                  <a:ext uri="{FF2B5EF4-FFF2-40B4-BE49-F238E27FC236}">
                    <a16:creationId xmlns:a16="http://schemas.microsoft.com/office/drawing/2014/main" id="{BEA39D18-0640-49A2-BACE-E65170512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838" name="Line 146">
                <a:extLst>
                  <a:ext uri="{FF2B5EF4-FFF2-40B4-BE49-F238E27FC236}">
                    <a16:creationId xmlns:a16="http://schemas.microsoft.com/office/drawing/2014/main" id="{F10B0BAF-F3DF-48EC-AF79-1D0BFE05A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839" name="Line 147">
                <a:extLst>
                  <a:ext uri="{FF2B5EF4-FFF2-40B4-BE49-F238E27FC236}">
                    <a16:creationId xmlns:a16="http://schemas.microsoft.com/office/drawing/2014/main" id="{27424DCC-C408-4DC3-90AB-C2FD3EC09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840" name="Line 148">
                <a:extLst>
                  <a:ext uri="{FF2B5EF4-FFF2-40B4-BE49-F238E27FC236}">
                    <a16:creationId xmlns:a16="http://schemas.microsoft.com/office/drawing/2014/main" id="{BE503358-3360-4445-883F-232D79D19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3348" name="Group 44">
            <a:extLst>
              <a:ext uri="{FF2B5EF4-FFF2-40B4-BE49-F238E27FC236}">
                <a16:creationId xmlns:a16="http://schemas.microsoft.com/office/drawing/2014/main" id="{28F59B1F-8FD5-4B7C-BDF3-E48CA77CC44E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>
              <a:extLst>
                <a:ext uri="{FF2B5EF4-FFF2-40B4-BE49-F238E27FC236}">
                  <a16:creationId xmlns:a16="http://schemas.microsoft.com/office/drawing/2014/main" id="{0D80FBD0-7137-4F9E-8A9E-3571D6A4C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4" name="Freeform 46">
              <a:extLst>
                <a:ext uri="{FF2B5EF4-FFF2-40B4-BE49-F238E27FC236}">
                  <a16:creationId xmlns:a16="http://schemas.microsoft.com/office/drawing/2014/main" id="{44AC24D5-9276-491B-9D4F-879DD49CFC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3349" name="Group 44">
            <a:extLst>
              <a:ext uri="{FF2B5EF4-FFF2-40B4-BE49-F238E27FC236}">
                <a16:creationId xmlns:a16="http://schemas.microsoft.com/office/drawing/2014/main" id="{B418DBB2-D17C-47BE-B7C1-BD4ACA8BEF2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>
              <a:extLst>
                <a:ext uri="{FF2B5EF4-FFF2-40B4-BE49-F238E27FC236}">
                  <a16:creationId xmlns:a16="http://schemas.microsoft.com/office/drawing/2014/main" id="{3C6B0679-19DF-4FB8-A466-56054244D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2" name="Freeform 46">
              <a:extLst>
                <a:ext uri="{FF2B5EF4-FFF2-40B4-BE49-F238E27FC236}">
                  <a16:creationId xmlns:a16="http://schemas.microsoft.com/office/drawing/2014/main" id="{F0E92D2D-DF23-4DF2-BF1A-76D63981AC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3350" name="Group 44">
            <a:extLst>
              <a:ext uri="{FF2B5EF4-FFF2-40B4-BE49-F238E27FC236}">
                <a16:creationId xmlns:a16="http://schemas.microsoft.com/office/drawing/2014/main" id="{E367F5BB-314D-4F2A-909A-D0E9C5034CA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>
              <a:extLst>
                <a:ext uri="{FF2B5EF4-FFF2-40B4-BE49-F238E27FC236}">
                  <a16:creationId xmlns:a16="http://schemas.microsoft.com/office/drawing/2014/main" id="{02A05FB7-F90E-418A-9495-5B8543051D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0" name="Freeform 46">
              <a:extLst>
                <a:ext uri="{FF2B5EF4-FFF2-40B4-BE49-F238E27FC236}">
                  <a16:creationId xmlns:a16="http://schemas.microsoft.com/office/drawing/2014/main" id="{D93AF603-FF0F-4132-AF10-8AA8AC1F9A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3351" name="Group 44">
            <a:extLst>
              <a:ext uri="{FF2B5EF4-FFF2-40B4-BE49-F238E27FC236}">
                <a16:creationId xmlns:a16="http://schemas.microsoft.com/office/drawing/2014/main" id="{8C3D44AF-4B83-4585-8A50-67B6B5AF1CB2}"/>
              </a:ext>
            </a:extLst>
          </p:cNvPr>
          <p:cNvGrpSpPr>
            <a:grpSpLocks/>
          </p:cNvGrpSpPr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>
              <a:extLst>
                <a:ext uri="{FF2B5EF4-FFF2-40B4-BE49-F238E27FC236}">
                  <a16:creationId xmlns:a16="http://schemas.microsoft.com/office/drawing/2014/main" id="{3B0C4E47-4721-48A8-A30E-1780806AD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8" name="Freeform 46">
              <a:extLst>
                <a:ext uri="{FF2B5EF4-FFF2-40B4-BE49-F238E27FC236}">
                  <a16:creationId xmlns:a16="http://schemas.microsoft.com/office/drawing/2014/main" id="{11CB35DD-4E7E-4421-94AD-98D275117D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3352" name="Group 44">
            <a:extLst>
              <a:ext uri="{FF2B5EF4-FFF2-40B4-BE49-F238E27FC236}">
                <a16:creationId xmlns:a16="http://schemas.microsoft.com/office/drawing/2014/main" id="{F5A3D51C-CBDC-43F5-8B7F-97D2AA150F86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>
              <a:extLst>
                <a:ext uri="{FF2B5EF4-FFF2-40B4-BE49-F238E27FC236}">
                  <a16:creationId xmlns:a16="http://schemas.microsoft.com/office/drawing/2014/main" id="{C1A65776-5109-4AFC-A722-8AD599D7F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6" name="Freeform 46">
              <a:extLst>
                <a:ext uri="{FF2B5EF4-FFF2-40B4-BE49-F238E27FC236}">
                  <a16:creationId xmlns:a16="http://schemas.microsoft.com/office/drawing/2014/main" id="{B7EC7331-AA51-481C-A623-48D88AD977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3353" name="Group 44">
            <a:extLst>
              <a:ext uri="{FF2B5EF4-FFF2-40B4-BE49-F238E27FC236}">
                <a16:creationId xmlns:a16="http://schemas.microsoft.com/office/drawing/2014/main" id="{7039255B-11CA-4F35-A959-F7BDB620C260}"/>
              </a:ext>
            </a:extLst>
          </p:cNvPr>
          <p:cNvGrpSpPr>
            <a:grpSpLocks/>
          </p:cNvGrpSpPr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>
              <a:extLst>
                <a:ext uri="{FF2B5EF4-FFF2-40B4-BE49-F238E27FC236}">
                  <a16:creationId xmlns:a16="http://schemas.microsoft.com/office/drawing/2014/main" id="{E13575CD-97BA-4A60-BABB-3B315C467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4" name="Freeform 46">
              <a:extLst>
                <a:ext uri="{FF2B5EF4-FFF2-40B4-BE49-F238E27FC236}">
                  <a16:creationId xmlns:a16="http://schemas.microsoft.com/office/drawing/2014/main" id="{B01B08FE-E47E-4424-AED7-E2AF250D1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2792" name="Picture 88">
            <a:extLst>
              <a:ext uri="{FF2B5EF4-FFF2-40B4-BE49-F238E27FC236}">
                <a16:creationId xmlns:a16="http://schemas.microsoft.com/office/drawing/2014/main" id="{DC2A5CA7-8B63-47EA-BF59-E0B81BB0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1485900"/>
            <a:ext cx="8175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0E72718-922A-41FC-9A16-D3788A9FD6FD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74814" name="Rectangle 118">
              <a:extLst>
                <a:ext uri="{FF2B5EF4-FFF2-40B4-BE49-F238E27FC236}">
                  <a16:creationId xmlns:a16="http://schemas.microsoft.com/office/drawing/2014/main" id="{AAA328D0-B0C9-4B01-9932-2AC52938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4815" name="Line 120">
              <a:extLst>
                <a:ext uri="{FF2B5EF4-FFF2-40B4-BE49-F238E27FC236}">
                  <a16:creationId xmlns:a16="http://schemas.microsoft.com/office/drawing/2014/main" id="{5D6EED28-8ACB-4B93-8078-2D3B3C94B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3359" name="Oval 82">
              <a:extLst>
                <a:ext uri="{FF2B5EF4-FFF2-40B4-BE49-F238E27FC236}">
                  <a16:creationId xmlns:a16="http://schemas.microsoft.com/office/drawing/2014/main" id="{9CD22A78-9942-4B2C-9D7F-AF567C273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83360" name="Group 44">
              <a:extLst>
                <a:ext uri="{FF2B5EF4-FFF2-40B4-BE49-F238E27FC236}">
                  <a16:creationId xmlns:a16="http://schemas.microsoft.com/office/drawing/2014/main" id="{1D52FF1C-3FAD-4BE0-8442-AFEC7D986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>
                <a:extLst>
                  <a:ext uri="{FF2B5EF4-FFF2-40B4-BE49-F238E27FC236}">
                    <a16:creationId xmlns:a16="http://schemas.microsoft.com/office/drawing/2014/main" id="{7C96EC11-2C2B-4BFE-AEE6-D59CAFF9A8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62" name="Freeform 46">
                <a:extLst>
                  <a:ext uri="{FF2B5EF4-FFF2-40B4-BE49-F238E27FC236}">
                    <a16:creationId xmlns:a16="http://schemas.microsoft.com/office/drawing/2014/main" id="{4EA036E7-29EB-4C8C-932E-EB55BC93F3A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83356" name="Picture 23" descr="underline_base">
            <a:extLst>
              <a:ext uri="{FF2B5EF4-FFF2-40B4-BE49-F238E27FC236}">
                <a16:creationId xmlns:a16="http://schemas.microsoft.com/office/drawing/2014/main" id="{892E3FDC-925E-4191-90C9-0323E273D49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663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>
            <a:extLst>
              <a:ext uri="{FF2B5EF4-FFF2-40B4-BE49-F238E27FC236}">
                <a16:creationId xmlns:a16="http://schemas.microsoft.com/office/drawing/2014/main" id="{BBE425F8-7DB4-40E4-B930-FD42A2F3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 Link Layer</a:t>
            </a:r>
          </a:p>
        </p:txBody>
      </p:sp>
      <p:sp>
        <p:nvSpPr>
          <p:cNvPr id="75779" name="Slide Number Placeholder 5">
            <a:extLst>
              <a:ext uri="{FF2B5EF4-FFF2-40B4-BE49-F238E27FC236}">
                <a16:creationId xmlns:a16="http://schemas.microsoft.com/office/drawing/2014/main" id="{3F489D7A-7622-4A19-9F3A-3B0A5E32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FD56A80C-6889-4C75-A496-2FA565FDC714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74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111">
            <a:extLst>
              <a:ext uri="{FF2B5EF4-FFF2-40B4-BE49-F238E27FC236}">
                <a16:creationId xmlns:a16="http://schemas.microsoft.com/office/drawing/2014/main" id="{6BB1DC9A-7B3F-4918-A973-6D2FB61A5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84324" name="Rectangle 77">
            <a:extLst>
              <a:ext uri="{FF2B5EF4-FFF2-40B4-BE49-F238E27FC236}">
                <a16:creationId xmlns:a16="http://schemas.microsoft.com/office/drawing/2014/main" id="{8CD558EE-984E-4B8A-8C75-0EB383A3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25" name="Rectangle 77">
            <a:extLst>
              <a:ext uri="{FF2B5EF4-FFF2-40B4-BE49-F238E27FC236}">
                <a16:creationId xmlns:a16="http://schemas.microsoft.com/office/drawing/2014/main" id="{8AF5F58B-9FFE-4EC4-B570-92997431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26" name="Rectangle 77">
            <a:extLst>
              <a:ext uri="{FF2B5EF4-FFF2-40B4-BE49-F238E27FC236}">
                <a16:creationId xmlns:a16="http://schemas.microsoft.com/office/drawing/2014/main" id="{73633ED5-A345-478C-B85C-209F0456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4" name="Rectangle 157">
            <a:extLst>
              <a:ext uri="{FF2B5EF4-FFF2-40B4-BE49-F238E27FC236}">
                <a16:creationId xmlns:a16="http://schemas.microsoft.com/office/drawing/2014/main" id="{ACE88C8C-E3F1-4E54-A15A-1EA73BC23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5785" name="Rectangle 156">
            <a:extLst>
              <a:ext uri="{FF2B5EF4-FFF2-40B4-BE49-F238E27FC236}">
                <a16:creationId xmlns:a16="http://schemas.microsoft.com/office/drawing/2014/main" id="{E6B7EEB8-8B0E-425C-8316-C17FB419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5786" name="Rectangle 2">
            <a:extLst>
              <a:ext uri="{FF2B5EF4-FFF2-40B4-BE49-F238E27FC236}">
                <a16:creationId xmlns:a16="http://schemas.microsoft.com/office/drawing/2014/main" id="{BA585830-2E13-45D1-912B-2C883F3F9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VLANS spanning multiple switches</a:t>
            </a:r>
          </a:p>
        </p:txBody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5BA47820-AEDC-4BFB-BCAD-FD902CBDB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r>
              <a:rPr lang="en-US" altLang="en-US" sz="2400" i="1">
                <a:solidFill>
                  <a:srgbClr val="CC0000"/>
                </a:solidFill>
              </a:rPr>
              <a:t>trunk port: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carries frames between VLANS defined over multiple physical switches</a:t>
            </a:r>
          </a:p>
          <a:p>
            <a:pPr lvl="1"/>
            <a:r>
              <a:rPr lang="en-US" altLang="en-US" sz="2000"/>
              <a:t>frames forwarded within VLAN between switches can</a:t>
            </a:r>
            <a:r>
              <a:rPr lang="ja-JP" altLang="en-US" sz="2000"/>
              <a:t>’</a:t>
            </a:r>
            <a:r>
              <a:rPr lang="en-US" altLang="ja-JP" sz="2000"/>
              <a:t>t be vanilla 802.1 frames (must carry VLAN ID info)</a:t>
            </a:r>
          </a:p>
          <a:p>
            <a:pPr lvl="1"/>
            <a:r>
              <a:rPr lang="en-US" altLang="en-US" sz="2000"/>
              <a:t>802.1q protocol adds/removed additional header fields for frames forwarded between trunk ports</a:t>
            </a:r>
          </a:p>
        </p:txBody>
      </p:sp>
      <p:sp>
        <p:nvSpPr>
          <p:cNvPr id="75788" name="Rectangle 62">
            <a:extLst>
              <a:ext uri="{FF2B5EF4-FFF2-40B4-BE49-F238E27FC236}">
                <a16:creationId xmlns:a16="http://schemas.microsoft.com/office/drawing/2014/main" id="{CEA19FA7-8922-45AC-9CA7-0D3FC81E8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84332" name="Rectangle 80">
            <a:extLst>
              <a:ext uri="{FF2B5EF4-FFF2-40B4-BE49-F238E27FC236}">
                <a16:creationId xmlns:a16="http://schemas.microsoft.com/office/drawing/2014/main" id="{E99DD479-7693-4A5C-BD44-E0D2ED76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33" name="Rectangle 77">
            <a:extLst>
              <a:ext uri="{FF2B5EF4-FFF2-40B4-BE49-F238E27FC236}">
                <a16:creationId xmlns:a16="http://schemas.microsoft.com/office/drawing/2014/main" id="{65A9D769-CB74-4B29-92A0-C567E33D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34" name="Rectangle 76">
            <a:extLst>
              <a:ext uri="{FF2B5EF4-FFF2-40B4-BE49-F238E27FC236}">
                <a16:creationId xmlns:a16="http://schemas.microsoft.com/office/drawing/2014/main" id="{EF986C03-27CA-4C8F-99EA-D4EF156CC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35" name="Rectangle 75">
            <a:extLst>
              <a:ext uri="{FF2B5EF4-FFF2-40B4-BE49-F238E27FC236}">
                <a16:creationId xmlns:a16="http://schemas.microsoft.com/office/drawing/2014/main" id="{88F4A2A2-CFE4-4063-ABA8-4C8B3623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36" name="Rectangle 2">
            <a:extLst>
              <a:ext uri="{FF2B5EF4-FFF2-40B4-BE49-F238E27FC236}">
                <a16:creationId xmlns:a16="http://schemas.microsoft.com/office/drawing/2014/main" id="{7CFD1811-8C85-4F5D-ADD3-56C6E97CB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37" name="Line 3">
            <a:extLst>
              <a:ext uri="{FF2B5EF4-FFF2-40B4-BE49-F238E27FC236}">
                <a16:creationId xmlns:a16="http://schemas.microsoft.com/office/drawing/2014/main" id="{DCAE7856-DE88-4906-B8EC-D2A275945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8" name="Text Box 6">
            <a:extLst>
              <a:ext uri="{FF2B5EF4-FFF2-40B4-BE49-F238E27FC236}">
                <a16:creationId xmlns:a16="http://schemas.microsoft.com/office/drawing/2014/main" id="{43C37B5A-18DC-4B90-B255-5DBF4A8AC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339" name="Line 7">
            <a:extLst>
              <a:ext uri="{FF2B5EF4-FFF2-40B4-BE49-F238E27FC236}">
                <a16:creationId xmlns:a16="http://schemas.microsoft.com/office/drawing/2014/main" id="{41975702-0D02-4A59-B689-5E7FD9BA5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0" name="AutoShape 8">
            <a:extLst>
              <a:ext uri="{FF2B5EF4-FFF2-40B4-BE49-F238E27FC236}">
                <a16:creationId xmlns:a16="http://schemas.microsoft.com/office/drawing/2014/main" id="{4D18095B-A27E-4603-9BF1-E7C6CF88B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41" name="Freeform 9">
            <a:extLst>
              <a:ext uri="{FF2B5EF4-FFF2-40B4-BE49-F238E27FC236}">
                <a16:creationId xmlns:a16="http://schemas.microsoft.com/office/drawing/2014/main" id="{FD219C07-29F9-4A58-9A39-AFC7A070842A}"/>
              </a:ext>
            </a:extLst>
          </p:cNvPr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2" name="Freeform 10">
            <a:extLst>
              <a:ext uri="{FF2B5EF4-FFF2-40B4-BE49-F238E27FC236}">
                <a16:creationId xmlns:a16="http://schemas.microsoft.com/office/drawing/2014/main" id="{C9817ADD-058B-46B4-8C55-C46EE2D32A87}"/>
              </a:ext>
            </a:extLst>
          </p:cNvPr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3" name="Freeform 11">
            <a:extLst>
              <a:ext uri="{FF2B5EF4-FFF2-40B4-BE49-F238E27FC236}">
                <a16:creationId xmlns:a16="http://schemas.microsoft.com/office/drawing/2014/main" id="{C2028C45-0173-428B-9EF8-F4209D53BE1D}"/>
              </a:ext>
            </a:extLst>
          </p:cNvPr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4" name="Line 17">
            <a:extLst>
              <a:ext uri="{FF2B5EF4-FFF2-40B4-BE49-F238E27FC236}">
                <a16:creationId xmlns:a16="http://schemas.microsoft.com/office/drawing/2014/main" id="{83457B86-9EB4-4E76-82A7-BC6EFC407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5" name="Line 18">
            <a:extLst>
              <a:ext uri="{FF2B5EF4-FFF2-40B4-BE49-F238E27FC236}">
                <a16:creationId xmlns:a16="http://schemas.microsoft.com/office/drawing/2014/main" id="{0D1E04ED-5FC4-419B-8D07-0AFEC594D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6" name="Line 21">
            <a:extLst>
              <a:ext uri="{FF2B5EF4-FFF2-40B4-BE49-F238E27FC236}">
                <a16:creationId xmlns:a16="http://schemas.microsoft.com/office/drawing/2014/main" id="{305E48F6-C092-493D-A4D4-B0F4B7D36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7" name="Line 22">
            <a:extLst>
              <a:ext uri="{FF2B5EF4-FFF2-40B4-BE49-F238E27FC236}">
                <a16:creationId xmlns:a16="http://schemas.microsoft.com/office/drawing/2014/main" id="{017FF31D-4755-4D99-B975-351C307D4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8" name="Line 23">
            <a:extLst>
              <a:ext uri="{FF2B5EF4-FFF2-40B4-BE49-F238E27FC236}">
                <a16:creationId xmlns:a16="http://schemas.microsoft.com/office/drawing/2014/main" id="{E9AE3A91-6704-4258-A61A-7714A8B53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9" name="Line 24">
            <a:extLst>
              <a:ext uri="{FF2B5EF4-FFF2-40B4-BE49-F238E27FC236}">
                <a16:creationId xmlns:a16="http://schemas.microsoft.com/office/drawing/2014/main" id="{DCC36CC4-DE3E-43C9-A11D-FD0CBED7D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0" name="Line 25">
            <a:extLst>
              <a:ext uri="{FF2B5EF4-FFF2-40B4-BE49-F238E27FC236}">
                <a16:creationId xmlns:a16="http://schemas.microsoft.com/office/drawing/2014/main" id="{001C9812-1289-41ED-ABCB-274B6AEDB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1" name="Text Box 26">
            <a:extLst>
              <a:ext uri="{FF2B5EF4-FFF2-40B4-BE49-F238E27FC236}">
                <a16:creationId xmlns:a16="http://schemas.microsoft.com/office/drawing/2014/main" id="{5BBDA996-9706-4D87-8C3A-3B048AFC1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352" name="Text Box 27">
            <a:extLst>
              <a:ext uri="{FF2B5EF4-FFF2-40B4-BE49-F238E27FC236}">
                <a16:creationId xmlns:a16="http://schemas.microsoft.com/office/drawing/2014/main" id="{957F2530-9873-43FD-A605-9924107F6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353" name="Text Box 29">
            <a:extLst>
              <a:ext uri="{FF2B5EF4-FFF2-40B4-BE49-F238E27FC236}">
                <a16:creationId xmlns:a16="http://schemas.microsoft.com/office/drawing/2014/main" id="{A125FC12-EC4B-499C-9D1E-62B38F135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354" name="Text Box 30">
            <a:extLst>
              <a:ext uri="{FF2B5EF4-FFF2-40B4-BE49-F238E27FC236}">
                <a16:creationId xmlns:a16="http://schemas.microsoft.com/office/drawing/2014/main" id="{3F31932B-49DA-4A5E-B637-8FDA4C406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355" name="Text Box 57">
            <a:extLst>
              <a:ext uri="{FF2B5EF4-FFF2-40B4-BE49-F238E27FC236}">
                <a16:creationId xmlns:a16="http://schemas.microsoft.com/office/drawing/2014/main" id="{24155090-9F5C-460C-A6A2-F37047A41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356" name="Line 61">
            <a:extLst>
              <a:ext uri="{FF2B5EF4-FFF2-40B4-BE49-F238E27FC236}">
                <a16:creationId xmlns:a16="http://schemas.microsoft.com/office/drawing/2014/main" id="{F76E8A18-D502-4CAD-8F31-5CFE094959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7" name="Line 62">
            <a:extLst>
              <a:ext uri="{FF2B5EF4-FFF2-40B4-BE49-F238E27FC236}">
                <a16:creationId xmlns:a16="http://schemas.microsoft.com/office/drawing/2014/main" id="{EABBE0C5-1566-4BB8-8CD2-CD533DE898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8" name="Line 63">
            <a:extLst>
              <a:ext uri="{FF2B5EF4-FFF2-40B4-BE49-F238E27FC236}">
                <a16:creationId xmlns:a16="http://schemas.microsoft.com/office/drawing/2014/main" id="{C54BAA3B-0BFE-422D-A236-CF012B6A6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9" name="Text Box 64">
            <a:extLst>
              <a:ext uri="{FF2B5EF4-FFF2-40B4-BE49-F238E27FC236}">
                <a16:creationId xmlns:a16="http://schemas.microsoft.com/office/drawing/2014/main" id="{04C74820-664B-4F20-8899-E6A609057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84360" name="Line 69">
            <a:extLst>
              <a:ext uri="{FF2B5EF4-FFF2-40B4-BE49-F238E27FC236}">
                <a16:creationId xmlns:a16="http://schemas.microsoft.com/office/drawing/2014/main" id="{303CFD37-6031-4AA2-9C16-256FDF744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1" name="Line 70">
            <a:extLst>
              <a:ext uri="{FF2B5EF4-FFF2-40B4-BE49-F238E27FC236}">
                <a16:creationId xmlns:a16="http://schemas.microsoft.com/office/drawing/2014/main" id="{096A8813-F007-48E9-A647-83B00F8EB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2" name="Line 71">
            <a:extLst>
              <a:ext uri="{FF2B5EF4-FFF2-40B4-BE49-F238E27FC236}">
                <a16:creationId xmlns:a16="http://schemas.microsoft.com/office/drawing/2014/main" id="{FA8C40B3-2B8C-4192-90CF-17608ACFF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3" name="Text Box 72">
            <a:extLst>
              <a:ext uri="{FF2B5EF4-FFF2-40B4-BE49-F238E27FC236}">
                <a16:creationId xmlns:a16="http://schemas.microsoft.com/office/drawing/2014/main" id="{2F294B5B-6F7B-42B1-B8FA-78802EEF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Electrical Engineering</a:t>
            </a:r>
          </a:p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(VLAN ports 1-8)</a:t>
            </a:r>
          </a:p>
        </p:txBody>
      </p:sp>
      <p:sp>
        <p:nvSpPr>
          <p:cNvPr id="184364" name="Text Box 73">
            <a:extLst>
              <a:ext uri="{FF2B5EF4-FFF2-40B4-BE49-F238E27FC236}">
                <a16:creationId xmlns:a16="http://schemas.microsoft.com/office/drawing/2014/main" id="{D08D1239-296F-49A4-8DDC-B206D2836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Computer Science</a:t>
            </a:r>
          </a:p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(VLAN ports 9-15)</a:t>
            </a:r>
          </a:p>
        </p:txBody>
      </p:sp>
      <p:sp>
        <p:nvSpPr>
          <p:cNvPr id="184365" name="Text Box 74">
            <a:extLst>
              <a:ext uri="{FF2B5EF4-FFF2-40B4-BE49-F238E27FC236}">
                <a16:creationId xmlns:a16="http://schemas.microsoft.com/office/drawing/2014/main" id="{A1F6AE8A-C6FB-4B54-9D4C-1D568157B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84366" name="Oval 81">
            <a:extLst>
              <a:ext uri="{FF2B5EF4-FFF2-40B4-BE49-F238E27FC236}">
                <a16:creationId xmlns:a16="http://schemas.microsoft.com/office/drawing/2014/main" id="{2F76CC09-CFAD-4DA5-A757-D362F33DA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67" name="Oval 82">
            <a:extLst>
              <a:ext uri="{FF2B5EF4-FFF2-40B4-BE49-F238E27FC236}">
                <a16:creationId xmlns:a16="http://schemas.microsoft.com/office/drawing/2014/main" id="{B43A145B-1F01-4972-9C60-BC5D4130E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68" name="Oval 83">
            <a:extLst>
              <a:ext uri="{FF2B5EF4-FFF2-40B4-BE49-F238E27FC236}">
                <a16:creationId xmlns:a16="http://schemas.microsoft.com/office/drawing/2014/main" id="{72F74F10-A5BB-4F5C-8F05-38CF90E11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69" name="Oval 84">
            <a:extLst>
              <a:ext uri="{FF2B5EF4-FFF2-40B4-BE49-F238E27FC236}">
                <a16:creationId xmlns:a16="http://schemas.microsoft.com/office/drawing/2014/main" id="{64D324C6-B860-406B-9904-7EABA506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70" name="Oval 85">
            <a:extLst>
              <a:ext uri="{FF2B5EF4-FFF2-40B4-BE49-F238E27FC236}">
                <a16:creationId xmlns:a16="http://schemas.microsoft.com/office/drawing/2014/main" id="{40A681FD-932C-4FA9-BDC7-0530662C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71" name="Oval 86">
            <a:extLst>
              <a:ext uri="{FF2B5EF4-FFF2-40B4-BE49-F238E27FC236}">
                <a16:creationId xmlns:a16="http://schemas.microsoft.com/office/drawing/2014/main" id="{383C1538-EB68-4501-808C-212BBCDC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72" name="Text Box 45">
            <a:extLst>
              <a:ext uri="{FF2B5EF4-FFF2-40B4-BE49-F238E27FC236}">
                <a16:creationId xmlns:a16="http://schemas.microsoft.com/office/drawing/2014/main" id="{6096E3B8-5EF9-4EB1-93DA-C379C99A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5830" name="Rectangle 113">
            <a:extLst>
              <a:ext uri="{FF2B5EF4-FFF2-40B4-BE49-F238E27FC236}">
                <a16:creationId xmlns:a16="http://schemas.microsoft.com/office/drawing/2014/main" id="{9202C6B9-CEDC-4AD1-BF51-A0EC57811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84374" name="Rectangle 77">
            <a:extLst>
              <a:ext uri="{FF2B5EF4-FFF2-40B4-BE49-F238E27FC236}">
                <a16:creationId xmlns:a16="http://schemas.microsoft.com/office/drawing/2014/main" id="{7C7D69BF-B368-439A-A625-7B537550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75" name="Rectangle 76">
            <a:extLst>
              <a:ext uri="{FF2B5EF4-FFF2-40B4-BE49-F238E27FC236}">
                <a16:creationId xmlns:a16="http://schemas.microsoft.com/office/drawing/2014/main" id="{ED658675-980F-4EDB-A4B9-982E5E18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76" name="Line 17">
            <a:extLst>
              <a:ext uri="{FF2B5EF4-FFF2-40B4-BE49-F238E27FC236}">
                <a16:creationId xmlns:a16="http://schemas.microsoft.com/office/drawing/2014/main" id="{E62BD789-A63E-43C3-B6B5-E116CE5E2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7" name="Line 24">
            <a:extLst>
              <a:ext uri="{FF2B5EF4-FFF2-40B4-BE49-F238E27FC236}">
                <a16:creationId xmlns:a16="http://schemas.microsoft.com/office/drawing/2014/main" id="{851155E9-49F6-430F-A15C-C6F3ADCBB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8" name="Line 25">
            <a:extLst>
              <a:ext uri="{FF2B5EF4-FFF2-40B4-BE49-F238E27FC236}">
                <a16:creationId xmlns:a16="http://schemas.microsoft.com/office/drawing/2014/main" id="{2203D992-0FF1-41CB-AA13-FE487EA08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9" name="Text Box 29">
            <a:extLst>
              <a:ext uri="{FF2B5EF4-FFF2-40B4-BE49-F238E27FC236}">
                <a16:creationId xmlns:a16="http://schemas.microsoft.com/office/drawing/2014/main" id="{6085BF7C-E9C2-4E4C-B208-4928E7EB0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380" name="Text Box 74">
            <a:extLst>
              <a:ext uri="{FF2B5EF4-FFF2-40B4-BE49-F238E27FC236}">
                <a16:creationId xmlns:a16="http://schemas.microsoft.com/office/drawing/2014/main" id="{501B118D-75BB-428C-AEB4-EF67F0E3C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381" name="Oval 84">
            <a:extLst>
              <a:ext uri="{FF2B5EF4-FFF2-40B4-BE49-F238E27FC236}">
                <a16:creationId xmlns:a16="http://schemas.microsoft.com/office/drawing/2014/main" id="{8EE1FE6F-A10F-48F3-A072-857412418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82" name="Oval 86">
            <a:extLst>
              <a:ext uri="{FF2B5EF4-FFF2-40B4-BE49-F238E27FC236}">
                <a16:creationId xmlns:a16="http://schemas.microsoft.com/office/drawing/2014/main" id="{6C7F2157-73C5-441D-ABC8-126A8F42D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83" name="AutoShape 8">
            <a:extLst>
              <a:ext uri="{FF2B5EF4-FFF2-40B4-BE49-F238E27FC236}">
                <a16:creationId xmlns:a16="http://schemas.microsoft.com/office/drawing/2014/main" id="{86CDEC30-4A9B-48CB-94DC-A009D1EAE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84" name="Freeform 10">
            <a:extLst>
              <a:ext uri="{FF2B5EF4-FFF2-40B4-BE49-F238E27FC236}">
                <a16:creationId xmlns:a16="http://schemas.microsoft.com/office/drawing/2014/main" id="{0570491E-7832-4B8C-AA1D-7939C0F6055E}"/>
              </a:ext>
            </a:extLst>
          </p:cNvPr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5" name="Freeform 10">
            <a:extLst>
              <a:ext uri="{FF2B5EF4-FFF2-40B4-BE49-F238E27FC236}">
                <a16:creationId xmlns:a16="http://schemas.microsoft.com/office/drawing/2014/main" id="{6F2BD833-B5AC-45C6-A7A6-C1BF4BE5F8B2}"/>
              </a:ext>
            </a:extLst>
          </p:cNvPr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/>
          </a:p>
        </p:txBody>
      </p:sp>
      <p:sp>
        <p:nvSpPr>
          <p:cNvPr id="184386" name="Freeform 131">
            <a:extLst>
              <a:ext uri="{FF2B5EF4-FFF2-40B4-BE49-F238E27FC236}">
                <a16:creationId xmlns:a16="http://schemas.microsoft.com/office/drawing/2014/main" id="{D461C176-1655-4B7B-B58C-F905B0414980}"/>
              </a:ext>
            </a:extLst>
          </p:cNvPr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7" name="Freeform 132">
            <a:extLst>
              <a:ext uri="{FF2B5EF4-FFF2-40B4-BE49-F238E27FC236}">
                <a16:creationId xmlns:a16="http://schemas.microsoft.com/office/drawing/2014/main" id="{4D2EEB12-AB42-4E18-876D-6D5C8359850C}"/>
              </a:ext>
            </a:extLst>
          </p:cNvPr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45" name="Line 133">
            <a:extLst>
              <a:ext uri="{FF2B5EF4-FFF2-40B4-BE49-F238E27FC236}">
                <a16:creationId xmlns:a16="http://schemas.microsoft.com/office/drawing/2014/main" id="{D727D242-73F4-4519-9BCB-7E55C73B96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4389" name="Line 69">
            <a:extLst>
              <a:ext uri="{FF2B5EF4-FFF2-40B4-BE49-F238E27FC236}">
                <a16:creationId xmlns:a16="http://schemas.microsoft.com/office/drawing/2014/main" id="{5D28C96B-A573-4389-B465-BD52D874F2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0" name="Line 70">
            <a:extLst>
              <a:ext uri="{FF2B5EF4-FFF2-40B4-BE49-F238E27FC236}">
                <a16:creationId xmlns:a16="http://schemas.microsoft.com/office/drawing/2014/main" id="{4E5790E5-7F59-4FF8-800B-AEFF2714F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1" name="Line 71">
            <a:extLst>
              <a:ext uri="{FF2B5EF4-FFF2-40B4-BE49-F238E27FC236}">
                <a16:creationId xmlns:a16="http://schemas.microsoft.com/office/drawing/2014/main" id="{4375BCDD-4D4E-40D7-AB83-83807CC8E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2" name="Oval 85">
            <a:extLst>
              <a:ext uri="{FF2B5EF4-FFF2-40B4-BE49-F238E27FC236}">
                <a16:creationId xmlns:a16="http://schemas.microsoft.com/office/drawing/2014/main" id="{3F6DA5F2-DF6C-4721-8F7F-4E96395AD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93" name="Text Box 27">
            <a:extLst>
              <a:ext uri="{FF2B5EF4-FFF2-40B4-BE49-F238E27FC236}">
                <a16:creationId xmlns:a16="http://schemas.microsoft.com/office/drawing/2014/main" id="{B1C377EC-AC71-460E-8DBA-ADFEB027D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851" name="Rectangle 158">
            <a:extLst>
              <a:ext uri="{FF2B5EF4-FFF2-40B4-BE49-F238E27FC236}">
                <a16:creationId xmlns:a16="http://schemas.microsoft.com/office/drawing/2014/main" id="{D16006F8-C906-44D0-BFC3-AE8F2C9BD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84395" name="Text Box 73">
            <a:extLst>
              <a:ext uri="{FF2B5EF4-FFF2-40B4-BE49-F238E27FC236}">
                <a16:creationId xmlns:a16="http://schemas.microsoft.com/office/drawing/2014/main" id="{C1B3465A-F964-408F-B9AD-7ED5B98F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Ports 2,3,5 belong to EE VLAN</a:t>
            </a:r>
          </a:p>
          <a:p>
            <a:pPr algn="ctr"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Ports 4,6,7,8 belong to CS VLAN</a:t>
            </a:r>
          </a:p>
        </p:txBody>
      </p:sp>
      <p:sp>
        <p:nvSpPr>
          <p:cNvPr id="184396" name="Text Box 27">
            <a:extLst>
              <a:ext uri="{FF2B5EF4-FFF2-40B4-BE49-F238E27FC236}">
                <a16:creationId xmlns:a16="http://schemas.microsoft.com/office/drawing/2014/main" id="{77C16034-1727-462F-B096-2CB1AA24D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397" name="Text Box 27">
            <a:extLst>
              <a:ext uri="{FF2B5EF4-FFF2-40B4-BE49-F238E27FC236}">
                <a16:creationId xmlns:a16="http://schemas.microsoft.com/office/drawing/2014/main" id="{B779C6E6-B5BB-4F1D-AFA5-1809AA9F7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398" name="Text Box 27">
            <a:extLst>
              <a:ext uri="{FF2B5EF4-FFF2-40B4-BE49-F238E27FC236}">
                <a16:creationId xmlns:a16="http://schemas.microsoft.com/office/drawing/2014/main" id="{23F075AF-A44C-4346-BDC9-BB09DFDEA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399" name="Text Box 27">
            <a:extLst>
              <a:ext uri="{FF2B5EF4-FFF2-40B4-BE49-F238E27FC236}">
                <a16:creationId xmlns:a16="http://schemas.microsoft.com/office/drawing/2014/main" id="{DE1A5C18-4D23-4CA8-B2D6-18C2B7D14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i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grpSp>
        <p:nvGrpSpPr>
          <p:cNvPr id="692394" name="Group 170">
            <a:extLst>
              <a:ext uri="{FF2B5EF4-FFF2-40B4-BE49-F238E27FC236}">
                <a16:creationId xmlns:a16="http://schemas.microsoft.com/office/drawing/2014/main" id="{E81AC245-E233-4170-BB3E-1C7E1ADDFCBF}"/>
              </a:ext>
            </a:extLst>
          </p:cNvPr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184429" name="Oval 85">
              <a:extLst>
                <a:ext uri="{FF2B5EF4-FFF2-40B4-BE49-F238E27FC236}">
                  <a16:creationId xmlns:a16="http://schemas.microsoft.com/office/drawing/2014/main" id="{ED60E0F8-E039-414E-AE01-313365E37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84430" name="Group 169">
              <a:extLst>
                <a:ext uri="{FF2B5EF4-FFF2-40B4-BE49-F238E27FC236}">
                  <a16:creationId xmlns:a16="http://schemas.microsoft.com/office/drawing/2014/main" id="{B1659A41-9A04-4F5C-B43E-841CC57355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>
                <a:extLst>
                  <a:ext uri="{FF2B5EF4-FFF2-40B4-BE49-F238E27FC236}">
                    <a16:creationId xmlns:a16="http://schemas.microsoft.com/office/drawing/2014/main" id="{B81C535E-7BE9-46C1-A350-308BF3D0A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800" i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184432" name="Text Box 27">
                <a:extLst>
                  <a:ext uri="{FF2B5EF4-FFF2-40B4-BE49-F238E27FC236}">
                    <a16:creationId xmlns:a16="http://schemas.microsoft.com/office/drawing/2014/main" id="{9816E056-701C-405B-B734-F111E0F2E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800" i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84433" name="Oval 85">
                <a:extLst>
                  <a:ext uri="{FF2B5EF4-FFF2-40B4-BE49-F238E27FC236}">
                    <a16:creationId xmlns:a16="http://schemas.microsoft.com/office/drawing/2014/main" id="{D86A866D-F30D-4A60-80C3-3F7ECDD61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434" name="Freeform 168">
                <a:extLst>
                  <a:ext uri="{FF2B5EF4-FFF2-40B4-BE49-F238E27FC236}">
                    <a16:creationId xmlns:a16="http://schemas.microsoft.com/office/drawing/2014/main" id="{51A1E15C-332A-47A2-AF07-07CC3E707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84401" name="Group 44">
            <a:extLst>
              <a:ext uri="{FF2B5EF4-FFF2-40B4-BE49-F238E27FC236}">
                <a16:creationId xmlns:a16="http://schemas.microsoft.com/office/drawing/2014/main" id="{9D6CDF50-A74D-4B6F-8CCF-11AB53B9CDE3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>
              <a:extLst>
                <a:ext uri="{FF2B5EF4-FFF2-40B4-BE49-F238E27FC236}">
                  <a16:creationId xmlns:a16="http://schemas.microsoft.com/office/drawing/2014/main" id="{CDA2D39A-3BBA-4F4E-9615-58FB9C4A5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8" name="Freeform 46">
              <a:extLst>
                <a:ext uri="{FF2B5EF4-FFF2-40B4-BE49-F238E27FC236}">
                  <a16:creationId xmlns:a16="http://schemas.microsoft.com/office/drawing/2014/main" id="{4C5D16BD-196A-4B68-90B5-4A28C5A427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402" name="Group 44">
            <a:extLst>
              <a:ext uri="{FF2B5EF4-FFF2-40B4-BE49-F238E27FC236}">
                <a16:creationId xmlns:a16="http://schemas.microsoft.com/office/drawing/2014/main" id="{3CA9B0D8-FC77-4C45-9B07-2992082962B0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>
              <a:extLst>
                <a:ext uri="{FF2B5EF4-FFF2-40B4-BE49-F238E27FC236}">
                  <a16:creationId xmlns:a16="http://schemas.microsoft.com/office/drawing/2014/main" id="{41D1B10D-12FC-4444-85C6-E443EB1F4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6" name="Freeform 46">
              <a:extLst>
                <a:ext uri="{FF2B5EF4-FFF2-40B4-BE49-F238E27FC236}">
                  <a16:creationId xmlns:a16="http://schemas.microsoft.com/office/drawing/2014/main" id="{48C75A0C-7183-4E19-9598-173B44EC15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403" name="Group 44">
            <a:extLst>
              <a:ext uri="{FF2B5EF4-FFF2-40B4-BE49-F238E27FC236}">
                <a16:creationId xmlns:a16="http://schemas.microsoft.com/office/drawing/2014/main" id="{772A9A90-4317-4853-A6EC-8452AE25ED36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>
              <a:extLst>
                <a:ext uri="{FF2B5EF4-FFF2-40B4-BE49-F238E27FC236}">
                  <a16:creationId xmlns:a16="http://schemas.microsoft.com/office/drawing/2014/main" id="{DCD80B68-7DBF-4B88-A1A8-ABCAB7C22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4" name="Freeform 46">
              <a:extLst>
                <a:ext uri="{FF2B5EF4-FFF2-40B4-BE49-F238E27FC236}">
                  <a16:creationId xmlns:a16="http://schemas.microsoft.com/office/drawing/2014/main" id="{566DBF8B-122A-4505-80BB-26C62BB128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404" name="Group 44">
            <a:extLst>
              <a:ext uri="{FF2B5EF4-FFF2-40B4-BE49-F238E27FC236}">
                <a16:creationId xmlns:a16="http://schemas.microsoft.com/office/drawing/2014/main" id="{2AD5A30D-9AFF-446A-BFEF-0FA3ED422685}"/>
              </a:ext>
            </a:extLst>
          </p:cNvPr>
          <p:cNvGrpSpPr>
            <a:grpSpLocks/>
          </p:cNvGrpSpPr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>
              <a:extLst>
                <a:ext uri="{FF2B5EF4-FFF2-40B4-BE49-F238E27FC236}">
                  <a16:creationId xmlns:a16="http://schemas.microsoft.com/office/drawing/2014/main" id="{0AB10C49-FDF6-4A4E-A92C-26540DEA8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2" name="Freeform 46">
              <a:extLst>
                <a:ext uri="{FF2B5EF4-FFF2-40B4-BE49-F238E27FC236}">
                  <a16:creationId xmlns:a16="http://schemas.microsoft.com/office/drawing/2014/main" id="{AA0D55DC-0FFB-4874-89A2-6BD8CCDDC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405" name="Group 44">
            <a:extLst>
              <a:ext uri="{FF2B5EF4-FFF2-40B4-BE49-F238E27FC236}">
                <a16:creationId xmlns:a16="http://schemas.microsoft.com/office/drawing/2014/main" id="{1F5D8DF2-C799-41E2-B03D-8223432F0924}"/>
              </a:ext>
            </a:extLst>
          </p:cNvPr>
          <p:cNvGrpSpPr>
            <a:grpSpLocks/>
          </p:cNvGrpSpPr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>
              <a:extLst>
                <a:ext uri="{FF2B5EF4-FFF2-40B4-BE49-F238E27FC236}">
                  <a16:creationId xmlns:a16="http://schemas.microsoft.com/office/drawing/2014/main" id="{D71BF07F-6B64-4522-81FD-97ADD7F47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0" name="Freeform 46">
              <a:extLst>
                <a:ext uri="{FF2B5EF4-FFF2-40B4-BE49-F238E27FC236}">
                  <a16:creationId xmlns:a16="http://schemas.microsoft.com/office/drawing/2014/main" id="{9B875EAC-257B-4EC5-8D27-1D908CFE5A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406" name="Group 44">
            <a:extLst>
              <a:ext uri="{FF2B5EF4-FFF2-40B4-BE49-F238E27FC236}">
                <a16:creationId xmlns:a16="http://schemas.microsoft.com/office/drawing/2014/main" id="{AF2E84E6-7118-414E-9B9B-31C52CD49B5F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>
              <a:extLst>
                <a:ext uri="{FF2B5EF4-FFF2-40B4-BE49-F238E27FC236}">
                  <a16:creationId xmlns:a16="http://schemas.microsoft.com/office/drawing/2014/main" id="{D29A93B0-7E3B-43AB-9E20-3C31064A0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8" name="Freeform 46">
              <a:extLst>
                <a:ext uri="{FF2B5EF4-FFF2-40B4-BE49-F238E27FC236}">
                  <a16:creationId xmlns:a16="http://schemas.microsoft.com/office/drawing/2014/main" id="{5783F881-2C2B-4F7D-98BA-BF9E051548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407" name="Group 44">
            <a:extLst>
              <a:ext uri="{FF2B5EF4-FFF2-40B4-BE49-F238E27FC236}">
                <a16:creationId xmlns:a16="http://schemas.microsoft.com/office/drawing/2014/main" id="{5A1CB8BF-4CCB-492F-BAD3-77A7A7F57939}"/>
              </a:ext>
            </a:extLst>
          </p:cNvPr>
          <p:cNvGrpSpPr>
            <a:grpSpLocks/>
          </p:cNvGrpSpPr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>
              <a:extLst>
                <a:ext uri="{FF2B5EF4-FFF2-40B4-BE49-F238E27FC236}">
                  <a16:creationId xmlns:a16="http://schemas.microsoft.com/office/drawing/2014/main" id="{BD90257F-CE3E-488F-ADD4-FEF7C9136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6" name="Freeform 46">
              <a:extLst>
                <a:ext uri="{FF2B5EF4-FFF2-40B4-BE49-F238E27FC236}">
                  <a16:creationId xmlns:a16="http://schemas.microsoft.com/office/drawing/2014/main" id="{A6889B66-DD0B-409E-B92F-119D38729C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408" name="Group 44">
            <a:extLst>
              <a:ext uri="{FF2B5EF4-FFF2-40B4-BE49-F238E27FC236}">
                <a16:creationId xmlns:a16="http://schemas.microsoft.com/office/drawing/2014/main" id="{87860125-F368-49BF-BB17-91D1F727CBE2}"/>
              </a:ext>
            </a:extLst>
          </p:cNvPr>
          <p:cNvGrpSpPr>
            <a:grpSpLocks/>
          </p:cNvGrpSpPr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>
              <a:extLst>
                <a:ext uri="{FF2B5EF4-FFF2-40B4-BE49-F238E27FC236}">
                  <a16:creationId xmlns:a16="http://schemas.microsoft.com/office/drawing/2014/main" id="{4A7EC241-9F59-46CB-AFF7-24A8FEC35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4" name="Freeform 46">
              <a:extLst>
                <a:ext uri="{FF2B5EF4-FFF2-40B4-BE49-F238E27FC236}">
                  <a16:creationId xmlns:a16="http://schemas.microsoft.com/office/drawing/2014/main" id="{6B7D881A-37C4-4010-9BBD-DC2F9BD1E9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409" name="Group 44">
            <a:extLst>
              <a:ext uri="{FF2B5EF4-FFF2-40B4-BE49-F238E27FC236}">
                <a16:creationId xmlns:a16="http://schemas.microsoft.com/office/drawing/2014/main" id="{110A3511-9E83-47BF-BE55-BB59E1400D1A}"/>
              </a:ext>
            </a:extLst>
          </p:cNvPr>
          <p:cNvGrpSpPr>
            <a:grpSpLocks/>
          </p:cNvGrpSpPr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>
              <a:extLst>
                <a:ext uri="{FF2B5EF4-FFF2-40B4-BE49-F238E27FC236}">
                  <a16:creationId xmlns:a16="http://schemas.microsoft.com/office/drawing/2014/main" id="{4F1544C0-AE74-4BAF-BF63-6D1105980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2" name="Freeform 46">
              <a:extLst>
                <a:ext uri="{FF2B5EF4-FFF2-40B4-BE49-F238E27FC236}">
                  <a16:creationId xmlns:a16="http://schemas.microsoft.com/office/drawing/2014/main" id="{A039F1AB-372A-41A3-9CA8-FBAEB0DB2A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84410" name="Picture 15" descr="underline_base">
            <a:extLst>
              <a:ext uri="{FF2B5EF4-FFF2-40B4-BE49-F238E27FC236}">
                <a16:creationId xmlns:a16="http://schemas.microsoft.com/office/drawing/2014/main" id="{3FC074BA-420A-427C-AA3B-002CD4C2B3E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30288"/>
            <a:ext cx="741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>
            <a:extLst>
              <a:ext uri="{FF2B5EF4-FFF2-40B4-BE49-F238E27FC236}">
                <a16:creationId xmlns:a16="http://schemas.microsoft.com/office/drawing/2014/main" id="{CFEEC176-943C-44EB-B39C-EC852C74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FE717728-8AA6-4952-B3B2-9652337E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DD3209B3-BD67-4C8F-B693-F2EA77D836A2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75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5347" name="Text Box 9">
            <a:extLst>
              <a:ext uri="{FF2B5EF4-FFF2-40B4-BE49-F238E27FC236}">
                <a16:creationId xmlns:a16="http://schemas.microsoft.com/office/drawing/2014/main" id="{E7955AA5-CCF4-4603-8FD3-BFE714FA9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1428750"/>
            <a:ext cx="474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type</a:t>
            </a:r>
          </a:p>
        </p:txBody>
      </p:sp>
      <p:sp>
        <p:nvSpPr>
          <p:cNvPr id="185348" name="Line 10">
            <a:extLst>
              <a:ext uri="{FF2B5EF4-FFF2-40B4-BE49-F238E27FC236}">
                <a16:creationId xmlns:a16="http://schemas.microsoft.com/office/drawing/2014/main" id="{4CBF996D-B48E-47B3-B4A3-105413ED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49" name="Line 31">
            <a:extLst>
              <a:ext uri="{FF2B5EF4-FFF2-40B4-BE49-F238E27FC236}">
                <a16:creationId xmlns:a16="http://schemas.microsoft.com/office/drawing/2014/main" id="{46EFC9C4-5B25-4405-A0B9-AB78304DB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0" name="Line 34">
            <a:extLst>
              <a:ext uri="{FF2B5EF4-FFF2-40B4-BE49-F238E27FC236}">
                <a16:creationId xmlns:a16="http://schemas.microsoft.com/office/drawing/2014/main" id="{231C84B7-CE1F-4F7F-B8A7-2CE96B9F0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1" name="Line 36">
            <a:extLst>
              <a:ext uri="{FF2B5EF4-FFF2-40B4-BE49-F238E27FC236}">
                <a16:creationId xmlns:a16="http://schemas.microsoft.com/office/drawing/2014/main" id="{51DFA805-DE87-4ECB-A2D6-B3B18A64B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2" name="Line 37">
            <a:extLst>
              <a:ext uri="{FF2B5EF4-FFF2-40B4-BE49-F238E27FC236}">
                <a16:creationId xmlns:a16="http://schemas.microsoft.com/office/drawing/2014/main" id="{C73FB56E-B841-4E8B-93E2-2D73569F3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3" name="Line 40">
            <a:extLst>
              <a:ext uri="{FF2B5EF4-FFF2-40B4-BE49-F238E27FC236}">
                <a16:creationId xmlns:a16="http://schemas.microsoft.com/office/drawing/2014/main" id="{15067777-746F-47B0-AA42-90664D8AB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4" name="Rectangle 41">
            <a:extLst>
              <a:ext uri="{FF2B5EF4-FFF2-40B4-BE49-F238E27FC236}">
                <a16:creationId xmlns:a16="http://schemas.microsoft.com/office/drawing/2014/main" id="{FE5A55D5-6B36-4485-831F-A548FAB2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4057650"/>
            <a:ext cx="2506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panose="020B0604020202020204" pitchFamily="34" charset="0"/>
                <a:ea typeface="Gulim" panose="020B0503020000020004" pitchFamily="34" charset="-127"/>
              </a:rPr>
              <a:t>2-byte Tag Protocol Identifier</a:t>
            </a:r>
          </a:p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panose="020B0604020202020204" pitchFamily="34" charset="0"/>
                <a:ea typeface="Gulim" panose="020B0503020000020004" pitchFamily="34" charset="-127"/>
              </a:rPr>
              <a:t>                        (value: 81-00) </a:t>
            </a:r>
          </a:p>
        </p:txBody>
      </p:sp>
      <p:sp>
        <p:nvSpPr>
          <p:cNvPr id="185355" name="Rectangle 42">
            <a:extLst>
              <a:ext uri="{FF2B5EF4-FFF2-40B4-BE49-F238E27FC236}">
                <a16:creationId xmlns:a16="http://schemas.microsoft.com/office/drawing/2014/main" id="{EE27D911-466A-4A12-AB2F-95BD38B79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panose="020B0604020202020204" pitchFamily="34" charset="0"/>
                <a:ea typeface="Gulim" panose="020B0503020000020004" pitchFamily="34" charset="-127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panose="020B0604020202020204" pitchFamily="34" charset="0"/>
                <a:ea typeface="Gulim" panose="020B0503020000020004" pitchFamily="34" charset="-127"/>
              </a:rPr>
              <a:t>                          3 bit priority field like IP TOS)</a:t>
            </a:r>
            <a:r>
              <a:rPr lang="en-US" altLang="ko-KR" sz="1800" i="0">
                <a:solidFill>
                  <a:srgbClr val="000000"/>
                </a:solidFill>
                <a:latin typeface="Arial" panose="020B0604020202020204" pitchFamily="34" charset="0"/>
                <a:ea typeface="Gulim" panose="020B0503020000020004" pitchFamily="34" charset="-127"/>
              </a:rPr>
              <a:t> </a:t>
            </a:r>
          </a:p>
        </p:txBody>
      </p:sp>
      <p:sp>
        <p:nvSpPr>
          <p:cNvPr id="185356" name="Line 43">
            <a:extLst>
              <a:ext uri="{FF2B5EF4-FFF2-40B4-BE49-F238E27FC236}">
                <a16:creationId xmlns:a16="http://schemas.microsoft.com/office/drawing/2014/main" id="{682CF1A3-77AB-4EBD-8D4D-D3131056C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7" name="Line 44">
            <a:extLst>
              <a:ext uri="{FF2B5EF4-FFF2-40B4-BE49-F238E27FC236}">
                <a16:creationId xmlns:a16="http://schemas.microsoft.com/office/drawing/2014/main" id="{4A01DED9-9BC0-4576-A7F1-7DE672394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8" name="Line 47">
            <a:extLst>
              <a:ext uri="{FF2B5EF4-FFF2-40B4-BE49-F238E27FC236}">
                <a16:creationId xmlns:a16="http://schemas.microsoft.com/office/drawing/2014/main" id="{EB78DED2-B67A-465D-AD2E-055FDDC884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9" name="Rectangle 48">
            <a:extLst>
              <a:ext uri="{FF2B5EF4-FFF2-40B4-BE49-F238E27FC236}">
                <a16:creationId xmlns:a16="http://schemas.microsoft.com/office/drawing/2014/main" id="{4EFE3D9B-0474-494D-9654-E34BE6367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4175125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1400" i="0">
                <a:solidFill>
                  <a:srgbClr val="000000"/>
                </a:solidFill>
                <a:latin typeface="Arial" panose="020B0604020202020204" pitchFamily="34" charset="0"/>
                <a:ea typeface="Gulim" panose="020B0503020000020004" pitchFamily="34" charset="-127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>
                <a:solidFill>
                  <a:srgbClr val="000000"/>
                </a:solidFill>
                <a:latin typeface="Arial" panose="020B0604020202020204" pitchFamily="34" charset="0"/>
                <a:ea typeface="Gulim" panose="020B0503020000020004" pitchFamily="34" charset="-127"/>
              </a:rPr>
              <a:t>CRC</a:t>
            </a:r>
            <a:r>
              <a:rPr lang="en-US" altLang="ko-KR" sz="1800" i="0">
                <a:solidFill>
                  <a:srgbClr val="000000"/>
                </a:solidFill>
                <a:latin typeface="Arial" panose="020B0604020202020204" pitchFamily="34" charset="0"/>
                <a:ea typeface="Gulim" panose="020B0503020000020004" pitchFamily="34" charset="-127"/>
              </a:rPr>
              <a:t> </a:t>
            </a:r>
          </a:p>
        </p:txBody>
      </p:sp>
      <p:sp>
        <p:nvSpPr>
          <p:cNvPr id="76817" name="Rectangle 27">
            <a:extLst>
              <a:ext uri="{FF2B5EF4-FFF2-40B4-BE49-F238E27FC236}">
                <a16:creationId xmlns:a16="http://schemas.microsoft.com/office/drawing/2014/main" id="{2A798808-758A-4B11-8D0D-CB116D1BA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i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802.1Q VLAN frame format</a:t>
            </a:r>
          </a:p>
        </p:txBody>
      </p:sp>
      <p:sp>
        <p:nvSpPr>
          <p:cNvPr id="76818" name="Text Box 28">
            <a:extLst>
              <a:ext uri="{FF2B5EF4-FFF2-40B4-BE49-F238E27FC236}">
                <a16:creationId xmlns:a16="http://schemas.microsoft.com/office/drawing/2014/main" id="{CDA26467-37EA-4555-9051-81A7385CB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88" y="1801813"/>
            <a:ext cx="155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802.1 frame</a:t>
            </a:r>
          </a:p>
        </p:txBody>
      </p:sp>
      <p:sp>
        <p:nvSpPr>
          <p:cNvPr id="76819" name="Text Box 29">
            <a:extLst>
              <a:ext uri="{FF2B5EF4-FFF2-40B4-BE49-F238E27FC236}">
                <a16:creationId xmlns:a16="http://schemas.microsoft.com/office/drawing/2014/main" id="{ED0BCE88-988A-4250-9C43-7F7EBD071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pic>
        <p:nvPicPr>
          <p:cNvPr id="185363" name="Picture 20" descr="underline_base">
            <a:extLst>
              <a:ext uri="{FF2B5EF4-FFF2-40B4-BE49-F238E27FC236}">
                <a16:creationId xmlns:a16="http://schemas.microsoft.com/office/drawing/2014/main" id="{D1B0FBC8-0E3A-4A76-A538-ED7F9B96DB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27113"/>
            <a:ext cx="574198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4" name="Rectangle 1">
            <a:extLst>
              <a:ext uri="{FF2B5EF4-FFF2-40B4-BE49-F238E27FC236}">
                <a16:creationId xmlns:a16="http://schemas.microsoft.com/office/drawing/2014/main" id="{138DD57D-EE7D-4BC8-989F-0B3C78F86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cxnSp>
        <p:nvCxnSpPr>
          <p:cNvPr id="76822" name="Straight Connector 3">
            <a:extLst>
              <a:ext uri="{FF2B5EF4-FFF2-40B4-BE49-F238E27FC236}">
                <a16:creationId xmlns:a16="http://schemas.microsoft.com/office/drawing/2014/main" id="{7107E9A7-1CCA-48F1-8FEA-A510881CAA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8975" y="170021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>
            <a:extLst>
              <a:ext uri="{FF2B5EF4-FFF2-40B4-BE49-F238E27FC236}">
                <a16:creationId xmlns:a16="http://schemas.microsoft.com/office/drawing/2014/main" id="{08FACA0D-B7FD-4880-8DBB-FEA0F87267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89225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>
            <a:extLst>
              <a:ext uri="{FF2B5EF4-FFF2-40B4-BE49-F238E27FC236}">
                <a16:creationId xmlns:a16="http://schemas.microsoft.com/office/drawing/2014/main" id="{596B3EBA-8929-42E7-A00D-0A2C109796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17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>
            <a:extLst>
              <a:ext uri="{FF2B5EF4-FFF2-40B4-BE49-F238E27FC236}">
                <a16:creationId xmlns:a16="http://schemas.microsoft.com/office/drawing/2014/main" id="{A2F01646-DBA0-4259-B1B7-55EBE70AED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71888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>
            <a:extLst>
              <a:ext uri="{FF2B5EF4-FFF2-40B4-BE49-F238E27FC236}">
                <a16:creationId xmlns:a16="http://schemas.microsoft.com/office/drawing/2014/main" id="{7031F552-84ED-48CB-A4B6-D75C5283C4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8800" y="1689100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0" name="TextBox 5">
            <a:extLst>
              <a:ext uri="{FF2B5EF4-FFF2-40B4-BE49-F238E27FC236}">
                <a16:creationId xmlns:a16="http://schemas.microsoft.com/office/drawing/2014/main" id="{9B87218B-24E5-4229-8F52-774763C29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1722438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85371" name="TextBox 37">
            <a:extLst>
              <a:ext uri="{FF2B5EF4-FFF2-40B4-BE49-F238E27FC236}">
                <a16:creationId xmlns:a16="http://schemas.microsoft.com/office/drawing/2014/main" id="{E3393A65-2F19-4FC8-8AAF-2112C925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3" y="1719263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85372" name="TextBox 38">
            <a:extLst>
              <a:ext uri="{FF2B5EF4-FFF2-40B4-BE49-F238E27FC236}">
                <a16:creationId xmlns:a16="http://schemas.microsoft.com/office/drawing/2014/main" id="{3041B977-5695-429C-98C0-5141F87F5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1790700"/>
            <a:ext cx="1190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(payload)</a:t>
            </a:r>
          </a:p>
        </p:txBody>
      </p:sp>
      <p:sp>
        <p:nvSpPr>
          <p:cNvPr id="185373" name="TextBox 39">
            <a:extLst>
              <a:ext uri="{FF2B5EF4-FFF2-40B4-BE49-F238E27FC236}">
                <a16:creationId xmlns:a16="http://schemas.microsoft.com/office/drawing/2014/main" id="{8CFC29E3-0D27-4ABE-81FD-9610A0A05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813" y="1809750"/>
            <a:ext cx="515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sp>
        <p:nvSpPr>
          <p:cNvPr id="185374" name="TextBox 40">
            <a:extLst>
              <a:ext uri="{FF2B5EF4-FFF2-40B4-BE49-F238E27FC236}">
                <a16:creationId xmlns:a16="http://schemas.microsoft.com/office/drawing/2014/main" id="{6A5C901C-1C26-4A81-BD2B-B1328085C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787525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preamble</a:t>
            </a:r>
          </a:p>
        </p:txBody>
      </p:sp>
      <p:grpSp>
        <p:nvGrpSpPr>
          <p:cNvPr id="173087" name="Group 6">
            <a:extLst>
              <a:ext uri="{FF2B5EF4-FFF2-40B4-BE49-F238E27FC236}">
                <a16:creationId xmlns:a16="http://schemas.microsoft.com/office/drawing/2014/main" id="{3A84AF47-385A-48C8-B3B6-6B2EDC173D61}"/>
              </a:ext>
            </a:extLst>
          </p:cNvPr>
          <p:cNvGrpSpPr>
            <a:grpSpLocks/>
          </p:cNvGrpSpPr>
          <p:nvPr/>
        </p:nvGrpSpPr>
        <p:grpSpPr bwMode="auto">
          <a:xfrm>
            <a:off x="992826" y="2949575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>
              <a:extLst>
                <a:ext uri="{FF2B5EF4-FFF2-40B4-BE49-F238E27FC236}">
                  <a16:creationId xmlns:a16="http://schemas.microsoft.com/office/drawing/2014/main" id="{ED688A11-17A0-429F-8700-960074F99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76843" name="Straight Connector 43">
              <a:extLst>
                <a:ext uri="{FF2B5EF4-FFF2-40B4-BE49-F238E27FC236}">
                  <a16:creationId xmlns:a16="http://schemas.microsoft.com/office/drawing/2014/main" id="{D2F91AE3-1568-42BC-BE5B-BCD2217D70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>
              <a:extLst>
                <a:ext uri="{FF2B5EF4-FFF2-40B4-BE49-F238E27FC236}">
                  <a16:creationId xmlns:a16="http://schemas.microsoft.com/office/drawing/2014/main" id="{455C48D8-AF2E-4BFE-878A-F2FFF6EBC8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>
              <a:extLst>
                <a:ext uri="{FF2B5EF4-FFF2-40B4-BE49-F238E27FC236}">
                  <a16:creationId xmlns:a16="http://schemas.microsoft.com/office/drawing/2014/main" id="{B7D76F8C-5A59-4949-9B27-3361F3FA47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>
              <a:extLst>
                <a:ext uri="{FF2B5EF4-FFF2-40B4-BE49-F238E27FC236}">
                  <a16:creationId xmlns:a16="http://schemas.microsoft.com/office/drawing/2014/main" id="{52C40AEF-027C-4659-85A8-FAD621D10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853" y="5688880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Arial" charset="0"/>
                  <a:cs typeface="Arial" charset="0"/>
                </a:rPr>
                <a:t>dest</a:t>
              </a: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>
              <a:extLst>
                <a:ext uri="{FF2B5EF4-FFF2-40B4-BE49-F238E27FC236}">
                  <a16:creationId xmlns:a16="http://schemas.microsoft.com/office/drawing/2014/main" id="{C04C75C7-761F-4B0E-95A7-4213E2ABE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>
              <a:extLst>
                <a:ext uri="{FF2B5EF4-FFF2-40B4-BE49-F238E27FC236}">
                  <a16:creationId xmlns:a16="http://schemas.microsoft.com/office/drawing/2014/main" id="{32BD05F4-1C5B-40BA-BA88-628570DE0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85376" name="Rectangle 56">
            <a:extLst>
              <a:ext uri="{FF2B5EF4-FFF2-40B4-BE49-F238E27FC236}">
                <a16:creationId xmlns:a16="http://schemas.microsoft.com/office/drawing/2014/main" id="{3BD855F9-C7C8-43D1-BE8E-28E3FA9B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cxnSp>
        <p:nvCxnSpPr>
          <p:cNvPr id="76834" name="Straight Connector 60">
            <a:extLst>
              <a:ext uri="{FF2B5EF4-FFF2-40B4-BE49-F238E27FC236}">
                <a16:creationId xmlns:a16="http://schemas.microsoft.com/office/drawing/2014/main" id="{58E442A4-F9B3-425F-A6D3-23C47CC005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1663" y="2954338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>
            <a:extLst>
              <a:ext uri="{FF2B5EF4-FFF2-40B4-BE49-F238E27FC236}">
                <a16:creationId xmlns:a16="http://schemas.microsoft.com/office/drawing/2014/main" id="{F931615D-38CB-4233-932E-9F9ECE4D4C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8575" y="293846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9" name="TextBox 64">
            <a:extLst>
              <a:ext uri="{FF2B5EF4-FFF2-40B4-BE49-F238E27FC236}">
                <a16:creationId xmlns:a16="http://schemas.microsoft.com/office/drawing/2014/main" id="{AC50B9BF-D385-41B7-B730-FC95EBBF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3040063"/>
            <a:ext cx="1189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(payload)</a:t>
            </a:r>
          </a:p>
        </p:txBody>
      </p:sp>
      <p:sp>
        <p:nvSpPr>
          <p:cNvPr id="185380" name="TextBox 65">
            <a:extLst>
              <a:ext uri="{FF2B5EF4-FFF2-40B4-BE49-F238E27FC236}">
                <a16:creationId xmlns:a16="http://schemas.microsoft.com/office/drawing/2014/main" id="{2A4320BD-5620-4C46-862E-E352CFAE6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3059113"/>
            <a:ext cx="515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sp>
        <p:nvSpPr>
          <p:cNvPr id="185381" name="Text Box 9">
            <a:extLst>
              <a:ext uri="{FF2B5EF4-FFF2-40B4-BE49-F238E27FC236}">
                <a16:creationId xmlns:a16="http://schemas.microsoft.com/office/drawing/2014/main" id="{74AC23B7-D638-4A55-AF06-B3B5275E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0" y="2659063"/>
            <a:ext cx="474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type</a:t>
            </a:r>
          </a:p>
        </p:txBody>
      </p:sp>
      <p:sp>
        <p:nvSpPr>
          <p:cNvPr id="185382" name="Line 10">
            <a:extLst>
              <a:ext uri="{FF2B5EF4-FFF2-40B4-BE49-F238E27FC236}">
                <a16:creationId xmlns:a16="http://schemas.microsoft.com/office/drawing/2014/main" id="{661F0B85-B588-4A24-BAC6-6BFFFAF0F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83" name="Rectangle 67">
            <a:extLst>
              <a:ext uri="{FF2B5EF4-FFF2-40B4-BE49-F238E27FC236}">
                <a16:creationId xmlns:a16="http://schemas.microsoft.com/office/drawing/2014/main" id="{32FB11A4-DE62-495B-B5F8-1AE6A1EFA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cxnSp>
        <p:nvCxnSpPr>
          <p:cNvPr id="76841" name="Straight Connector 68">
            <a:extLst>
              <a:ext uri="{FF2B5EF4-FFF2-40B4-BE49-F238E27FC236}">
                <a16:creationId xmlns:a16="http://schemas.microsoft.com/office/drawing/2014/main" id="{AF08E416-2301-423B-8079-B51822B724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7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>
            <a:extLst>
              <a:ext uri="{FF2B5EF4-FFF2-40B4-BE49-F238E27FC236}">
                <a16:creationId xmlns:a16="http://schemas.microsoft.com/office/drawing/2014/main" id="{2820B1BA-1B24-4F01-9001-B962F7AA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5" name="Slide Number Placeholder 6">
            <a:extLst>
              <a:ext uri="{FF2B5EF4-FFF2-40B4-BE49-F238E27FC236}">
                <a16:creationId xmlns:a16="http://schemas.microsoft.com/office/drawing/2014/main" id="{115DFB40-177B-4707-A909-9101162C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5BACA0EE-CCA8-4390-BD59-09635CE716CD}" type="slidenum">
              <a:rPr lang="en-US" altLang="en-US" sz="1200" i="0">
                <a:latin typeface="Arial" panose="020B0604020202020204" pitchFamily="34" charset="0"/>
              </a:rPr>
              <a:pPr/>
              <a:t>76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186371" name="Picture 5" descr="underline_base">
            <a:extLst>
              <a:ext uri="{FF2B5EF4-FFF2-40B4-BE49-F238E27FC236}">
                <a16:creationId xmlns:a16="http://schemas.microsoft.com/office/drawing/2014/main" id="{E990C4FA-E03A-483C-893C-CB586CDC6D1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6487D62B-F59A-4934-AA69-EA8584A00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Link layer, </a:t>
            </a:r>
            <a:r>
              <a:rPr lang="en-US" sz="4000">
                <a:ea typeface="ＭＳ Ｐゴシック" charset="0"/>
                <a:cs typeface="+mj-cs"/>
              </a:rPr>
              <a:t>LAN</a:t>
            </a:r>
            <a:r>
              <a:rPr lang="en-US">
                <a:ea typeface="ＭＳ Ｐゴシック" charset="0"/>
                <a:cs typeface="+mj-cs"/>
              </a:rPr>
              <a:t>s: outline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D11F1E11-EE14-454E-A5B0-FF447AB989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5.4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VLANS</a:t>
            </a: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6F2FE77F-8C7D-4CE3-BEEE-A64C20CE048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5.5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5.6</a:t>
            </a:r>
            <a:r>
              <a:rPr lang="en-US" dirty="0">
                <a:ea typeface="ＭＳ Ｐゴシック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5.7</a:t>
            </a:r>
            <a:r>
              <a:rPr lang="en-US" dirty="0">
                <a:ea typeface="ＭＳ Ｐゴシック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>
            <a:extLst>
              <a:ext uri="{FF2B5EF4-FFF2-40B4-BE49-F238E27FC236}">
                <a16:creationId xmlns:a16="http://schemas.microsoft.com/office/drawing/2014/main" id="{4DBFC607-7CA3-4E4F-AC2F-1556F3E3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8851" name="Slide Number Placeholder 5">
            <a:extLst>
              <a:ext uri="{FF2B5EF4-FFF2-40B4-BE49-F238E27FC236}">
                <a16:creationId xmlns:a16="http://schemas.microsoft.com/office/drawing/2014/main" id="{FE45095A-A72F-4009-A805-0EEAAA15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EDED19F4-9D80-424C-B116-2ADFFF0F09F4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77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66AB9628-CFD3-4D51-891B-E7626040F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193675"/>
            <a:ext cx="7772400" cy="944563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Multiprotocol label switching (MPLS)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A9A6103E-D8BB-46CD-A5EB-51D6AF62E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2125" y="1336675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initial goal: high-speed IP forwarding using fixed length label (instead of IP address)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fast lookup using fixed length identifier (rather than shortest prefix matching)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borrowing ideas from Virtual Circuit (VC) approach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but IP datagram still keeps IP address!</a:t>
            </a:r>
          </a:p>
          <a:p>
            <a:pPr lvl="1">
              <a:buFont typeface="Wingdings" charset="0"/>
              <a:buChar char="§"/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88421" name="Freeform 4">
            <a:extLst>
              <a:ext uri="{FF2B5EF4-FFF2-40B4-BE49-F238E27FC236}">
                <a16:creationId xmlns:a16="http://schemas.microsoft.com/office/drawing/2014/main" id="{8F3AB7CD-A4FC-4ACD-BB71-1F8E8743860D}"/>
              </a:ext>
            </a:extLst>
          </p:cNvPr>
          <p:cNvSpPr>
            <a:spLocks/>
          </p:cNvSpPr>
          <p:nvPr/>
        </p:nvSpPr>
        <p:spPr bwMode="auto">
          <a:xfrm>
            <a:off x="2052638" y="4695825"/>
            <a:ext cx="3108325" cy="1084263"/>
          </a:xfrm>
          <a:custGeom>
            <a:avLst/>
            <a:gdLst>
              <a:gd name="T0" fmla="*/ 2147483647 w 1958"/>
              <a:gd name="T1" fmla="*/ 0 h 683"/>
              <a:gd name="T2" fmla="*/ 0 w 1958"/>
              <a:gd name="T3" fmla="*/ 2147483647 h 683"/>
              <a:gd name="T4" fmla="*/ 2147483647 w 1958"/>
              <a:gd name="T5" fmla="*/ 2147483647 h 683"/>
              <a:gd name="T6" fmla="*/ 2147483647 w 1958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Rectangle 5">
            <a:extLst>
              <a:ext uri="{FF2B5EF4-FFF2-40B4-BE49-F238E27FC236}">
                <a16:creationId xmlns:a16="http://schemas.microsoft.com/office/drawing/2014/main" id="{81722284-6AC2-4F71-B82E-837866C0A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4068763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8856" name="Text Box 6">
            <a:extLst>
              <a:ext uri="{FF2B5EF4-FFF2-40B4-BE49-F238E27FC236}">
                <a16:creationId xmlns:a16="http://schemas.microsoft.com/office/drawing/2014/main" id="{483707E8-0CFB-4BC6-9B63-C7578E22D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073525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PPP or Ethernet </a:t>
            </a:r>
          </a:p>
          <a:p>
            <a:pPr algn="ctr"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78857" name="Text Box 8">
            <a:extLst>
              <a:ext uri="{FF2B5EF4-FFF2-40B4-BE49-F238E27FC236}">
                <a16:creationId xmlns:a16="http://schemas.microsoft.com/office/drawing/2014/main" id="{DE83A41C-74DA-47D3-9340-ABA36460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41957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IP header</a:t>
            </a:r>
          </a:p>
        </p:txBody>
      </p:sp>
      <p:sp>
        <p:nvSpPr>
          <p:cNvPr id="78858" name="Line 9">
            <a:extLst>
              <a:ext uri="{FF2B5EF4-FFF2-40B4-BE49-F238E27FC236}">
                <a16:creationId xmlns:a16="http://schemas.microsoft.com/office/drawing/2014/main" id="{BC7CAC90-5757-4824-BAA4-7DC921DA6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625" y="40560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59" name="Line 10">
            <a:extLst>
              <a:ext uri="{FF2B5EF4-FFF2-40B4-BE49-F238E27FC236}">
                <a16:creationId xmlns:a16="http://schemas.microsoft.com/office/drawing/2014/main" id="{B13BE3FC-FE19-476D-94DA-941F58F4E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1800" y="405130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60" name="Line 11">
            <a:extLst>
              <a:ext uri="{FF2B5EF4-FFF2-40B4-BE49-F238E27FC236}">
                <a16:creationId xmlns:a16="http://schemas.microsoft.com/office/drawing/2014/main" id="{392C3760-C56F-433B-9EF0-923D65565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4052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61" name="Text Box 12">
            <a:extLst>
              <a:ext uri="{FF2B5EF4-FFF2-40B4-BE49-F238E27FC236}">
                <a16:creationId xmlns:a16="http://schemas.microsoft.com/office/drawing/2014/main" id="{6F3BF81F-07D9-4843-9A4C-965D31B4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4205288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remainder of link-layer frame</a:t>
            </a:r>
          </a:p>
        </p:txBody>
      </p:sp>
      <p:sp>
        <p:nvSpPr>
          <p:cNvPr id="78862" name="Rectangle 25">
            <a:extLst>
              <a:ext uri="{FF2B5EF4-FFF2-40B4-BE49-F238E27FC236}">
                <a16:creationId xmlns:a16="http://schemas.microsoft.com/office/drawing/2014/main" id="{10A910BE-6605-46D2-AE70-C15A5757A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054475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8863" name="Text Box 7">
            <a:extLst>
              <a:ext uri="{FF2B5EF4-FFF2-40B4-BE49-F238E27FC236}">
                <a16:creationId xmlns:a16="http://schemas.microsoft.com/office/drawing/2014/main" id="{8B5D2EDB-9B87-4D56-8F2B-CBE943218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4213225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b="1" i="0" dirty="0">
                <a:solidFill>
                  <a:srgbClr val="FFFFFF"/>
                </a:solidFill>
                <a:latin typeface="Arial" charset="0"/>
              </a:rPr>
              <a:t>MPLS header</a:t>
            </a:r>
          </a:p>
        </p:txBody>
      </p:sp>
      <p:sp>
        <p:nvSpPr>
          <p:cNvPr id="78864" name="Rectangle 27">
            <a:extLst>
              <a:ext uri="{FF2B5EF4-FFF2-40B4-BE49-F238E27FC236}">
                <a16:creationId xmlns:a16="http://schemas.microsoft.com/office/drawing/2014/main" id="{FC01982E-EF4A-4EAD-9853-56B5A6F9F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5440363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8865" name="Text Box 28">
            <a:extLst>
              <a:ext uri="{FF2B5EF4-FFF2-40B4-BE49-F238E27FC236}">
                <a16:creationId xmlns:a16="http://schemas.microsoft.com/office/drawing/2014/main" id="{052B670F-F32C-48FB-9DD4-860C4767D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5608638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FFFFFF"/>
                </a:solidFill>
                <a:latin typeface="Arial" charset="0"/>
              </a:rPr>
              <a:t>label</a:t>
            </a:r>
          </a:p>
        </p:txBody>
      </p:sp>
      <p:sp>
        <p:nvSpPr>
          <p:cNvPr id="78866" name="Text Box 29">
            <a:extLst>
              <a:ext uri="{FF2B5EF4-FFF2-40B4-BE49-F238E27FC236}">
                <a16:creationId xmlns:a16="http://schemas.microsoft.com/office/drawing/2014/main" id="{2713FEB7-A9AE-4472-A9BC-D111F9150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616575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FFFFFF"/>
                </a:solidFill>
                <a:latin typeface="Arial" charset="0"/>
              </a:rPr>
              <a:t>Exp</a:t>
            </a:r>
          </a:p>
        </p:txBody>
      </p:sp>
      <p:sp>
        <p:nvSpPr>
          <p:cNvPr id="78867" name="Text Box 30">
            <a:extLst>
              <a:ext uri="{FF2B5EF4-FFF2-40B4-BE49-F238E27FC236}">
                <a16:creationId xmlns:a16="http://schemas.microsoft.com/office/drawing/2014/main" id="{9672FDC6-A92D-4326-AC10-6229B96C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5624513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FFFFFF"/>
                </a:solidFill>
                <a:latin typeface="Arial" charset="0"/>
              </a:rPr>
              <a:t>S</a:t>
            </a:r>
          </a:p>
        </p:txBody>
      </p:sp>
      <p:sp>
        <p:nvSpPr>
          <p:cNvPr id="78868" name="Text Box 31">
            <a:extLst>
              <a:ext uri="{FF2B5EF4-FFF2-40B4-BE49-F238E27FC236}">
                <a16:creationId xmlns:a16="http://schemas.microsoft.com/office/drawing/2014/main" id="{54A0B475-7E9C-4FC6-AF87-E02500DB4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621338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FFFFFF"/>
                </a:solidFill>
                <a:latin typeface="Arial" charset="0"/>
              </a:rPr>
              <a:t>TTL</a:t>
            </a:r>
          </a:p>
        </p:txBody>
      </p:sp>
      <p:sp>
        <p:nvSpPr>
          <p:cNvPr id="78869" name="Line 32">
            <a:extLst>
              <a:ext uri="{FF2B5EF4-FFF2-40B4-BE49-F238E27FC236}">
                <a16:creationId xmlns:a16="http://schemas.microsoft.com/office/drawing/2014/main" id="{B0B80504-65CE-42C8-8651-DC101722E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7788" y="5449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70" name="Line 33">
            <a:extLst>
              <a:ext uri="{FF2B5EF4-FFF2-40B4-BE49-F238E27FC236}">
                <a16:creationId xmlns:a16="http://schemas.microsoft.com/office/drawing/2014/main" id="{225E5AA3-2E01-4046-8B01-4356BC72D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54705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71" name="Line 34">
            <a:extLst>
              <a:ext uri="{FF2B5EF4-FFF2-40B4-BE49-F238E27FC236}">
                <a16:creationId xmlns:a16="http://schemas.microsoft.com/office/drawing/2014/main" id="{D35A4013-2973-47AF-A378-48E012E0F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54657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72" name="Text Box 35">
            <a:extLst>
              <a:ext uri="{FF2B5EF4-FFF2-40B4-BE49-F238E27FC236}">
                <a16:creationId xmlns:a16="http://schemas.microsoft.com/office/drawing/2014/main" id="{E08A3EAA-9741-4BE6-A2BB-0E4230F06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38" y="611663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20</a:t>
            </a:r>
          </a:p>
        </p:txBody>
      </p:sp>
      <p:sp>
        <p:nvSpPr>
          <p:cNvPr id="78873" name="Text Box 36">
            <a:extLst>
              <a:ext uri="{FF2B5EF4-FFF2-40B4-BE49-F238E27FC236}">
                <a16:creationId xmlns:a16="http://schemas.microsoft.com/office/drawing/2014/main" id="{AEE0C090-E376-45D8-A0AC-D631383E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3" y="61118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8874" name="Text Box 37">
            <a:extLst>
              <a:ext uri="{FF2B5EF4-FFF2-40B4-BE49-F238E27FC236}">
                <a16:creationId xmlns:a16="http://schemas.microsoft.com/office/drawing/2014/main" id="{BDE9BBDB-C61B-4916-9E9A-A49246A84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61087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78875" name="Text Box 38">
            <a:extLst>
              <a:ext uri="{FF2B5EF4-FFF2-40B4-BE49-F238E27FC236}">
                <a16:creationId xmlns:a16="http://schemas.microsoft.com/office/drawing/2014/main" id="{9A1FFC9A-015E-4BC3-8E41-6595E08E2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61039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pic>
        <p:nvPicPr>
          <p:cNvPr id="188443" name="Picture 17" descr="underline_base">
            <a:extLst>
              <a:ext uri="{FF2B5EF4-FFF2-40B4-BE49-F238E27FC236}">
                <a16:creationId xmlns:a16="http://schemas.microsoft.com/office/drawing/2014/main" id="{052C2AE2-C451-4B5D-9551-1C73FA2129D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68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>
            <a:extLst>
              <a:ext uri="{FF2B5EF4-FFF2-40B4-BE49-F238E27FC236}">
                <a16:creationId xmlns:a16="http://schemas.microsoft.com/office/drawing/2014/main" id="{C47004B9-FACA-4D6D-B5C1-DDDBCD95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9875" name="Slide Number Placeholder 5">
            <a:extLst>
              <a:ext uri="{FF2B5EF4-FFF2-40B4-BE49-F238E27FC236}">
                <a16:creationId xmlns:a16="http://schemas.microsoft.com/office/drawing/2014/main" id="{B1573BA1-7B07-493E-9716-0C67050C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76571FFE-4B82-4014-B363-07A62ECC116D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78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2E1C92DC-C619-442D-B98C-5607C161D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MPLS capable routers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9D5C70AE-608B-4E1A-8889-19722B94A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35963" cy="4648200"/>
          </a:xfrm>
        </p:spPr>
        <p:txBody>
          <a:bodyPr/>
          <a:lstStyle/>
          <a:p>
            <a:r>
              <a:rPr lang="en-US" altLang="en-US"/>
              <a:t>a.k.a. label-switched router</a:t>
            </a:r>
          </a:p>
          <a:p>
            <a:r>
              <a:rPr lang="en-US" altLang="en-US"/>
              <a:t>forward packets to outgoing interface based only on label value (</a:t>
            </a:r>
            <a:r>
              <a:rPr lang="en-US" altLang="en-US" i="1"/>
              <a:t>don</a:t>
            </a:r>
            <a:r>
              <a:rPr lang="ja-JP" altLang="en-US" i="1"/>
              <a:t>’</a:t>
            </a:r>
            <a:r>
              <a:rPr lang="en-US" altLang="ja-JP" i="1"/>
              <a:t>t inspect IP address</a:t>
            </a:r>
            <a:r>
              <a:rPr lang="en-US" altLang="ja-JP"/>
              <a:t>)</a:t>
            </a:r>
          </a:p>
          <a:p>
            <a:pPr lvl="1"/>
            <a:r>
              <a:rPr lang="en-US" altLang="en-US"/>
              <a:t>MPLS forwarding table distinct from IP forwarding tables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flexibility:  </a:t>
            </a:r>
            <a:r>
              <a:rPr lang="en-US" altLang="en-US"/>
              <a:t>MPLS forwarding decisions can </a:t>
            </a:r>
            <a:r>
              <a:rPr lang="en-US" altLang="en-US" i="1"/>
              <a:t>differ</a:t>
            </a:r>
            <a:r>
              <a:rPr lang="en-US" altLang="en-US"/>
              <a:t> from those of IP</a:t>
            </a:r>
          </a:p>
          <a:p>
            <a:pPr lvl="1"/>
            <a:r>
              <a:rPr lang="en-US" altLang="en-US"/>
              <a:t>use destination </a:t>
            </a:r>
            <a:r>
              <a:rPr lang="en-US" altLang="en-US" i="1"/>
              <a:t>and</a:t>
            </a:r>
            <a:r>
              <a:rPr lang="en-US" altLang="en-US"/>
              <a:t> source addresses to route flows to same destination differently (traffic engineering)</a:t>
            </a:r>
          </a:p>
          <a:p>
            <a:pPr lvl="1"/>
            <a:r>
              <a:rPr lang="en-US" altLang="en-US"/>
              <a:t>re-route flows quickly if link fails: pre-computed backup paths (useful for VoIP)</a:t>
            </a:r>
          </a:p>
          <a:p>
            <a:endParaRPr lang="en-US" altLang="en-US"/>
          </a:p>
        </p:txBody>
      </p:sp>
      <p:pic>
        <p:nvPicPr>
          <p:cNvPr id="190469" name="Picture 21" descr="underline_base">
            <a:extLst>
              <a:ext uri="{FF2B5EF4-FFF2-40B4-BE49-F238E27FC236}">
                <a16:creationId xmlns:a16="http://schemas.microsoft.com/office/drawing/2014/main" id="{E8D2F6FE-A955-4D68-B22A-1E5DCFBDAAC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207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>
            <a:extLst>
              <a:ext uri="{FF2B5EF4-FFF2-40B4-BE49-F238E27FC236}">
                <a16:creationId xmlns:a16="http://schemas.microsoft.com/office/drawing/2014/main" id="{33F561D0-4C4A-4600-A663-33C83233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80899" name="Slide Number Placeholder 4">
            <a:extLst>
              <a:ext uri="{FF2B5EF4-FFF2-40B4-BE49-F238E27FC236}">
                <a16:creationId xmlns:a16="http://schemas.microsoft.com/office/drawing/2014/main" id="{142FFA94-7950-4401-9678-8521AD81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6DA1C9D9-46AB-44B3-B958-0B87033A0F5C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79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92515" name="Group 6">
            <a:extLst>
              <a:ext uri="{FF2B5EF4-FFF2-40B4-BE49-F238E27FC236}">
                <a16:creationId xmlns:a16="http://schemas.microsoft.com/office/drawing/2014/main" id="{BEE53DCF-098C-4990-A286-EEB01AB21694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1062" name="Oval 7">
              <a:extLst>
                <a:ext uri="{FF2B5EF4-FFF2-40B4-BE49-F238E27FC236}">
                  <a16:creationId xmlns:a16="http://schemas.microsoft.com/office/drawing/2014/main" id="{1E16E99E-A5F4-41C6-93B8-91C374D67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63" name="Line 8">
              <a:extLst>
                <a:ext uri="{FF2B5EF4-FFF2-40B4-BE49-F238E27FC236}">
                  <a16:creationId xmlns:a16="http://schemas.microsoft.com/office/drawing/2014/main" id="{31D677B2-1330-4A71-9DA5-C5A3209C9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64" name="Line 9">
              <a:extLst>
                <a:ext uri="{FF2B5EF4-FFF2-40B4-BE49-F238E27FC236}">
                  <a16:creationId xmlns:a16="http://schemas.microsoft.com/office/drawing/2014/main" id="{42561875-7350-4831-8B2A-4617BE0D2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65" name="Rectangle 10">
              <a:extLst>
                <a:ext uri="{FF2B5EF4-FFF2-40B4-BE49-F238E27FC236}">
                  <a16:creationId xmlns:a16="http://schemas.microsoft.com/office/drawing/2014/main" id="{FFD4EFA1-10AD-4C1E-B824-96EB45783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66" name="Oval 11">
              <a:extLst>
                <a:ext uri="{FF2B5EF4-FFF2-40B4-BE49-F238E27FC236}">
                  <a16:creationId xmlns:a16="http://schemas.microsoft.com/office/drawing/2014/main" id="{895104D4-4BF7-4EB6-981C-0A2E07103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2682" name="Group 12">
              <a:extLst>
                <a:ext uri="{FF2B5EF4-FFF2-40B4-BE49-F238E27FC236}">
                  <a16:creationId xmlns:a16="http://schemas.microsoft.com/office/drawing/2014/main" id="{00E9CE5D-EC0E-4EA6-8E3A-C7F2799A7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72" name="Line 13">
                <a:extLst>
                  <a:ext uri="{FF2B5EF4-FFF2-40B4-BE49-F238E27FC236}">
                    <a16:creationId xmlns:a16="http://schemas.microsoft.com/office/drawing/2014/main" id="{2C4455E1-CA32-4A98-97DF-E145108C9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73" name="Line 14">
                <a:extLst>
                  <a:ext uri="{FF2B5EF4-FFF2-40B4-BE49-F238E27FC236}">
                    <a16:creationId xmlns:a16="http://schemas.microsoft.com/office/drawing/2014/main" id="{0592AF6D-5BE1-47CE-9EB8-46416D2F9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74" name="Line 15">
                <a:extLst>
                  <a:ext uri="{FF2B5EF4-FFF2-40B4-BE49-F238E27FC236}">
                    <a16:creationId xmlns:a16="http://schemas.microsoft.com/office/drawing/2014/main" id="{2D134BEB-549D-4573-A227-02C53ADC2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2683" name="Group 16">
              <a:extLst>
                <a:ext uri="{FF2B5EF4-FFF2-40B4-BE49-F238E27FC236}">
                  <a16:creationId xmlns:a16="http://schemas.microsoft.com/office/drawing/2014/main" id="{521A06EF-6E52-4C58-B3A4-FA75CE73FC0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69" name="Line 17">
                <a:extLst>
                  <a:ext uri="{FF2B5EF4-FFF2-40B4-BE49-F238E27FC236}">
                    <a16:creationId xmlns:a16="http://schemas.microsoft.com/office/drawing/2014/main" id="{66936F9C-E405-4DC1-95F0-92B70C741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70" name="Line 18">
                <a:extLst>
                  <a:ext uri="{FF2B5EF4-FFF2-40B4-BE49-F238E27FC236}">
                    <a16:creationId xmlns:a16="http://schemas.microsoft.com/office/drawing/2014/main" id="{E8656651-B202-4271-89A7-B8C2C6BE0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71" name="Line 19">
                <a:extLst>
                  <a:ext uri="{FF2B5EF4-FFF2-40B4-BE49-F238E27FC236}">
                    <a16:creationId xmlns:a16="http://schemas.microsoft.com/office/drawing/2014/main" id="{8714398A-D855-4385-80DE-A8C4BEF40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2516" name="Group 20">
            <a:extLst>
              <a:ext uri="{FF2B5EF4-FFF2-40B4-BE49-F238E27FC236}">
                <a16:creationId xmlns:a16="http://schemas.microsoft.com/office/drawing/2014/main" id="{2DF62F2D-527C-46B3-AF0A-3C10F35EA330}"/>
              </a:ext>
            </a:extLst>
          </p:cNvPr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1049" name="Oval 21">
              <a:extLst>
                <a:ext uri="{FF2B5EF4-FFF2-40B4-BE49-F238E27FC236}">
                  <a16:creationId xmlns:a16="http://schemas.microsoft.com/office/drawing/2014/main" id="{0F9CD1D5-01E4-4A2E-87C1-F7604FFFF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50" name="Line 22">
              <a:extLst>
                <a:ext uri="{FF2B5EF4-FFF2-40B4-BE49-F238E27FC236}">
                  <a16:creationId xmlns:a16="http://schemas.microsoft.com/office/drawing/2014/main" id="{FBECB8CA-1959-4AA7-818C-30447F4A4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51" name="Line 23">
              <a:extLst>
                <a:ext uri="{FF2B5EF4-FFF2-40B4-BE49-F238E27FC236}">
                  <a16:creationId xmlns:a16="http://schemas.microsoft.com/office/drawing/2014/main" id="{CBF934D2-38CE-443B-B2A3-F96AE170A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52" name="Rectangle 24">
              <a:extLst>
                <a:ext uri="{FF2B5EF4-FFF2-40B4-BE49-F238E27FC236}">
                  <a16:creationId xmlns:a16="http://schemas.microsoft.com/office/drawing/2014/main" id="{6EBA496E-21EB-4F69-94DF-0D6449A0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53" name="Oval 25">
              <a:extLst>
                <a:ext uri="{FF2B5EF4-FFF2-40B4-BE49-F238E27FC236}">
                  <a16:creationId xmlns:a16="http://schemas.microsoft.com/office/drawing/2014/main" id="{B89DC1A2-0FFC-4406-8194-4D886698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2669" name="Group 26">
              <a:extLst>
                <a:ext uri="{FF2B5EF4-FFF2-40B4-BE49-F238E27FC236}">
                  <a16:creationId xmlns:a16="http://schemas.microsoft.com/office/drawing/2014/main" id="{6BC575A9-76A8-4741-8A68-E48081EE2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59" name="Line 27">
                <a:extLst>
                  <a:ext uri="{FF2B5EF4-FFF2-40B4-BE49-F238E27FC236}">
                    <a16:creationId xmlns:a16="http://schemas.microsoft.com/office/drawing/2014/main" id="{43A8F2F6-3B04-4FF0-A999-DC36C6248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60" name="Line 28">
                <a:extLst>
                  <a:ext uri="{FF2B5EF4-FFF2-40B4-BE49-F238E27FC236}">
                    <a16:creationId xmlns:a16="http://schemas.microsoft.com/office/drawing/2014/main" id="{7784513A-3BF3-49E8-A23B-3ABE1CA65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61" name="Line 29">
                <a:extLst>
                  <a:ext uri="{FF2B5EF4-FFF2-40B4-BE49-F238E27FC236}">
                    <a16:creationId xmlns:a16="http://schemas.microsoft.com/office/drawing/2014/main" id="{F111F185-B7CC-4441-9723-90282C57B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2670" name="Group 30">
              <a:extLst>
                <a:ext uri="{FF2B5EF4-FFF2-40B4-BE49-F238E27FC236}">
                  <a16:creationId xmlns:a16="http://schemas.microsoft.com/office/drawing/2014/main" id="{1C869350-19CB-4765-A308-5C8074929E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56" name="Line 31">
                <a:extLst>
                  <a:ext uri="{FF2B5EF4-FFF2-40B4-BE49-F238E27FC236}">
                    <a16:creationId xmlns:a16="http://schemas.microsoft.com/office/drawing/2014/main" id="{C43C1CD0-9420-44CD-9864-584D3BBF0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57" name="Line 32">
                <a:extLst>
                  <a:ext uri="{FF2B5EF4-FFF2-40B4-BE49-F238E27FC236}">
                    <a16:creationId xmlns:a16="http://schemas.microsoft.com/office/drawing/2014/main" id="{16F01C9A-91A5-481B-B19D-0707E1D0C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58" name="Line 33">
                <a:extLst>
                  <a:ext uri="{FF2B5EF4-FFF2-40B4-BE49-F238E27FC236}">
                    <a16:creationId xmlns:a16="http://schemas.microsoft.com/office/drawing/2014/main" id="{1C6750E0-F57F-4886-92A3-D2D5B0614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2517" name="Group 34">
            <a:extLst>
              <a:ext uri="{FF2B5EF4-FFF2-40B4-BE49-F238E27FC236}">
                <a16:creationId xmlns:a16="http://schemas.microsoft.com/office/drawing/2014/main" id="{C7DED18A-133D-429C-A049-DA60BE31180B}"/>
              </a:ext>
            </a:extLst>
          </p:cNvPr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1036" name="Oval 35">
              <a:extLst>
                <a:ext uri="{FF2B5EF4-FFF2-40B4-BE49-F238E27FC236}">
                  <a16:creationId xmlns:a16="http://schemas.microsoft.com/office/drawing/2014/main" id="{F79EAA6F-410D-4DD8-8D9E-244045276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37" name="Line 36">
              <a:extLst>
                <a:ext uri="{FF2B5EF4-FFF2-40B4-BE49-F238E27FC236}">
                  <a16:creationId xmlns:a16="http://schemas.microsoft.com/office/drawing/2014/main" id="{C91B242B-C80B-4A44-B07F-45BAF8666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38" name="Line 37">
              <a:extLst>
                <a:ext uri="{FF2B5EF4-FFF2-40B4-BE49-F238E27FC236}">
                  <a16:creationId xmlns:a16="http://schemas.microsoft.com/office/drawing/2014/main" id="{987B239C-C6A6-41CD-A833-A8E1BF9C8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39" name="Rectangle 38">
              <a:extLst>
                <a:ext uri="{FF2B5EF4-FFF2-40B4-BE49-F238E27FC236}">
                  <a16:creationId xmlns:a16="http://schemas.microsoft.com/office/drawing/2014/main" id="{A899520B-5190-492C-9A1B-09FE98263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40" name="Oval 39">
              <a:extLst>
                <a:ext uri="{FF2B5EF4-FFF2-40B4-BE49-F238E27FC236}">
                  <a16:creationId xmlns:a16="http://schemas.microsoft.com/office/drawing/2014/main" id="{E99C12BE-9261-4A85-9D9C-68D66CA72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2656" name="Group 40">
              <a:extLst>
                <a:ext uri="{FF2B5EF4-FFF2-40B4-BE49-F238E27FC236}">
                  <a16:creationId xmlns:a16="http://schemas.microsoft.com/office/drawing/2014/main" id="{528C32D5-8CD8-4744-AAFB-9713E62D39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46" name="Line 41">
                <a:extLst>
                  <a:ext uri="{FF2B5EF4-FFF2-40B4-BE49-F238E27FC236}">
                    <a16:creationId xmlns:a16="http://schemas.microsoft.com/office/drawing/2014/main" id="{CF28B32B-1E35-470D-8431-D4D8214FD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47" name="Line 42">
                <a:extLst>
                  <a:ext uri="{FF2B5EF4-FFF2-40B4-BE49-F238E27FC236}">
                    <a16:creationId xmlns:a16="http://schemas.microsoft.com/office/drawing/2014/main" id="{63CEB540-F080-4321-B4A2-789CBDE1E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48" name="Line 43">
                <a:extLst>
                  <a:ext uri="{FF2B5EF4-FFF2-40B4-BE49-F238E27FC236}">
                    <a16:creationId xmlns:a16="http://schemas.microsoft.com/office/drawing/2014/main" id="{3949CA2E-75CC-43D3-9DF9-B2342ACBD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2657" name="Group 44">
              <a:extLst>
                <a:ext uri="{FF2B5EF4-FFF2-40B4-BE49-F238E27FC236}">
                  <a16:creationId xmlns:a16="http://schemas.microsoft.com/office/drawing/2014/main" id="{0D65FA15-18D1-4F94-B535-FA17C0E3C29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43" name="Line 45">
                <a:extLst>
                  <a:ext uri="{FF2B5EF4-FFF2-40B4-BE49-F238E27FC236}">
                    <a16:creationId xmlns:a16="http://schemas.microsoft.com/office/drawing/2014/main" id="{EFAB4721-2F0E-4055-AEAF-619320DB6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44" name="Line 46">
                <a:extLst>
                  <a:ext uri="{FF2B5EF4-FFF2-40B4-BE49-F238E27FC236}">
                    <a16:creationId xmlns:a16="http://schemas.microsoft.com/office/drawing/2014/main" id="{7DE82E37-B922-4AED-94FD-7DF1E071F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45" name="Line 47">
                <a:extLst>
                  <a:ext uri="{FF2B5EF4-FFF2-40B4-BE49-F238E27FC236}">
                    <a16:creationId xmlns:a16="http://schemas.microsoft.com/office/drawing/2014/main" id="{FC81E47E-E3B5-4047-B463-10D4E8B07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2518" name="Group 48">
            <a:extLst>
              <a:ext uri="{FF2B5EF4-FFF2-40B4-BE49-F238E27FC236}">
                <a16:creationId xmlns:a16="http://schemas.microsoft.com/office/drawing/2014/main" id="{B949CDB0-7C89-4F6A-B9EA-77632C88C677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1023" name="Oval 49">
              <a:extLst>
                <a:ext uri="{FF2B5EF4-FFF2-40B4-BE49-F238E27FC236}">
                  <a16:creationId xmlns:a16="http://schemas.microsoft.com/office/drawing/2014/main" id="{B12E8677-1491-4E81-9E98-DC3E5B3E2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24" name="Line 50">
              <a:extLst>
                <a:ext uri="{FF2B5EF4-FFF2-40B4-BE49-F238E27FC236}">
                  <a16:creationId xmlns:a16="http://schemas.microsoft.com/office/drawing/2014/main" id="{209906E1-46E5-46DE-B4F8-6EFE74592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25" name="Line 51">
              <a:extLst>
                <a:ext uri="{FF2B5EF4-FFF2-40B4-BE49-F238E27FC236}">
                  <a16:creationId xmlns:a16="http://schemas.microsoft.com/office/drawing/2014/main" id="{114F779F-62C4-4DB8-96B6-25A2358C1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26" name="Rectangle 52">
              <a:extLst>
                <a:ext uri="{FF2B5EF4-FFF2-40B4-BE49-F238E27FC236}">
                  <a16:creationId xmlns:a16="http://schemas.microsoft.com/office/drawing/2014/main" id="{FBC950A1-86DD-4498-A9BE-B668A2D22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27" name="Oval 53">
              <a:extLst>
                <a:ext uri="{FF2B5EF4-FFF2-40B4-BE49-F238E27FC236}">
                  <a16:creationId xmlns:a16="http://schemas.microsoft.com/office/drawing/2014/main" id="{C2C6A905-B3D8-465D-AFB7-746014C1F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2643" name="Group 54">
              <a:extLst>
                <a:ext uri="{FF2B5EF4-FFF2-40B4-BE49-F238E27FC236}">
                  <a16:creationId xmlns:a16="http://schemas.microsoft.com/office/drawing/2014/main" id="{20FC3122-AA41-4F68-AFCF-2DB15D7560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33" name="Line 55">
                <a:extLst>
                  <a:ext uri="{FF2B5EF4-FFF2-40B4-BE49-F238E27FC236}">
                    <a16:creationId xmlns:a16="http://schemas.microsoft.com/office/drawing/2014/main" id="{D1115639-4A4B-43FF-83E9-481D05F0D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34" name="Line 56">
                <a:extLst>
                  <a:ext uri="{FF2B5EF4-FFF2-40B4-BE49-F238E27FC236}">
                    <a16:creationId xmlns:a16="http://schemas.microsoft.com/office/drawing/2014/main" id="{CE411CF8-E59C-473F-8677-95C946BAB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35" name="Line 57">
                <a:extLst>
                  <a:ext uri="{FF2B5EF4-FFF2-40B4-BE49-F238E27FC236}">
                    <a16:creationId xmlns:a16="http://schemas.microsoft.com/office/drawing/2014/main" id="{4B93CA8D-F8FA-43F0-A3B7-C816F165B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2644" name="Group 58">
              <a:extLst>
                <a:ext uri="{FF2B5EF4-FFF2-40B4-BE49-F238E27FC236}">
                  <a16:creationId xmlns:a16="http://schemas.microsoft.com/office/drawing/2014/main" id="{479EE0FF-C79D-4DF9-B682-886B961D9DF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30" name="Line 59">
                <a:extLst>
                  <a:ext uri="{FF2B5EF4-FFF2-40B4-BE49-F238E27FC236}">
                    <a16:creationId xmlns:a16="http://schemas.microsoft.com/office/drawing/2014/main" id="{B6A94C80-FFD0-4B44-98C2-96789CBE0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31" name="Line 60">
                <a:extLst>
                  <a:ext uri="{FF2B5EF4-FFF2-40B4-BE49-F238E27FC236}">
                    <a16:creationId xmlns:a16="http://schemas.microsoft.com/office/drawing/2014/main" id="{989E39B5-6EA4-4D12-A752-89C180896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32" name="Line 61">
                <a:extLst>
                  <a:ext uri="{FF2B5EF4-FFF2-40B4-BE49-F238E27FC236}">
                    <a16:creationId xmlns:a16="http://schemas.microsoft.com/office/drawing/2014/main" id="{FBF38CCA-0512-478D-B32F-8FC67353C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2519" name="Group 62">
            <a:extLst>
              <a:ext uri="{FF2B5EF4-FFF2-40B4-BE49-F238E27FC236}">
                <a16:creationId xmlns:a16="http://schemas.microsoft.com/office/drawing/2014/main" id="{4D266C7B-1FB7-414A-A0AF-4F3B6AE4666D}"/>
              </a:ext>
            </a:extLst>
          </p:cNvPr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010" name="Oval 63">
              <a:extLst>
                <a:ext uri="{FF2B5EF4-FFF2-40B4-BE49-F238E27FC236}">
                  <a16:creationId xmlns:a16="http://schemas.microsoft.com/office/drawing/2014/main" id="{5B441D88-0421-4168-9C01-19F14CC30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11" name="Line 64">
              <a:extLst>
                <a:ext uri="{FF2B5EF4-FFF2-40B4-BE49-F238E27FC236}">
                  <a16:creationId xmlns:a16="http://schemas.microsoft.com/office/drawing/2014/main" id="{6A36FF9F-E9C8-427F-ACEE-5918F9227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12" name="Line 65">
              <a:extLst>
                <a:ext uri="{FF2B5EF4-FFF2-40B4-BE49-F238E27FC236}">
                  <a16:creationId xmlns:a16="http://schemas.microsoft.com/office/drawing/2014/main" id="{27AFD907-5EE1-4EBB-8BEE-6C9B407E8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13" name="Rectangle 66">
              <a:extLst>
                <a:ext uri="{FF2B5EF4-FFF2-40B4-BE49-F238E27FC236}">
                  <a16:creationId xmlns:a16="http://schemas.microsoft.com/office/drawing/2014/main" id="{F34F2D04-63FD-4C9F-ACBC-41DC97FA0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14" name="Oval 67">
              <a:extLst>
                <a:ext uri="{FF2B5EF4-FFF2-40B4-BE49-F238E27FC236}">
                  <a16:creationId xmlns:a16="http://schemas.microsoft.com/office/drawing/2014/main" id="{0C3E6377-1874-429D-AC9E-4609A1C7E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2630" name="Group 68">
              <a:extLst>
                <a:ext uri="{FF2B5EF4-FFF2-40B4-BE49-F238E27FC236}">
                  <a16:creationId xmlns:a16="http://schemas.microsoft.com/office/drawing/2014/main" id="{46471D31-E0D3-437E-B2E1-6C0C59ECD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20" name="Line 69">
                <a:extLst>
                  <a:ext uri="{FF2B5EF4-FFF2-40B4-BE49-F238E27FC236}">
                    <a16:creationId xmlns:a16="http://schemas.microsoft.com/office/drawing/2014/main" id="{E4DF53DD-9962-4782-BA44-B2C50EB95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21" name="Line 70">
                <a:extLst>
                  <a:ext uri="{FF2B5EF4-FFF2-40B4-BE49-F238E27FC236}">
                    <a16:creationId xmlns:a16="http://schemas.microsoft.com/office/drawing/2014/main" id="{F1CB71A9-235B-46EA-9F93-D2CCF8725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22" name="Line 71">
                <a:extLst>
                  <a:ext uri="{FF2B5EF4-FFF2-40B4-BE49-F238E27FC236}">
                    <a16:creationId xmlns:a16="http://schemas.microsoft.com/office/drawing/2014/main" id="{967220E4-405D-42B8-906B-8528F8BC6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2631" name="Group 72">
              <a:extLst>
                <a:ext uri="{FF2B5EF4-FFF2-40B4-BE49-F238E27FC236}">
                  <a16:creationId xmlns:a16="http://schemas.microsoft.com/office/drawing/2014/main" id="{82C70EBC-2A18-44AB-959B-FA7C4BD981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17" name="Line 73">
                <a:extLst>
                  <a:ext uri="{FF2B5EF4-FFF2-40B4-BE49-F238E27FC236}">
                    <a16:creationId xmlns:a16="http://schemas.microsoft.com/office/drawing/2014/main" id="{B5C4F242-455B-4FD7-B39A-0EC328ED5C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18" name="Line 74">
                <a:extLst>
                  <a:ext uri="{FF2B5EF4-FFF2-40B4-BE49-F238E27FC236}">
                    <a16:creationId xmlns:a16="http://schemas.microsoft.com/office/drawing/2014/main" id="{A159D7EE-CA12-4347-B3FB-48C879276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19" name="Line 75">
                <a:extLst>
                  <a:ext uri="{FF2B5EF4-FFF2-40B4-BE49-F238E27FC236}">
                    <a16:creationId xmlns:a16="http://schemas.microsoft.com/office/drawing/2014/main" id="{214CC1F1-35C1-48D3-97FC-0C738624D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0905" name="Line 76">
            <a:extLst>
              <a:ext uri="{FF2B5EF4-FFF2-40B4-BE49-F238E27FC236}">
                <a16:creationId xmlns:a16="http://schemas.microsoft.com/office/drawing/2014/main" id="{FA988426-F3DE-4DD7-8C19-34DD313FC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6" name="Line 77">
            <a:extLst>
              <a:ext uri="{FF2B5EF4-FFF2-40B4-BE49-F238E27FC236}">
                <a16:creationId xmlns:a16="http://schemas.microsoft.com/office/drawing/2014/main" id="{6A408A37-29A1-4FD8-8BA8-4CE653C6AD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7" name="Line 78">
            <a:extLst>
              <a:ext uri="{FF2B5EF4-FFF2-40B4-BE49-F238E27FC236}">
                <a16:creationId xmlns:a16="http://schemas.microsoft.com/office/drawing/2014/main" id="{2C9D5E6E-D988-40BB-B979-31ADF6DCBE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8" name="Line 79">
            <a:extLst>
              <a:ext uri="{FF2B5EF4-FFF2-40B4-BE49-F238E27FC236}">
                <a16:creationId xmlns:a16="http://schemas.microsoft.com/office/drawing/2014/main" id="{410FEA0D-789F-4DBB-95C8-08A5AD203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9" name="Line 80">
            <a:extLst>
              <a:ext uri="{FF2B5EF4-FFF2-40B4-BE49-F238E27FC236}">
                <a16:creationId xmlns:a16="http://schemas.microsoft.com/office/drawing/2014/main" id="{FA74064A-C12F-4DDD-BC38-43D63F3F1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0" name="Line 81">
            <a:extLst>
              <a:ext uri="{FF2B5EF4-FFF2-40B4-BE49-F238E27FC236}">
                <a16:creationId xmlns:a16="http://schemas.microsoft.com/office/drawing/2014/main" id="{2F35D354-600B-4E37-88B5-1C00ACA43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1" name="Line 82">
            <a:extLst>
              <a:ext uri="{FF2B5EF4-FFF2-40B4-BE49-F238E27FC236}">
                <a16:creationId xmlns:a16="http://schemas.microsoft.com/office/drawing/2014/main" id="{7ACB999D-30B4-4F34-9DF7-89A1E1BF7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2" name="Text Box 84">
            <a:extLst>
              <a:ext uri="{FF2B5EF4-FFF2-40B4-BE49-F238E27FC236}">
                <a16:creationId xmlns:a16="http://schemas.microsoft.com/office/drawing/2014/main" id="{154211A7-B822-4313-BD09-63244ED55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80913" name="Text Box 85">
            <a:extLst>
              <a:ext uri="{FF2B5EF4-FFF2-40B4-BE49-F238E27FC236}">
                <a16:creationId xmlns:a16="http://schemas.microsoft.com/office/drawing/2014/main" id="{CBEC938A-7E23-47C4-9150-10DE6E7F4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80914" name="Text Box 86">
            <a:extLst>
              <a:ext uri="{FF2B5EF4-FFF2-40B4-BE49-F238E27FC236}">
                <a16:creationId xmlns:a16="http://schemas.microsoft.com/office/drawing/2014/main" id="{C0E62EDB-4386-43A3-8A72-4F482F17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grpSp>
        <p:nvGrpSpPr>
          <p:cNvPr id="192530" name="Group 88">
            <a:extLst>
              <a:ext uri="{FF2B5EF4-FFF2-40B4-BE49-F238E27FC236}">
                <a16:creationId xmlns:a16="http://schemas.microsoft.com/office/drawing/2014/main" id="{041A4AF6-9A54-42FB-AC57-57012A1EC7F8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0997" name="Oval 89">
              <a:extLst>
                <a:ext uri="{FF2B5EF4-FFF2-40B4-BE49-F238E27FC236}">
                  <a16:creationId xmlns:a16="http://schemas.microsoft.com/office/drawing/2014/main" id="{08EA37F4-9764-43DF-A97B-42FC7FE51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98" name="Line 90">
              <a:extLst>
                <a:ext uri="{FF2B5EF4-FFF2-40B4-BE49-F238E27FC236}">
                  <a16:creationId xmlns:a16="http://schemas.microsoft.com/office/drawing/2014/main" id="{B75B7044-9015-4071-A2EC-E87DF1417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99" name="Line 91">
              <a:extLst>
                <a:ext uri="{FF2B5EF4-FFF2-40B4-BE49-F238E27FC236}">
                  <a16:creationId xmlns:a16="http://schemas.microsoft.com/office/drawing/2014/main" id="{AE436F00-7CF4-47D7-B1A6-4FFD51D5F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00" name="Rectangle 92">
              <a:extLst>
                <a:ext uri="{FF2B5EF4-FFF2-40B4-BE49-F238E27FC236}">
                  <a16:creationId xmlns:a16="http://schemas.microsoft.com/office/drawing/2014/main" id="{A7F54369-9BF2-47D7-B535-647676275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01" name="Oval 93">
              <a:extLst>
                <a:ext uri="{FF2B5EF4-FFF2-40B4-BE49-F238E27FC236}">
                  <a16:creationId xmlns:a16="http://schemas.microsoft.com/office/drawing/2014/main" id="{13EC9A79-B533-4E19-8DAE-167AAC78D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2617" name="Group 94">
              <a:extLst>
                <a:ext uri="{FF2B5EF4-FFF2-40B4-BE49-F238E27FC236}">
                  <a16:creationId xmlns:a16="http://schemas.microsoft.com/office/drawing/2014/main" id="{8B4B2E15-50AF-47F6-96F5-EE3DBC4C0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07" name="Line 95">
                <a:extLst>
                  <a:ext uri="{FF2B5EF4-FFF2-40B4-BE49-F238E27FC236}">
                    <a16:creationId xmlns:a16="http://schemas.microsoft.com/office/drawing/2014/main" id="{C30ACAFA-2C63-496D-A81C-163C0770F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08" name="Line 96">
                <a:extLst>
                  <a:ext uri="{FF2B5EF4-FFF2-40B4-BE49-F238E27FC236}">
                    <a16:creationId xmlns:a16="http://schemas.microsoft.com/office/drawing/2014/main" id="{E60ED3BA-9373-4EC3-A549-90928209D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09" name="Line 97">
                <a:extLst>
                  <a:ext uri="{FF2B5EF4-FFF2-40B4-BE49-F238E27FC236}">
                    <a16:creationId xmlns:a16="http://schemas.microsoft.com/office/drawing/2014/main" id="{FF197D3A-1E74-4E35-A1A3-02ECF17D5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2618" name="Group 98">
              <a:extLst>
                <a:ext uri="{FF2B5EF4-FFF2-40B4-BE49-F238E27FC236}">
                  <a16:creationId xmlns:a16="http://schemas.microsoft.com/office/drawing/2014/main" id="{D8DF5E28-B370-472B-B2CC-D1343874134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04" name="Line 99">
                <a:extLst>
                  <a:ext uri="{FF2B5EF4-FFF2-40B4-BE49-F238E27FC236}">
                    <a16:creationId xmlns:a16="http://schemas.microsoft.com/office/drawing/2014/main" id="{0C3BA9A7-3FAB-4E0F-A4FF-D2A73303B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05" name="Line 100">
                <a:extLst>
                  <a:ext uri="{FF2B5EF4-FFF2-40B4-BE49-F238E27FC236}">
                    <a16:creationId xmlns:a16="http://schemas.microsoft.com/office/drawing/2014/main" id="{736E4F12-66D3-43BF-90A0-9D79238A0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06" name="Line 101">
                <a:extLst>
                  <a:ext uri="{FF2B5EF4-FFF2-40B4-BE49-F238E27FC236}">
                    <a16:creationId xmlns:a16="http://schemas.microsoft.com/office/drawing/2014/main" id="{B57CB2F8-BEBC-4F91-981B-002C84351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0916" name="Text Box 102">
            <a:extLst>
              <a:ext uri="{FF2B5EF4-FFF2-40B4-BE49-F238E27FC236}">
                <a16:creationId xmlns:a16="http://schemas.microsoft.com/office/drawing/2014/main" id="{3FC0DE50-E525-4054-A0BB-97A65BF4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80917" name="Line 106">
            <a:extLst>
              <a:ext uri="{FF2B5EF4-FFF2-40B4-BE49-F238E27FC236}">
                <a16:creationId xmlns:a16="http://schemas.microsoft.com/office/drawing/2014/main" id="{1A63AE6C-2DCD-4404-B967-80E5CAD8B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8" name="Text Box 108">
            <a:extLst>
              <a:ext uri="{FF2B5EF4-FFF2-40B4-BE49-F238E27FC236}">
                <a16:creationId xmlns:a16="http://schemas.microsoft.com/office/drawing/2014/main" id="{64817A06-3CA9-49EF-BD5D-2A9EE8EFA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80919" name="Text Box 109">
            <a:extLst>
              <a:ext uri="{FF2B5EF4-FFF2-40B4-BE49-F238E27FC236}">
                <a16:creationId xmlns:a16="http://schemas.microsoft.com/office/drawing/2014/main" id="{AE8A1602-85C3-40B1-9C98-09A1EAB14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80920" name="Rectangle 147">
            <a:extLst>
              <a:ext uri="{FF2B5EF4-FFF2-40B4-BE49-F238E27FC236}">
                <a16:creationId xmlns:a16="http://schemas.microsoft.com/office/drawing/2014/main" id="{9D1C268F-C3D5-4100-8923-51E904C3D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MPLS versus IP paths</a:t>
            </a:r>
          </a:p>
        </p:txBody>
      </p:sp>
      <p:grpSp>
        <p:nvGrpSpPr>
          <p:cNvPr id="192536" name="Group 62">
            <a:extLst>
              <a:ext uri="{FF2B5EF4-FFF2-40B4-BE49-F238E27FC236}">
                <a16:creationId xmlns:a16="http://schemas.microsoft.com/office/drawing/2014/main" id="{E785FDBE-BA64-4569-B239-FE6871720732}"/>
              </a:ext>
            </a:extLst>
          </p:cNvPr>
          <p:cNvGrpSpPr>
            <a:grpSpLocks/>
          </p:cNvGrpSpPr>
          <p:nvPr/>
        </p:nvGrpSpPr>
        <p:grpSpPr bwMode="auto">
          <a:xfrm>
            <a:off x="4325938" y="2212975"/>
            <a:ext cx="766762" cy="433388"/>
            <a:chOff x="589" y="1281"/>
            <a:chExt cx="483" cy="273"/>
          </a:xfrm>
        </p:grpSpPr>
        <p:sp>
          <p:nvSpPr>
            <p:cNvPr id="80984" name="Oval 63">
              <a:extLst>
                <a:ext uri="{FF2B5EF4-FFF2-40B4-BE49-F238E27FC236}">
                  <a16:creationId xmlns:a16="http://schemas.microsoft.com/office/drawing/2014/main" id="{EE03D471-0F5E-42A7-87EE-ED31465B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85" name="Line 64">
              <a:extLst>
                <a:ext uri="{FF2B5EF4-FFF2-40B4-BE49-F238E27FC236}">
                  <a16:creationId xmlns:a16="http://schemas.microsoft.com/office/drawing/2014/main" id="{12E8518E-E56F-4CB4-B65E-E5ABDE516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86" name="Line 65">
              <a:extLst>
                <a:ext uri="{FF2B5EF4-FFF2-40B4-BE49-F238E27FC236}">
                  <a16:creationId xmlns:a16="http://schemas.microsoft.com/office/drawing/2014/main" id="{CDDC1F4A-FD2E-4C17-94E5-8CD3B5783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87" name="Rectangle 66">
              <a:extLst>
                <a:ext uri="{FF2B5EF4-FFF2-40B4-BE49-F238E27FC236}">
                  <a16:creationId xmlns:a16="http://schemas.microsoft.com/office/drawing/2014/main" id="{2C1E9A34-D858-417F-BF5B-1119C5273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88" name="Oval 67">
              <a:extLst>
                <a:ext uri="{FF2B5EF4-FFF2-40B4-BE49-F238E27FC236}">
                  <a16:creationId xmlns:a16="http://schemas.microsoft.com/office/drawing/2014/main" id="{50FD3289-D7EE-4B7F-97B1-B89260D12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2604" name="Group 68">
              <a:extLst>
                <a:ext uri="{FF2B5EF4-FFF2-40B4-BE49-F238E27FC236}">
                  <a16:creationId xmlns:a16="http://schemas.microsoft.com/office/drawing/2014/main" id="{7635476A-849B-4F99-87BA-D62D4A1DC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94" name="Line 69">
                <a:extLst>
                  <a:ext uri="{FF2B5EF4-FFF2-40B4-BE49-F238E27FC236}">
                    <a16:creationId xmlns:a16="http://schemas.microsoft.com/office/drawing/2014/main" id="{0517BC06-CA45-4248-8EE8-4401B8548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95" name="Line 70">
                <a:extLst>
                  <a:ext uri="{FF2B5EF4-FFF2-40B4-BE49-F238E27FC236}">
                    <a16:creationId xmlns:a16="http://schemas.microsoft.com/office/drawing/2014/main" id="{A460F9BC-FE86-498A-B950-9FEF0CCBF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96" name="Line 71">
                <a:extLst>
                  <a:ext uri="{FF2B5EF4-FFF2-40B4-BE49-F238E27FC236}">
                    <a16:creationId xmlns:a16="http://schemas.microsoft.com/office/drawing/2014/main" id="{1D0E320D-485C-4868-BF81-A335DF3D4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2605" name="Group 72">
              <a:extLst>
                <a:ext uri="{FF2B5EF4-FFF2-40B4-BE49-F238E27FC236}">
                  <a16:creationId xmlns:a16="http://schemas.microsoft.com/office/drawing/2014/main" id="{FA5E6E8A-C480-4C4C-8FFB-196E98F6C3B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91" name="Line 73">
                <a:extLst>
                  <a:ext uri="{FF2B5EF4-FFF2-40B4-BE49-F238E27FC236}">
                    <a16:creationId xmlns:a16="http://schemas.microsoft.com/office/drawing/2014/main" id="{D1317D78-78B2-40F6-AF70-54831F261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92" name="Line 74">
                <a:extLst>
                  <a:ext uri="{FF2B5EF4-FFF2-40B4-BE49-F238E27FC236}">
                    <a16:creationId xmlns:a16="http://schemas.microsoft.com/office/drawing/2014/main" id="{4CD6D549-9C4F-4361-A99D-F9BF26B9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93" name="Line 75">
                <a:extLst>
                  <a:ext uri="{FF2B5EF4-FFF2-40B4-BE49-F238E27FC236}">
                    <a16:creationId xmlns:a16="http://schemas.microsoft.com/office/drawing/2014/main" id="{03A0F152-CDB2-47A0-84A5-1F131F651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2537" name="Group 62">
            <a:extLst>
              <a:ext uri="{FF2B5EF4-FFF2-40B4-BE49-F238E27FC236}">
                <a16:creationId xmlns:a16="http://schemas.microsoft.com/office/drawing/2014/main" id="{918D45CB-57AD-474F-ACFA-F5734C8CC7B2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3238500"/>
            <a:ext cx="766763" cy="433388"/>
            <a:chOff x="589" y="1281"/>
            <a:chExt cx="483" cy="273"/>
          </a:xfrm>
        </p:grpSpPr>
        <p:sp>
          <p:nvSpPr>
            <p:cNvPr id="80971" name="Oval 63">
              <a:extLst>
                <a:ext uri="{FF2B5EF4-FFF2-40B4-BE49-F238E27FC236}">
                  <a16:creationId xmlns:a16="http://schemas.microsoft.com/office/drawing/2014/main" id="{85471073-CE6B-4D17-8BBF-D43E8F43B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72" name="Line 64">
              <a:extLst>
                <a:ext uri="{FF2B5EF4-FFF2-40B4-BE49-F238E27FC236}">
                  <a16:creationId xmlns:a16="http://schemas.microsoft.com/office/drawing/2014/main" id="{2F3FB3F2-909C-4E0A-B2F7-6CB1D1B12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73" name="Line 65">
              <a:extLst>
                <a:ext uri="{FF2B5EF4-FFF2-40B4-BE49-F238E27FC236}">
                  <a16:creationId xmlns:a16="http://schemas.microsoft.com/office/drawing/2014/main" id="{2B7BEE04-4123-4F79-981E-9A873FB37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74" name="Rectangle 66">
              <a:extLst>
                <a:ext uri="{FF2B5EF4-FFF2-40B4-BE49-F238E27FC236}">
                  <a16:creationId xmlns:a16="http://schemas.microsoft.com/office/drawing/2014/main" id="{716CCD42-D256-41AF-B332-5BC8B4D30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75" name="Oval 67">
              <a:extLst>
                <a:ext uri="{FF2B5EF4-FFF2-40B4-BE49-F238E27FC236}">
                  <a16:creationId xmlns:a16="http://schemas.microsoft.com/office/drawing/2014/main" id="{FA5E2F56-2914-45AC-84A4-27195CC0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2591" name="Group 68">
              <a:extLst>
                <a:ext uri="{FF2B5EF4-FFF2-40B4-BE49-F238E27FC236}">
                  <a16:creationId xmlns:a16="http://schemas.microsoft.com/office/drawing/2014/main" id="{71992CB0-3C96-4D58-85AE-BCB213378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81" name="Line 69">
                <a:extLst>
                  <a:ext uri="{FF2B5EF4-FFF2-40B4-BE49-F238E27FC236}">
                    <a16:creationId xmlns:a16="http://schemas.microsoft.com/office/drawing/2014/main" id="{477A7F42-AD62-4AD7-BA0E-6A5E27CA6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82" name="Line 70">
                <a:extLst>
                  <a:ext uri="{FF2B5EF4-FFF2-40B4-BE49-F238E27FC236}">
                    <a16:creationId xmlns:a16="http://schemas.microsoft.com/office/drawing/2014/main" id="{3619AF1D-1019-49A7-A2E1-1F7B1AE9E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83" name="Line 71">
                <a:extLst>
                  <a:ext uri="{FF2B5EF4-FFF2-40B4-BE49-F238E27FC236}">
                    <a16:creationId xmlns:a16="http://schemas.microsoft.com/office/drawing/2014/main" id="{112C8C65-E00F-49CA-A12D-D4312414F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2592" name="Group 72">
              <a:extLst>
                <a:ext uri="{FF2B5EF4-FFF2-40B4-BE49-F238E27FC236}">
                  <a16:creationId xmlns:a16="http://schemas.microsoft.com/office/drawing/2014/main" id="{6E667082-44F0-4799-84A0-F4D114ECD15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78" name="Line 73">
                <a:extLst>
                  <a:ext uri="{FF2B5EF4-FFF2-40B4-BE49-F238E27FC236}">
                    <a16:creationId xmlns:a16="http://schemas.microsoft.com/office/drawing/2014/main" id="{4EEB892A-434B-48EB-AD56-711DA6452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79" name="Line 74">
                <a:extLst>
                  <a:ext uri="{FF2B5EF4-FFF2-40B4-BE49-F238E27FC236}">
                    <a16:creationId xmlns:a16="http://schemas.microsoft.com/office/drawing/2014/main" id="{4267C8D2-AA1F-4057-9F5F-30AA4EF1D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80" name="Line 75">
                <a:extLst>
                  <a:ext uri="{FF2B5EF4-FFF2-40B4-BE49-F238E27FC236}">
                    <a16:creationId xmlns:a16="http://schemas.microsoft.com/office/drawing/2014/main" id="{2458CA41-A09C-4AE4-B1B5-7C8F03D8F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2538" name="Group 62">
            <a:extLst>
              <a:ext uri="{FF2B5EF4-FFF2-40B4-BE49-F238E27FC236}">
                <a16:creationId xmlns:a16="http://schemas.microsoft.com/office/drawing/2014/main" id="{2AF468AF-7BD3-4139-A112-9C0430E29602}"/>
              </a:ext>
            </a:extLst>
          </p:cNvPr>
          <p:cNvGrpSpPr>
            <a:grpSpLocks/>
          </p:cNvGrpSpPr>
          <p:nvPr/>
        </p:nvGrpSpPr>
        <p:grpSpPr bwMode="auto">
          <a:xfrm>
            <a:off x="2894013" y="2206625"/>
            <a:ext cx="766762" cy="433388"/>
            <a:chOff x="589" y="1281"/>
            <a:chExt cx="483" cy="273"/>
          </a:xfrm>
        </p:grpSpPr>
        <p:sp>
          <p:nvSpPr>
            <p:cNvPr id="80958" name="Oval 63">
              <a:extLst>
                <a:ext uri="{FF2B5EF4-FFF2-40B4-BE49-F238E27FC236}">
                  <a16:creationId xmlns:a16="http://schemas.microsoft.com/office/drawing/2014/main" id="{19A0B7B2-4219-4519-950C-DA7CC976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59" name="Line 64">
              <a:extLst>
                <a:ext uri="{FF2B5EF4-FFF2-40B4-BE49-F238E27FC236}">
                  <a16:creationId xmlns:a16="http://schemas.microsoft.com/office/drawing/2014/main" id="{1247AF71-4953-43C7-BA32-B5BD4F776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60" name="Line 65">
              <a:extLst>
                <a:ext uri="{FF2B5EF4-FFF2-40B4-BE49-F238E27FC236}">
                  <a16:creationId xmlns:a16="http://schemas.microsoft.com/office/drawing/2014/main" id="{B63913E8-D091-4A29-9518-1E634B8FE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61" name="Rectangle 66">
              <a:extLst>
                <a:ext uri="{FF2B5EF4-FFF2-40B4-BE49-F238E27FC236}">
                  <a16:creationId xmlns:a16="http://schemas.microsoft.com/office/drawing/2014/main" id="{EE3FC805-0140-435B-A401-6B3CF61F3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62" name="Oval 67">
              <a:extLst>
                <a:ext uri="{FF2B5EF4-FFF2-40B4-BE49-F238E27FC236}">
                  <a16:creationId xmlns:a16="http://schemas.microsoft.com/office/drawing/2014/main" id="{F3E12346-4810-4A0D-8CA5-20E33274B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2578" name="Group 68">
              <a:extLst>
                <a:ext uri="{FF2B5EF4-FFF2-40B4-BE49-F238E27FC236}">
                  <a16:creationId xmlns:a16="http://schemas.microsoft.com/office/drawing/2014/main" id="{85649513-B8D8-439B-9779-5AD4824BD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68" name="Line 69">
                <a:extLst>
                  <a:ext uri="{FF2B5EF4-FFF2-40B4-BE49-F238E27FC236}">
                    <a16:creationId xmlns:a16="http://schemas.microsoft.com/office/drawing/2014/main" id="{88F02E94-9CA8-49CC-87EE-F5DADE1A4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69" name="Line 70">
                <a:extLst>
                  <a:ext uri="{FF2B5EF4-FFF2-40B4-BE49-F238E27FC236}">
                    <a16:creationId xmlns:a16="http://schemas.microsoft.com/office/drawing/2014/main" id="{131D9BF0-A16B-4C06-8024-0214A9339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70" name="Line 71">
                <a:extLst>
                  <a:ext uri="{FF2B5EF4-FFF2-40B4-BE49-F238E27FC236}">
                    <a16:creationId xmlns:a16="http://schemas.microsoft.com/office/drawing/2014/main" id="{9BFCF6AE-4844-48A8-A343-D11C593B9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2579" name="Group 72">
              <a:extLst>
                <a:ext uri="{FF2B5EF4-FFF2-40B4-BE49-F238E27FC236}">
                  <a16:creationId xmlns:a16="http://schemas.microsoft.com/office/drawing/2014/main" id="{4C3CCC4F-51B1-4044-AFB0-A1C1835402B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65" name="Line 73">
                <a:extLst>
                  <a:ext uri="{FF2B5EF4-FFF2-40B4-BE49-F238E27FC236}">
                    <a16:creationId xmlns:a16="http://schemas.microsoft.com/office/drawing/2014/main" id="{E8376547-7B5D-46A9-ABAD-72F016A1B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66" name="Line 74">
                <a:extLst>
                  <a:ext uri="{FF2B5EF4-FFF2-40B4-BE49-F238E27FC236}">
                    <a16:creationId xmlns:a16="http://schemas.microsoft.com/office/drawing/2014/main" id="{E2216E29-FEED-485E-BAD7-AFDF035FE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67" name="Line 75">
                <a:extLst>
                  <a:ext uri="{FF2B5EF4-FFF2-40B4-BE49-F238E27FC236}">
                    <a16:creationId xmlns:a16="http://schemas.microsoft.com/office/drawing/2014/main" id="{E1C6D813-C385-49F8-A779-34656274D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2539" name="Group 62">
            <a:extLst>
              <a:ext uri="{FF2B5EF4-FFF2-40B4-BE49-F238E27FC236}">
                <a16:creationId xmlns:a16="http://schemas.microsoft.com/office/drawing/2014/main" id="{EBE09E9E-9C9F-4014-8F26-4BF759A1407F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3230563"/>
            <a:ext cx="766763" cy="433387"/>
            <a:chOff x="589" y="1281"/>
            <a:chExt cx="483" cy="273"/>
          </a:xfrm>
        </p:grpSpPr>
        <p:sp>
          <p:nvSpPr>
            <p:cNvPr id="80945" name="Oval 63">
              <a:extLst>
                <a:ext uri="{FF2B5EF4-FFF2-40B4-BE49-F238E27FC236}">
                  <a16:creationId xmlns:a16="http://schemas.microsoft.com/office/drawing/2014/main" id="{B3C70F02-9802-4087-A347-3463D4EA3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46" name="Line 64">
              <a:extLst>
                <a:ext uri="{FF2B5EF4-FFF2-40B4-BE49-F238E27FC236}">
                  <a16:creationId xmlns:a16="http://schemas.microsoft.com/office/drawing/2014/main" id="{A9C14791-89FF-43AB-B810-1E0AF0E36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47" name="Line 65">
              <a:extLst>
                <a:ext uri="{FF2B5EF4-FFF2-40B4-BE49-F238E27FC236}">
                  <a16:creationId xmlns:a16="http://schemas.microsoft.com/office/drawing/2014/main" id="{DD2895A6-A20C-4BAC-B3C0-C41288FAE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48" name="Rectangle 66">
              <a:extLst>
                <a:ext uri="{FF2B5EF4-FFF2-40B4-BE49-F238E27FC236}">
                  <a16:creationId xmlns:a16="http://schemas.microsoft.com/office/drawing/2014/main" id="{F1BBE29D-E7CF-4065-9466-8C2B008B9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49" name="Oval 67">
              <a:extLst>
                <a:ext uri="{FF2B5EF4-FFF2-40B4-BE49-F238E27FC236}">
                  <a16:creationId xmlns:a16="http://schemas.microsoft.com/office/drawing/2014/main" id="{5924DE71-8017-47C8-9A5A-A6BB78903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2565" name="Group 68">
              <a:extLst>
                <a:ext uri="{FF2B5EF4-FFF2-40B4-BE49-F238E27FC236}">
                  <a16:creationId xmlns:a16="http://schemas.microsoft.com/office/drawing/2014/main" id="{4E45A15A-B8DE-4390-834B-4552AD7F79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55" name="Line 69">
                <a:extLst>
                  <a:ext uri="{FF2B5EF4-FFF2-40B4-BE49-F238E27FC236}">
                    <a16:creationId xmlns:a16="http://schemas.microsoft.com/office/drawing/2014/main" id="{3A61C294-F298-45C3-BAA2-904C7B7EB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56" name="Line 70">
                <a:extLst>
                  <a:ext uri="{FF2B5EF4-FFF2-40B4-BE49-F238E27FC236}">
                    <a16:creationId xmlns:a16="http://schemas.microsoft.com/office/drawing/2014/main" id="{2E0C21DA-047F-46EB-A451-D1ADA9CFD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57" name="Line 71">
                <a:extLst>
                  <a:ext uri="{FF2B5EF4-FFF2-40B4-BE49-F238E27FC236}">
                    <a16:creationId xmlns:a16="http://schemas.microsoft.com/office/drawing/2014/main" id="{FFC7CA2B-6FA3-4E80-85E3-EDC9C8A7B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2566" name="Group 72">
              <a:extLst>
                <a:ext uri="{FF2B5EF4-FFF2-40B4-BE49-F238E27FC236}">
                  <a16:creationId xmlns:a16="http://schemas.microsoft.com/office/drawing/2014/main" id="{46B9BD3E-6160-47A7-8B67-A88EE27E2F7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52" name="Line 73">
                <a:extLst>
                  <a:ext uri="{FF2B5EF4-FFF2-40B4-BE49-F238E27FC236}">
                    <a16:creationId xmlns:a16="http://schemas.microsoft.com/office/drawing/2014/main" id="{E1685E76-4A9C-4C48-BC99-FA768957D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53" name="Line 74">
                <a:extLst>
                  <a:ext uri="{FF2B5EF4-FFF2-40B4-BE49-F238E27FC236}">
                    <a16:creationId xmlns:a16="http://schemas.microsoft.com/office/drawing/2014/main" id="{FF477A95-BAB5-453D-9BD2-D6EE2E07B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54" name="Line 75">
                <a:extLst>
                  <a:ext uri="{FF2B5EF4-FFF2-40B4-BE49-F238E27FC236}">
                    <a16:creationId xmlns:a16="http://schemas.microsoft.com/office/drawing/2014/main" id="{ACF0ECD5-1F3F-465F-8973-3538AEF54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192540" name="Freeform 1">
            <a:extLst>
              <a:ext uri="{FF2B5EF4-FFF2-40B4-BE49-F238E27FC236}">
                <a16:creationId xmlns:a16="http://schemas.microsoft.com/office/drawing/2014/main" id="{BB4FA61D-7DF8-4803-9BC5-7746E84B5F29}"/>
              </a:ext>
            </a:extLst>
          </p:cNvPr>
          <p:cNvSpPr>
            <a:spLocks/>
          </p:cNvSpPr>
          <p:nvPr/>
        </p:nvSpPr>
        <p:spPr bwMode="auto">
          <a:xfrm>
            <a:off x="2205038" y="1644650"/>
            <a:ext cx="4927600" cy="171767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27600" h="1717040">
                <a:moveTo>
                  <a:pt x="0" y="0"/>
                </a:moveTo>
                <a:lnTo>
                  <a:pt x="1219200" y="731520"/>
                </a:lnTo>
                <a:lnTo>
                  <a:pt x="2092960" y="1717040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2541" name="Freeform 149">
            <a:extLst>
              <a:ext uri="{FF2B5EF4-FFF2-40B4-BE49-F238E27FC236}">
                <a16:creationId xmlns:a16="http://schemas.microsoft.com/office/drawing/2014/main" id="{E8365E8E-4619-4AAA-B007-FA513B5C9F1B}"/>
              </a:ext>
            </a:extLst>
          </p:cNvPr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2542" name="Group 62">
            <a:extLst>
              <a:ext uri="{FF2B5EF4-FFF2-40B4-BE49-F238E27FC236}">
                <a16:creationId xmlns:a16="http://schemas.microsoft.com/office/drawing/2014/main" id="{548B3FF9-A780-45D1-B62B-AA966BF3A501}"/>
              </a:ext>
            </a:extLst>
          </p:cNvPr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0932" name="Oval 63">
              <a:extLst>
                <a:ext uri="{FF2B5EF4-FFF2-40B4-BE49-F238E27FC236}">
                  <a16:creationId xmlns:a16="http://schemas.microsoft.com/office/drawing/2014/main" id="{E564B4BC-6AE5-4159-9F52-0852EC17B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33" name="Line 64">
              <a:extLst>
                <a:ext uri="{FF2B5EF4-FFF2-40B4-BE49-F238E27FC236}">
                  <a16:creationId xmlns:a16="http://schemas.microsoft.com/office/drawing/2014/main" id="{806222C6-E6A1-4E71-9EDE-CFEBE5EA1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34" name="Line 65">
              <a:extLst>
                <a:ext uri="{FF2B5EF4-FFF2-40B4-BE49-F238E27FC236}">
                  <a16:creationId xmlns:a16="http://schemas.microsoft.com/office/drawing/2014/main" id="{FEF0869D-4E21-468C-9CE0-4DE1374E4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35" name="Rectangle 66">
              <a:extLst>
                <a:ext uri="{FF2B5EF4-FFF2-40B4-BE49-F238E27FC236}">
                  <a16:creationId xmlns:a16="http://schemas.microsoft.com/office/drawing/2014/main" id="{9220A561-E098-482A-9985-2C59069C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36" name="Oval 67">
              <a:extLst>
                <a:ext uri="{FF2B5EF4-FFF2-40B4-BE49-F238E27FC236}">
                  <a16:creationId xmlns:a16="http://schemas.microsoft.com/office/drawing/2014/main" id="{B1AF87E1-4132-4480-94BA-4BC1CC652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2552" name="Group 68">
              <a:extLst>
                <a:ext uri="{FF2B5EF4-FFF2-40B4-BE49-F238E27FC236}">
                  <a16:creationId xmlns:a16="http://schemas.microsoft.com/office/drawing/2014/main" id="{499B6DE5-C6DE-44CC-BAA2-B2473817D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42" name="Line 69">
                <a:extLst>
                  <a:ext uri="{FF2B5EF4-FFF2-40B4-BE49-F238E27FC236}">
                    <a16:creationId xmlns:a16="http://schemas.microsoft.com/office/drawing/2014/main" id="{93472AA5-D885-4690-A855-BF868D6FE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43" name="Line 70">
                <a:extLst>
                  <a:ext uri="{FF2B5EF4-FFF2-40B4-BE49-F238E27FC236}">
                    <a16:creationId xmlns:a16="http://schemas.microsoft.com/office/drawing/2014/main" id="{352C5A81-BAB3-4D1E-B435-01BFDFA51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44" name="Line 71">
                <a:extLst>
                  <a:ext uri="{FF2B5EF4-FFF2-40B4-BE49-F238E27FC236}">
                    <a16:creationId xmlns:a16="http://schemas.microsoft.com/office/drawing/2014/main" id="{88FCE199-1B73-4D5B-A1C1-A4819EC71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2553" name="Group 72">
              <a:extLst>
                <a:ext uri="{FF2B5EF4-FFF2-40B4-BE49-F238E27FC236}">
                  <a16:creationId xmlns:a16="http://schemas.microsoft.com/office/drawing/2014/main" id="{F0B6552B-F531-4574-9993-AD08EB0D116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39" name="Line 73">
                <a:extLst>
                  <a:ext uri="{FF2B5EF4-FFF2-40B4-BE49-F238E27FC236}">
                    <a16:creationId xmlns:a16="http://schemas.microsoft.com/office/drawing/2014/main" id="{A827F6E8-46E7-479C-B75D-C489E1C90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40" name="Line 74">
                <a:extLst>
                  <a:ext uri="{FF2B5EF4-FFF2-40B4-BE49-F238E27FC236}">
                    <a16:creationId xmlns:a16="http://schemas.microsoft.com/office/drawing/2014/main" id="{9DB877ED-D3C5-48E3-8B79-7C85D0BBE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41" name="Line 75">
                <a:extLst>
                  <a:ext uri="{FF2B5EF4-FFF2-40B4-BE49-F238E27FC236}">
                    <a16:creationId xmlns:a16="http://schemas.microsoft.com/office/drawing/2014/main" id="{D4793AA6-7735-4BA8-9831-FC081370A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192543" name="TextBox 2">
            <a:extLst>
              <a:ext uri="{FF2B5EF4-FFF2-40B4-BE49-F238E27FC236}">
                <a16:creationId xmlns:a16="http://schemas.microsoft.com/office/drawing/2014/main" id="{8137AA1D-FFB9-44B9-B2DF-2714AB210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4413250"/>
            <a:ext cx="106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router</a:t>
            </a:r>
          </a:p>
        </p:txBody>
      </p:sp>
      <p:sp>
        <p:nvSpPr>
          <p:cNvPr id="192544" name="Rectangle 3">
            <a:extLst>
              <a:ext uri="{FF2B5EF4-FFF2-40B4-BE49-F238E27FC236}">
                <a16:creationId xmlns:a16="http://schemas.microsoft.com/office/drawing/2014/main" id="{E3AA0412-6515-4CDB-8829-A1BB69C2E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800">
                <a:solidFill>
                  <a:srgbClr val="CC0000"/>
                </a:solidFill>
                <a:latin typeface="Gill Sans MT" panose="020B0502020104020203" pitchFamily="34" charset="0"/>
              </a:rPr>
              <a:t>IP routing: </a:t>
            </a:r>
            <a:r>
              <a:rPr lang="en-US" altLang="en-US" sz="2800">
                <a:solidFill>
                  <a:srgbClr val="000000"/>
                </a:solidFill>
                <a:latin typeface="Gill Sans MT" panose="020B0502020104020203" pitchFamily="34" charset="0"/>
              </a:rPr>
              <a:t>path to destination determined by destination address alone</a:t>
            </a:r>
          </a:p>
        </p:txBody>
      </p:sp>
      <p:pic>
        <p:nvPicPr>
          <p:cNvPr id="192545" name="Picture 21" descr="underline_base">
            <a:extLst>
              <a:ext uri="{FF2B5EF4-FFF2-40B4-BE49-F238E27FC236}">
                <a16:creationId xmlns:a16="http://schemas.microsoft.com/office/drawing/2014/main" id="{C3B45295-09F2-480A-A9E0-E44F6ABE4BF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31" name="Text Box 87">
            <a:extLst>
              <a:ext uri="{FF2B5EF4-FFF2-40B4-BE49-F238E27FC236}">
                <a16:creationId xmlns:a16="http://schemas.microsoft.com/office/drawing/2014/main" id="{2F7918E7-1186-47C5-A76B-41BEB08F5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>
            <a:extLst>
              <a:ext uri="{FF2B5EF4-FFF2-40B4-BE49-F238E27FC236}">
                <a16:creationId xmlns:a16="http://schemas.microsoft.com/office/drawing/2014/main" id="{C8EB1C7D-DC05-4260-AF23-32E74EB1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8195" name="Slide Number Placeholder 6">
            <a:extLst>
              <a:ext uri="{FF2B5EF4-FFF2-40B4-BE49-F238E27FC236}">
                <a16:creationId xmlns:a16="http://schemas.microsoft.com/office/drawing/2014/main" id="{688C78BB-E29E-479E-8B67-F4B5C1F4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71B1C634-DA2C-4F89-902C-C09A83CC2C48}" type="slidenum">
              <a:rPr lang="en-US" altLang="en-US" sz="1200" i="0">
                <a:latin typeface="Arial" panose="020B0604020202020204" pitchFamily="34" charset="0"/>
              </a:rPr>
              <a:pPr/>
              <a:t>8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306268" name="Freeform 92">
            <a:extLst>
              <a:ext uri="{FF2B5EF4-FFF2-40B4-BE49-F238E27FC236}">
                <a16:creationId xmlns:a16="http://schemas.microsoft.com/office/drawing/2014/main" id="{0342EC60-B561-447C-BB64-B6BC2BF5C1F3}"/>
              </a:ext>
            </a:extLst>
          </p:cNvPr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147483647 h 1908"/>
              <a:gd name="T2" fmla="*/ 50403125 w 1454"/>
              <a:gd name="T3" fmla="*/ 2147483647 h 1908"/>
              <a:gd name="T4" fmla="*/ 708164700 w 1454"/>
              <a:gd name="T5" fmla="*/ 0 h 1908"/>
              <a:gd name="T6" fmla="*/ 2147483647 w 1454"/>
              <a:gd name="T7" fmla="*/ 758567825 h 1908"/>
              <a:gd name="T8" fmla="*/ 2147483647 w 1454"/>
              <a:gd name="T9" fmla="*/ 2147483647 h 1908"/>
              <a:gd name="T10" fmla="*/ 624998750 w 1454"/>
              <a:gd name="T11" fmla="*/ 2147483647 h 1908"/>
              <a:gd name="T12" fmla="*/ 0 w 1454"/>
              <a:gd name="T13" fmla="*/ 2147483647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54276" name="Picture 88" descr="underline_base">
            <a:extLst>
              <a:ext uri="{FF2B5EF4-FFF2-40B4-BE49-F238E27FC236}">
                <a16:creationId xmlns:a16="http://schemas.microsoft.com/office/drawing/2014/main" id="{CF6B0453-3864-4C42-BBEB-B939D7B5E07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874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>
            <a:extLst>
              <a:ext uri="{FF2B5EF4-FFF2-40B4-BE49-F238E27FC236}">
                <a16:creationId xmlns:a16="http://schemas.microsoft.com/office/drawing/2014/main" id="{66A85BA4-9075-457D-8132-4F61F991B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251825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Where is the link layer implemented?</a:t>
            </a:r>
          </a:p>
        </p:txBody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B704A19A-44F7-4C8F-83D6-781C7A2F11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r>
              <a:rPr lang="en-US" altLang="en-US" sz="2400"/>
              <a:t>in each and every host</a:t>
            </a:r>
          </a:p>
          <a:p>
            <a:r>
              <a:rPr lang="en-US" altLang="en-US" sz="2400"/>
              <a:t>link layer implemented in </a:t>
            </a:r>
            <a:r>
              <a:rPr lang="ja-JP" altLang="en-US" sz="2400"/>
              <a:t>“</a:t>
            </a:r>
            <a:r>
              <a:rPr lang="en-US" altLang="ja-JP" sz="2400"/>
              <a:t>adaptor</a:t>
            </a:r>
            <a:r>
              <a:rPr lang="ja-JP" altLang="en-US" sz="2400"/>
              <a:t>”</a:t>
            </a:r>
            <a:r>
              <a:rPr lang="en-US" altLang="ja-JP" sz="2400"/>
              <a:t> (aka </a:t>
            </a:r>
            <a:r>
              <a:rPr lang="en-US" altLang="ja-JP" sz="2400" i="1">
                <a:solidFill>
                  <a:srgbClr val="CC0000"/>
                </a:solidFill>
              </a:rPr>
              <a:t>network interface card</a:t>
            </a:r>
            <a:r>
              <a:rPr lang="en-US" altLang="ja-JP" sz="2400"/>
              <a:t> NIC) or on a chip</a:t>
            </a:r>
          </a:p>
          <a:p>
            <a:pPr lvl="1"/>
            <a:r>
              <a:rPr lang="en-US" altLang="en-US"/>
              <a:t>Ethernet card, 802.11 card; Ethernet chipset</a:t>
            </a:r>
          </a:p>
          <a:p>
            <a:pPr lvl="1"/>
            <a:r>
              <a:rPr lang="en-US" altLang="en-US"/>
              <a:t>implements link, physical layer</a:t>
            </a:r>
          </a:p>
          <a:p>
            <a:r>
              <a:rPr lang="en-US" altLang="en-US" sz="2400"/>
              <a:t>attaches into host</a:t>
            </a:r>
            <a:r>
              <a:rPr lang="ja-JP" altLang="en-US" sz="2400"/>
              <a:t>’</a:t>
            </a:r>
            <a:r>
              <a:rPr lang="en-US" altLang="ja-JP" sz="2400"/>
              <a:t>s system buses</a:t>
            </a:r>
          </a:p>
          <a:p>
            <a:r>
              <a:rPr lang="en-US" altLang="en-US" sz="2400"/>
              <a:t>combination of hardware, software, firmware</a:t>
            </a:r>
          </a:p>
          <a:p>
            <a:pPr lvl="1"/>
            <a:endParaRPr lang="en-US" altLang="en-US"/>
          </a:p>
        </p:txBody>
      </p:sp>
      <p:sp>
        <p:nvSpPr>
          <p:cNvPr id="8200" name="Rectangle 42">
            <a:extLst>
              <a:ext uri="{FF2B5EF4-FFF2-40B4-BE49-F238E27FC236}">
                <a16:creationId xmlns:a16="http://schemas.microsoft.com/office/drawing/2014/main" id="{C5B30FD7-9A81-4C77-93C4-1B02AD90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01" name="Rectangle 44">
            <a:extLst>
              <a:ext uri="{FF2B5EF4-FFF2-40B4-BE49-F238E27FC236}">
                <a16:creationId xmlns:a16="http://schemas.microsoft.com/office/drawing/2014/main" id="{A28A094D-E49A-4688-B2AB-10DA2D936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02" name="Rectangle 45">
            <a:extLst>
              <a:ext uri="{FF2B5EF4-FFF2-40B4-BE49-F238E27FC236}">
                <a16:creationId xmlns:a16="http://schemas.microsoft.com/office/drawing/2014/main" id="{1AEBDEE5-2142-4A1E-AAE7-F273107D9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ea typeface="ＭＳ Ｐゴシック" charset="0"/>
              </a:rPr>
              <a:t>controller</a:t>
            </a:r>
          </a:p>
        </p:txBody>
      </p:sp>
      <p:sp>
        <p:nvSpPr>
          <p:cNvPr id="8203" name="Text Box 46">
            <a:extLst>
              <a:ext uri="{FF2B5EF4-FFF2-40B4-BE49-F238E27FC236}">
                <a16:creationId xmlns:a16="http://schemas.microsoft.com/office/drawing/2014/main" id="{18FAFC53-1FEE-48E3-A98B-55E3F652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>
                <a:latin typeface="Arial" charset="0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>
                <a:latin typeface="Arial" charset="0"/>
              </a:rPr>
              <a:t>transmission</a:t>
            </a:r>
          </a:p>
        </p:txBody>
      </p:sp>
      <p:sp>
        <p:nvSpPr>
          <p:cNvPr id="54283" name="Freeform 47">
            <a:extLst>
              <a:ext uri="{FF2B5EF4-FFF2-40B4-BE49-F238E27FC236}">
                <a16:creationId xmlns:a16="http://schemas.microsoft.com/office/drawing/2014/main" id="{05F50371-657B-450E-AE91-EAF368791F59}"/>
              </a:ext>
            </a:extLst>
          </p:cNvPr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48">
            <a:extLst>
              <a:ext uri="{FF2B5EF4-FFF2-40B4-BE49-F238E27FC236}">
                <a16:creationId xmlns:a16="http://schemas.microsoft.com/office/drawing/2014/main" id="{88B094FB-0217-43E1-A33B-B1DFCD579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06" name="Line 49">
            <a:extLst>
              <a:ext uri="{FF2B5EF4-FFF2-40B4-BE49-F238E27FC236}">
                <a16:creationId xmlns:a16="http://schemas.microsoft.com/office/drawing/2014/main" id="{FD5063DE-538D-41AA-9CA2-4D9F228741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07" name="Rectangle 50">
            <a:extLst>
              <a:ext uri="{FF2B5EF4-FFF2-40B4-BE49-F238E27FC236}">
                <a16:creationId xmlns:a16="http://schemas.microsoft.com/office/drawing/2014/main" id="{036C56C3-3451-48B3-860A-C029D928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ea typeface="ＭＳ Ｐゴシック" charset="0"/>
              </a:rPr>
              <a:t>cpu</a:t>
            </a:r>
          </a:p>
        </p:txBody>
      </p:sp>
      <p:sp>
        <p:nvSpPr>
          <p:cNvPr id="8208" name="Rectangle 51">
            <a:extLst>
              <a:ext uri="{FF2B5EF4-FFF2-40B4-BE49-F238E27FC236}">
                <a16:creationId xmlns:a16="http://schemas.microsoft.com/office/drawing/2014/main" id="{86C0F60F-5AAC-4FF2-B731-A6E736A0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ea typeface="ＭＳ Ｐゴシック" charset="0"/>
              </a:rPr>
              <a:t>memory</a:t>
            </a:r>
          </a:p>
        </p:txBody>
      </p:sp>
      <p:sp>
        <p:nvSpPr>
          <p:cNvPr id="8209" name="Line 52">
            <a:extLst>
              <a:ext uri="{FF2B5EF4-FFF2-40B4-BE49-F238E27FC236}">
                <a16:creationId xmlns:a16="http://schemas.microsoft.com/office/drawing/2014/main" id="{9CF2FA1C-F56D-4A13-8BA1-EE9DCE2506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10" name="Line 53">
            <a:extLst>
              <a:ext uri="{FF2B5EF4-FFF2-40B4-BE49-F238E27FC236}">
                <a16:creationId xmlns:a16="http://schemas.microsoft.com/office/drawing/2014/main" id="{D80A70E1-59A8-4AE2-B2E7-AC9324D7D6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11" name="Text Box 54">
            <a:extLst>
              <a:ext uri="{FF2B5EF4-FFF2-40B4-BE49-F238E27FC236}">
                <a16:creationId xmlns:a16="http://schemas.microsoft.com/office/drawing/2014/main" id="{526AB39D-3A67-43FA-B8FD-36F7A8FF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host </a:t>
            </a:r>
          </a:p>
          <a:p>
            <a:pPr eaLnBrk="1" hangingPunct="1">
              <a:defRPr/>
            </a:pPr>
            <a:r>
              <a:rPr lang="en-US" sz="1200">
                <a:latin typeface="Arial" charset="0"/>
              </a:rPr>
              <a:t>bus </a:t>
            </a:r>
          </a:p>
          <a:p>
            <a:pPr eaLnBrk="1" hangingPunct="1">
              <a:defRPr/>
            </a:pPr>
            <a:r>
              <a:rPr lang="en-US" sz="1200">
                <a:latin typeface="Arial" charset="0"/>
              </a:rPr>
              <a:t>(e.g., PCI)</a:t>
            </a:r>
          </a:p>
        </p:txBody>
      </p:sp>
      <p:sp>
        <p:nvSpPr>
          <p:cNvPr id="8212" name="Line 55">
            <a:extLst>
              <a:ext uri="{FF2B5EF4-FFF2-40B4-BE49-F238E27FC236}">
                <a16:creationId xmlns:a16="http://schemas.microsoft.com/office/drawing/2014/main" id="{655F3A14-6082-4B27-99AF-A5238527AE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13" name="Line 56">
            <a:extLst>
              <a:ext uri="{FF2B5EF4-FFF2-40B4-BE49-F238E27FC236}">
                <a16:creationId xmlns:a16="http://schemas.microsoft.com/office/drawing/2014/main" id="{7C226BA2-7B80-4821-BF54-EE16889AF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14" name="Line 57">
            <a:extLst>
              <a:ext uri="{FF2B5EF4-FFF2-40B4-BE49-F238E27FC236}">
                <a16:creationId xmlns:a16="http://schemas.microsoft.com/office/drawing/2014/main" id="{EC491080-54AE-4A08-95DF-49858DEDE9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15" name="Text Box 58">
            <a:extLst>
              <a:ext uri="{FF2B5EF4-FFF2-40B4-BE49-F238E27FC236}">
                <a16:creationId xmlns:a16="http://schemas.microsoft.com/office/drawing/2014/main" id="{30ACD992-C21A-40CA-9E25-A7D72519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network adapter</a:t>
            </a:r>
          </a:p>
          <a:p>
            <a:pPr eaLnBrk="1" hangingPunct="1">
              <a:defRPr/>
            </a:pPr>
            <a:r>
              <a:rPr lang="en-US" sz="1200">
                <a:latin typeface="Arial" charset="0"/>
              </a:rPr>
              <a:t>card</a:t>
            </a:r>
          </a:p>
        </p:txBody>
      </p:sp>
      <p:sp>
        <p:nvSpPr>
          <p:cNvPr id="8216" name="Line 59">
            <a:extLst>
              <a:ext uri="{FF2B5EF4-FFF2-40B4-BE49-F238E27FC236}">
                <a16:creationId xmlns:a16="http://schemas.microsoft.com/office/drawing/2014/main" id="{967CA5B4-87DA-49D0-8E36-81E865E0A8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17" name="Rectangle 43">
            <a:extLst>
              <a:ext uri="{FF2B5EF4-FFF2-40B4-BE49-F238E27FC236}">
                <a16:creationId xmlns:a16="http://schemas.microsoft.com/office/drawing/2014/main" id="{FD49730D-5E64-443B-87EC-641C7052F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06260" name="Group 84">
            <a:extLst>
              <a:ext uri="{FF2B5EF4-FFF2-40B4-BE49-F238E27FC236}">
                <a16:creationId xmlns:a16="http://schemas.microsoft.com/office/drawing/2014/main" id="{DB026C24-2D26-46C3-AFF5-B4B32D7EA64C}"/>
              </a:ext>
            </a:extLst>
          </p:cNvPr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54303" name="Freeform 62">
              <a:extLst>
                <a:ext uri="{FF2B5EF4-FFF2-40B4-BE49-F238E27FC236}">
                  <a16:creationId xmlns:a16="http://schemas.microsoft.com/office/drawing/2014/main" id="{8839FCE0-FC8A-4BFF-9433-C0A1D7F0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Freeform 63">
              <a:extLst>
                <a:ext uri="{FF2B5EF4-FFF2-40B4-BE49-F238E27FC236}">
                  <a16:creationId xmlns:a16="http://schemas.microsoft.com/office/drawing/2014/main" id="{B61FD341-AD9F-4968-8D97-CA29937CC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Rectangle 64">
              <a:extLst>
                <a:ext uri="{FF2B5EF4-FFF2-40B4-BE49-F238E27FC236}">
                  <a16:creationId xmlns:a16="http://schemas.microsoft.com/office/drawing/2014/main" id="{75D774CE-B9FC-466F-A48D-B04084DDA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7" name="Text Box 65">
              <a:extLst>
                <a:ext uri="{FF2B5EF4-FFF2-40B4-BE49-F238E27FC236}">
                  <a16:creationId xmlns:a16="http://schemas.microsoft.com/office/drawing/2014/main" id="{2FF101C0-4844-46AE-9DAC-1B77311D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>
                  <a:latin typeface="Arial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>
                  <a:latin typeface="Arial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>
                  <a:latin typeface="Arial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>
                  <a:latin typeface="Arial" charset="0"/>
                </a:rPr>
                <a:t>link</a:t>
              </a:r>
            </a:p>
          </p:txBody>
        </p:sp>
        <p:sp>
          <p:nvSpPr>
            <p:cNvPr id="8228" name="Line 66">
              <a:extLst>
                <a:ext uri="{FF2B5EF4-FFF2-40B4-BE49-F238E27FC236}">
                  <a16:creationId xmlns:a16="http://schemas.microsoft.com/office/drawing/2014/main" id="{2C0268AC-D76D-4700-8B75-EE249FBF5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9" name="Line 67">
              <a:extLst>
                <a:ext uri="{FF2B5EF4-FFF2-40B4-BE49-F238E27FC236}">
                  <a16:creationId xmlns:a16="http://schemas.microsoft.com/office/drawing/2014/main" id="{EDBBEC7F-9C6A-495E-9371-7998DC025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0" name="Line 68">
              <a:extLst>
                <a:ext uri="{FF2B5EF4-FFF2-40B4-BE49-F238E27FC236}">
                  <a16:creationId xmlns:a16="http://schemas.microsoft.com/office/drawing/2014/main" id="{EBF34ED5-2066-4557-AEAA-B18AA7E19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1" name="Line 69">
              <a:extLst>
                <a:ext uri="{FF2B5EF4-FFF2-40B4-BE49-F238E27FC236}">
                  <a16:creationId xmlns:a16="http://schemas.microsoft.com/office/drawing/2014/main" id="{6C0D708C-1F26-48A3-A694-68035827B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70">
              <a:extLst>
                <a:ext uri="{FF2B5EF4-FFF2-40B4-BE49-F238E27FC236}">
                  <a16:creationId xmlns:a16="http://schemas.microsoft.com/office/drawing/2014/main" id="{01D2C067-A187-4CDE-A2DD-C8C94823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Line 71">
              <a:extLst>
                <a:ext uri="{FF2B5EF4-FFF2-40B4-BE49-F238E27FC236}">
                  <a16:creationId xmlns:a16="http://schemas.microsoft.com/office/drawing/2014/main" id="{CBB5074E-A695-45AF-B54C-B3FE6C3C2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Line 72">
              <a:extLst>
                <a:ext uri="{FF2B5EF4-FFF2-40B4-BE49-F238E27FC236}">
                  <a16:creationId xmlns:a16="http://schemas.microsoft.com/office/drawing/2014/main" id="{8DFD041E-633D-4DB6-A564-6E0BEF726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Rectangle 73">
              <a:extLst>
                <a:ext uri="{FF2B5EF4-FFF2-40B4-BE49-F238E27FC236}">
                  <a16:creationId xmlns:a16="http://schemas.microsoft.com/office/drawing/2014/main" id="{842C040B-FB7A-4AB7-B59D-FA25CD06A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Text Box 74">
              <a:extLst>
                <a:ext uri="{FF2B5EF4-FFF2-40B4-BE49-F238E27FC236}">
                  <a16:creationId xmlns:a16="http://schemas.microsoft.com/office/drawing/2014/main" id="{DCC41D89-6426-4FB0-A4F2-52EE50C36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>
                <a:latin typeface="Arial" charset="0"/>
              </a:endParaRPr>
            </a:p>
            <a:p>
              <a:pPr algn="ctr" eaLnBrk="1" hangingPunct="1">
                <a:defRPr/>
              </a:pPr>
              <a:endParaRPr lang="en-US" sz="1200" i="0">
                <a:latin typeface="Arial" charset="0"/>
              </a:endParaRPr>
            </a:p>
            <a:p>
              <a:pPr algn="ctr" eaLnBrk="1" hangingPunct="1">
                <a:defRPr/>
              </a:pPr>
              <a:endParaRPr lang="en-US" sz="1200" i="0">
                <a:latin typeface="Arial" charset="0"/>
              </a:endParaRPr>
            </a:p>
            <a:p>
              <a:pPr algn="ctr" eaLnBrk="1" hangingPunct="1">
                <a:defRPr/>
              </a:pPr>
              <a:r>
                <a:rPr lang="en-US" sz="1200" i="0">
                  <a:latin typeface="Arial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>
                  <a:latin typeface="Arial" charset="0"/>
                </a:rPr>
                <a:t>physical</a:t>
              </a:r>
            </a:p>
          </p:txBody>
        </p:sp>
        <p:sp>
          <p:nvSpPr>
            <p:cNvPr id="8237" name="Line 75">
              <a:extLst>
                <a:ext uri="{FF2B5EF4-FFF2-40B4-BE49-F238E27FC236}">
                  <a16:creationId xmlns:a16="http://schemas.microsoft.com/office/drawing/2014/main" id="{2C2095DD-023A-42F9-950C-AC3B23190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Line 76">
              <a:extLst>
                <a:ext uri="{FF2B5EF4-FFF2-40B4-BE49-F238E27FC236}">
                  <a16:creationId xmlns:a16="http://schemas.microsoft.com/office/drawing/2014/main" id="{3DAF766C-68B8-43C5-ABAB-83F006291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9" name="Line 77">
              <a:extLst>
                <a:ext uri="{FF2B5EF4-FFF2-40B4-BE49-F238E27FC236}">
                  <a16:creationId xmlns:a16="http://schemas.microsoft.com/office/drawing/2014/main" id="{0A8215EE-1274-415B-A09A-BF262E124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Line 78">
              <a:extLst>
                <a:ext uri="{FF2B5EF4-FFF2-40B4-BE49-F238E27FC236}">
                  <a16:creationId xmlns:a16="http://schemas.microsoft.com/office/drawing/2014/main" id="{3EA297E0-E707-442C-A25B-2B059AFB6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79">
              <a:extLst>
                <a:ext uri="{FF2B5EF4-FFF2-40B4-BE49-F238E27FC236}">
                  <a16:creationId xmlns:a16="http://schemas.microsoft.com/office/drawing/2014/main" id="{57D9C86B-82A2-48CD-B30F-243A44DD2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Line 80">
              <a:extLst>
                <a:ext uri="{FF2B5EF4-FFF2-40B4-BE49-F238E27FC236}">
                  <a16:creationId xmlns:a16="http://schemas.microsoft.com/office/drawing/2014/main" id="{16756CEA-CDD4-401B-ABF1-0B7965AA3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81">
              <a:extLst>
                <a:ext uri="{FF2B5EF4-FFF2-40B4-BE49-F238E27FC236}">
                  <a16:creationId xmlns:a16="http://schemas.microsoft.com/office/drawing/2014/main" id="{AE6A510A-1BB9-4437-8868-9F197E594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Rectangle 82">
              <a:extLst>
                <a:ext uri="{FF2B5EF4-FFF2-40B4-BE49-F238E27FC236}">
                  <a16:creationId xmlns:a16="http://schemas.microsoft.com/office/drawing/2014/main" id="{88CF3D2D-7B6B-44B0-9FD8-664BC73C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83">
              <a:extLst>
                <a:ext uri="{FF2B5EF4-FFF2-40B4-BE49-F238E27FC236}">
                  <a16:creationId xmlns:a16="http://schemas.microsoft.com/office/drawing/2014/main" id="{2A17536E-E305-4BDD-9306-2BCE322E1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8219" name="Picture 86">
            <a:extLst>
              <a:ext uri="{FF2B5EF4-FFF2-40B4-BE49-F238E27FC236}">
                <a16:creationId xmlns:a16="http://schemas.microsoft.com/office/drawing/2014/main" id="{9FA464C7-2C94-4995-92EB-EC63DDBB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>
            <a:extLst>
              <a:ext uri="{FF2B5EF4-FFF2-40B4-BE49-F238E27FC236}">
                <a16:creationId xmlns:a16="http://schemas.microsoft.com/office/drawing/2014/main" id="{50D92636-5F57-4C06-BF41-CB17EEB7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>
            <a:extLst>
              <a:ext uri="{FF2B5EF4-FFF2-40B4-BE49-F238E27FC236}">
                <a16:creationId xmlns:a16="http://schemas.microsoft.com/office/drawing/2014/main" id="{7BC43EF5-745B-412D-B941-A28D1BEDF30A}"/>
              </a:ext>
            </a:extLst>
          </p:cNvPr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>
              <a:extLst>
                <a:ext uri="{FF2B5EF4-FFF2-40B4-BE49-F238E27FC236}">
                  <a16:creationId xmlns:a16="http://schemas.microsoft.com/office/drawing/2014/main" id="{387F5523-FBB0-4F8D-B34F-20858D7C9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>
              <a:extLst>
                <a:ext uri="{FF2B5EF4-FFF2-40B4-BE49-F238E27FC236}">
                  <a16:creationId xmlns:a16="http://schemas.microsoft.com/office/drawing/2014/main" id="{0380AFD6-F030-4205-8708-39D299BC4F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>
            <a:extLst>
              <a:ext uri="{FF2B5EF4-FFF2-40B4-BE49-F238E27FC236}">
                <a16:creationId xmlns:a16="http://schemas.microsoft.com/office/drawing/2014/main" id="{C4273111-9DF2-4F6B-8045-2618AB8F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81923" name="Slide Number Placeholder 4">
            <a:extLst>
              <a:ext uri="{FF2B5EF4-FFF2-40B4-BE49-F238E27FC236}">
                <a16:creationId xmlns:a16="http://schemas.microsoft.com/office/drawing/2014/main" id="{AB8332B2-FA84-4383-86C2-888A3F48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B23A93D9-D4BF-4565-9035-D80DC13191A2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80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94563" name="Group 6">
            <a:extLst>
              <a:ext uri="{FF2B5EF4-FFF2-40B4-BE49-F238E27FC236}">
                <a16:creationId xmlns:a16="http://schemas.microsoft.com/office/drawing/2014/main" id="{12C813B5-9EFA-4FFA-8E78-69EBBC954965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2049" name="Oval 7">
              <a:extLst>
                <a:ext uri="{FF2B5EF4-FFF2-40B4-BE49-F238E27FC236}">
                  <a16:creationId xmlns:a16="http://schemas.microsoft.com/office/drawing/2014/main" id="{5BDFA6B0-3318-40D4-AD3D-8374D5BB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50" name="Line 8">
              <a:extLst>
                <a:ext uri="{FF2B5EF4-FFF2-40B4-BE49-F238E27FC236}">
                  <a16:creationId xmlns:a16="http://schemas.microsoft.com/office/drawing/2014/main" id="{F9625673-17BC-4BB5-BDB1-BAAD5BA46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51" name="Line 9">
              <a:extLst>
                <a:ext uri="{FF2B5EF4-FFF2-40B4-BE49-F238E27FC236}">
                  <a16:creationId xmlns:a16="http://schemas.microsoft.com/office/drawing/2014/main" id="{934CE182-B98C-4389-A65E-B58DE3885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52" name="Rectangle 10">
              <a:extLst>
                <a:ext uri="{FF2B5EF4-FFF2-40B4-BE49-F238E27FC236}">
                  <a16:creationId xmlns:a16="http://schemas.microsoft.com/office/drawing/2014/main" id="{D8AF1242-6257-4F61-86C7-79E1B319E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53" name="Oval 11">
              <a:extLst>
                <a:ext uri="{FF2B5EF4-FFF2-40B4-BE49-F238E27FC236}">
                  <a16:creationId xmlns:a16="http://schemas.microsoft.com/office/drawing/2014/main" id="{D4F97FAE-96AD-47DC-B6B4-91AE1CF6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4693" name="Group 12">
              <a:extLst>
                <a:ext uri="{FF2B5EF4-FFF2-40B4-BE49-F238E27FC236}">
                  <a16:creationId xmlns:a16="http://schemas.microsoft.com/office/drawing/2014/main" id="{0D6A0CCF-6C47-4B62-AE49-BE9DA0767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59" name="Line 13">
                <a:extLst>
                  <a:ext uri="{FF2B5EF4-FFF2-40B4-BE49-F238E27FC236}">
                    <a16:creationId xmlns:a16="http://schemas.microsoft.com/office/drawing/2014/main" id="{2691B811-EA51-48BD-8A1F-BD78D6C5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60" name="Line 14">
                <a:extLst>
                  <a:ext uri="{FF2B5EF4-FFF2-40B4-BE49-F238E27FC236}">
                    <a16:creationId xmlns:a16="http://schemas.microsoft.com/office/drawing/2014/main" id="{79AA0AF2-F8A5-48B0-8773-0C15FB0CD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61" name="Line 15">
                <a:extLst>
                  <a:ext uri="{FF2B5EF4-FFF2-40B4-BE49-F238E27FC236}">
                    <a16:creationId xmlns:a16="http://schemas.microsoft.com/office/drawing/2014/main" id="{7DBBDDBD-853F-47B4-980D-10CE6E3B7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4694" name="Group 16">
              <a:extLst>
                <a:ext uri="{FF2B5EF4-FFF2-40B4-BE49-F238E27FC236}">
                  <a16:creationId xmlns:a16="http://schemas.microsoft.com/office/drawing/2014/main" id="{DFA1BD85-6404-4819-ABDA-2BC945C8D8B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56" name="Line 17">
                <a:extLst>
                  <a:ext uri="{FF2B5EF4-FFF2-40B4-BE49-F238E27FC236}">
                    <a16:creationId xmlns:a16="http://schemas.microsoft.com/office/drawing/2014/main" id="{40D9A75E-C0CD-4647-A899-FA5F2C511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57" name="Line 18">
                <a:extLst>
                  <a:ext uri="{FF2B5EF4-FFF2-40B4-BE49-F238E27FC236}">
                    <a16:creationId xmlns:a16="http://schemas.microsoft.com/office/drawing/2014/main" id="{50E9D313-465C-4D0C-B534-52F77B298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58" name="Line 19">
                <a:extLst>
                  <a:ext uri="{FF2B5EF4-FFF2-40B4-BE49-F238E27FC236}">
                    <a16:creationId xmlns:a16="http://schemas.microsoft.com/office/drawing/2014/main" id="{836C2659-268D-4573-BD19-78EA4A197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4564" name="Group 20">
            <a:extLst>
              <a:ext uri="{FF2B5EF4-FFF2-40B4-BE49-F238E27FC236}">
                <a16:creationId xmlns:a16="http://schemas.microsoft.com/office/drawing/2014/main" id="{95E69A83-995D-417E-9D4A-F6DA09CE0004}"/>
              </a:ext>
            </a:extLst>
          </p:cNvPr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2036" name="Oval 21">
              <a:extLst>
                <a:ext uri="{FF2B5EF4-FFF2-40B4-BE49-F238E27FC236}">
                  <a16:creationId xmlns:a16="http://schemas.microsoft.com/office/drawing/2014/main" id="{5D39AC9F-FCAB-47C6-A688-85D0894CB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37" name="Line 22">
              <a:extLst>
                <a:ext uri="{FF2B5EF4-FFF2-40B4-BE49-F238E27FC236}">
                  <a16:creationId xmlns:a16="http://schemas.microsoft.com/office/drawing/2014/main" id="{8D24386E-388E-41B4-9D32-45F31238C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38" name="Line 23">
              <a:extLst>
                <a:ext uri="{FF2B5EF4-FFF2-40B4-BE49-F238E27FC236}">
                  <a16:creationId xmlns:a16="http://schemas.microsoft.com/office/drawing/2014/main" id="{FEE3CF24-6ED9-4935-906A-7181E9B34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39" name="Rectangle 24">
              <a:extLst>
                <a:ext uri="{FF2B5EF4-FFF2-40B4-BE49-F238E27FC236}">
                  <a16:creationId xmlns:a16="http://schemas.microsoft.com/office/drawing/2014/main" id="{677E8211-36B1-4966-9554-00E581C2F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40" name="Oval 25">
              <a:extLst>
                <a:ext uri="{FF2B5EF4-FFF2-40B4-BE49-F238E27FC236}">
                  <a16:creationId xmlns:a16="http://schemas.microsoft.com/office/drawing/2014/main" id="{5F839DD5-6D3A-48FB-90F5-4DAA989C3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4680" name="Group 26">
              <a:extLst>
                <a:ext uri="{FF2B5EF4-FFF2-40B4-BE49-F238E27FC236}">
                  <a16:creationId xmlns:a16="http://schemas.microsoft.com/office/drawing/2014/main" id="{A44AEC6E-8D23-4AE2-9F5B-A00C0A99D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46" name="Line 27">
                <a:extLst>
                  <a:ext uri="{FF2B5EF4-FFF2-40B4-BE49-F238E27FC236}">
                    <a16:creationId xmlns:a16="http://schemas.microsoft.com/office/drawing/2014/main" id="{B0675AD7-6215-45B7-B2A0-ED3F98888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47" name="Line 28">
                <a:extLst>
                  <a:ext uri="{FF2B5EF4-FFF2-40B4-BE49-F238E27FC236}">
                    <a16:creationId xmlns:a16="http://schemas.microsoft.com/office/drawing/2014/main" id="{C1815F1D-E209-4AE8-B86D-AF086690F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48" name="Line 29">
                <a:extLst>
                  <a:ext uri="{FF2B5EF4-FFF2-40B4-BE49-F238E27FC236}">
                    <a16:creationId xmlns:a16="http://schemas.microsoft.com/office/drawing/2014/main" id="{7BEB072A-C1A5-4CDB-B9D6-537BB163F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4681" name="Group 30">
              <a:extLst>
                <a:ext uri="{FF2B5EF4-FFF2-40B4-BE49-F238E27FC236}">
                  <a16:creationId xmlns:a16="http://schemas.microsoft.com/office/drawing/2014/main" id="{B08101B7-7713-4D48-9F1F-B6435DB41E3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43" name="Line 31">
                <a:extLst>
                  <a:ext uri="{FF2B5EF4-FFF2-40B4-BE49-F238E27FC236}">
                    <a16:creationId xmlns:a16="http://schemas.microsoft.com/office/drawing/2014/main" id="{2269D9ED-0772-4FAA-89BA-DE1FDE9E0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44" name="Line 32">
                <a:extLst>
                  <a:ext uri="{FF2B5EF4-FFF2-40B4-BE49-F238E27FC236}">
                    <a16:creationId xmlns:a16="http://schemas.microsoft.com/office/drawing/2014/main" id="{4081DE91-21FA-4B46-A0E0-33CD1DF24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45" name="Line 33">
                <a:extLst>
                  <a:ext uri="{FF2B5EF4-FFF2-40B4-BE49-F238E27FC236}">
                    <a16:creationId xmlns:a16="http://schemas.microsoft.com/office/drawing/2014/main" id="{ED1FCABA-7D77-4053-99A6-97862B20C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4565" name="Group 34">
            <a:extLst>
              <a:ext uri="{FF2B5EF4-FFF2-40B4-BE49-F238E27FC236}">
                <a16:creationId xmlns:a16="http://schemas.microsoft.com/office/drawing/2014/main" id="{07C2B411-8784-4D82-8079-20953BB3CEEB}"/>
              </a:ext>
            </a:extLst>
          </p:cNvPr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2023" name="Oval 35">
              <a:extLst>
                <a:ext uri="{FF2B5EF4-FFF2-40B4-BE49-F238E27FC236}">
                  <a16:creationId xmlns:a16="http://schemas.microsoft.com/office/drawing/2014/main" id="{57029B4B-5962-43B4-8870-D655A482F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24" name="Line 36">
              <a:extLst>
                <a:ext uri="{FF2B5EF4-FFF2-40B4-BE49-F238E27FC236}">
                  <a16:creationId xmlns:a16="http://schemas.microsoft.com/office/drawing/2014/main" id="{29000E7C-5DE2-42AE-8DE2-0ED4D6850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25" name="Line 37">
              <a:extLst>
                <a:ext uri="{FF2B5EF4-FFF2-40B4-BE49-F238E27FC236}">
                  <a16:creationId xmlns:a16="http://schemas.microsoft.com/office/drawing/2014/main" id="{91AF0ED3-1F7C-4613-8E2E-C627F092C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26" name="Rectangle 38">
              <a:extLst>
                <a:ext uri="{FF2B5EF4-FFF2-40B4-BE49-F238E27FC236}">
                  <a16:creationId xmlns:a16="http://schemas.microsoft.com/office/drawing/2014/main" id="{59B28CFB-7C78-4E87-ACEF-E46B9FAD1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27" name="Oval 39">
              <a:extLst>
                <a:ext uri="{FF2B5EF4-FFF2-40B4-BE49-F238E27FC236}">
                  <a16:creationId xmlns:a16="http://schemas.microsoft.com/office/drawing/2014/main" id="{3DA5212D-CB10-4A30-9A31-5768546EA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4667" name="Group 40">
              <a:extLst>
                <a:ext uri="{FF2B5EF4-FFF2-40B4-BE49-F238E27FC236}">
                  <a16:creationId xmlns:a16="http://schemas.microsoft.com/office/drawing/2014/main" id="{1CC3F17C-5952-4158-92AF-16FAD3DB0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33" name="Line 41">
                <a:extLst>
                  <a:ext uri="{FF2B5EF4-FFF2-40B4-BE49-F238E27FC236}">
                    <a16:creationId xmlns:a16="http://schemas.microsoft.com/office/drawing/2014/main" id="{4431BAF8-ABF6-46BD-A880-C413532F5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34" name="Line 42">
                <a:extLst>
                  <a:ext uri="{FF2B5EF4-FFF2-40B4-BE49-F238E27FC236}">
                    <a16:creationId xmlns:a16="http://schemas.microsoft.com/office/drawing/2014/main" id="{5F8ED316-2448-495A-9EF7-4B65B536F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35" name="Line 43">
                <a:extLst>
                  <a:ext uri="{FF2B5EF4-FFF2-40B4-BE49-F238E27FC236}">
                    <a16:creationId xmlns:a16="http://schemas.microsoft.com/office/drawing/2014/main" id="{5993027C-002F-4075-8E3B-5B26BADCC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4668" name="Group 44">
              <a:extLst>
                <a:ext uri="{FF2B5EF4-FFF2-40B4-BE49-F238E27FC236}">
                  <a16:creationId xmlns:a16="http://schemas.microsoft.com/office/drawing/2014/main" id="{1B747839-416A-4083-831B-853B9EF030A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30" name="Line 45">
                <a:extLst>
                  <a:ext uri="{FF2B5EF4-FFF2-40B4-BE49-F238E27FC236}">
                    <a16:creationId xmlns:a16="http://schemas.microsoft.com/office/drawing/2014/main" id="{9D007EBF-5A24-47CF-908D-98C2E8ABA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31" name="Line 46">
                <a:extLst>
                  <a:ext uri="{FF2B5EF4-FFF2-40B4-BE49-F238E27FC236}">
                    <a16:creationId xmlns:a16="http://schemas.microsoft.com/office/drawing/2014/main" id="{D651EC7A-B70E-4579-A28A-B4B139D4E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32" name="Line 47">
                <a:extLst>
                  <a:ext uri="{FF2B5EF4-FFF2-40B4-BE49-F238E27FC236}">
                    <a16:creationId xmlns:a16="http://schemas.microsoft.com/office/drawing/2014/main" id="{84E00999-CA84-4A92-ACE1-DC731F8C9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4566" name="Group 48">
            <a:extLst>
              <a:ext uri="{FF2B5EF4-FFF2-40B4-BE49-F238E27FC236}">
                <a16:creationId xmlns:a16="http://schemas.microsoft.com/office/drawing/2014/main" id="{7406D3DB-0EE0-435E-9208-29AB2A5A583F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2010" name="Oval 49">
              <a:extLst>
                <a:ext uri="{FF2B5EF4-FFF2-40B4-BE49-F238E27FC236}">
                  <a16:creationId xmlns:a16="http://schemas.microsoft.com/office/drawing/2014/main" id="{F3DEF345-19C9-4E50-8688-B6F269E0C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11" name="Line 50">
              <a:extLst>
                <a:ext uri="{FF2B5EF4-FFF2-40B4-BE49-F238E27FC236}">
                  <a16:creationId xmlns:a16="http://schemas.microsoft.com/office/drawing/2014/main" id="{1B145813-A60C-49BB-8FC1-4185052B2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12" name="Line 51">
              <a:extLst>
                <a:ext uri="{FF2B5EF4-FFF2-40B4-BE49-F238E27FC236}">
                  <a16:creationId xmlns:a16="http://schemas.microsoft.com/office/drawing/2014/main" id="{380A4C40-49AC-44C9-89B8-F03B6C82F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13" name="Rectangle 52">
              <a:extLst>
                <a:ext uri="{FF2B5EF4-FFF2-40B4-BE49-F238E27FC236}">
                  <a16:creationId xmlns:a16="http://schemas.microsoft.com/office/drawing/2014/main" id="{ADE4264F-52BE-4CBD-9084-7964A4CB5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14" name="Oval 53">
              <a:extLst>
                <a:ext uri="{FF2B5EF4-FFF2-40B4-BE49-F238E27FC236}">
                  <a16:creationId xmlns:a16="http://schemas.microsoft.com/office/drawing/2014/main" id="{F8F48EA1-C3EC-46C2-A306-72F7B53C7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4654" name="Group 54">
              <a:extLst>
                <a:ext uri="{FF2B5EF4-FFF2-40B4-BE49-F238E27FC236}">
                  <a16:creationId xmlns:a16="http://schemas.microsoft.com/office/drawing/2014/main" id="{A01DF53E-4CB7-4D19-B8D1-1171A2546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20" name="Line 55">
                <a:extLst>
                  <a:ext uri="{FF2B5EF4-FFF2-40B4-BE49-F238E27FC236}">
                    <a16:creationId xmlns:a16="http://schemas.microsoft.com/office/drawing/2014/main" id="{CD410A9C-736E-48C8-B3B0-597C066AB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21" name="Line 56">
                <a:extLst>
                  <a:ext uri="{FF2B5EF4-FFF2-40B4-BE49-F238E27FC236}">
                    <a16:creationId xmlns:a16="http://schemas.microsoft.com/office/drawing/2014/main" id="{85CD39F1-F938-4271-903B-D3413FF5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22" name="Line 57">
                <a:extLst>
                  <a:ext uri="{FF2B5EF4-FFF2-40B4-BE49-F238E27FC236}">
                    <a16:creationId xmlns:a16="http://schemas.microsoft.com/office/drawing/2014/main" id="{FFDDC2CD-879C-435C-9F68-9E722A20C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4655" name="Group 58">
              <a:extLst>
                <a:ext uri="{FF2B5EF4-FFF2-40B4-BE49-F238E27FC236}">
                  <a16:creationId xmlns:a16="http://schemas.microsoft.com/office/drawing/2014/main" id="{B9A8C43F-F2A6-4461-AABA-CCEFB45477C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17" name="Line 59">
                <a:extLst>
                  <a:ext uri="{FF2B5EF4-FFF2-40B4-BE49-F238E27FC236}">
                    <a16:creationId xmlns:a16="http://schemas.microsoft.com/office/drawing/2014/main" id="{0AEBF36C-3A3E-4EC7-8CEB-6F0774F52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18" name="Line 60">
                <a:extLst>
                  <a:ext uri="{FF2B5EF4-FFF2-40B4-BE49-F238E27FC236}">
                    <a16:creationId xmlns:a16="http://schemas.microsoft.com/office/drawing/2014/main" id="{FC1B398F-28DD-463E-9933-6284F3C5C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19" name="Line 61">
                <a:extLst>
                  <a:ext uri="{FF2B5EF4-FFF2-40B4-BE49-F238E27FC236}">
                    <a16:creationId xmlns:a16="http://schemas.microsoft.com/office/drawing/2014/main" id="{149ED15C-4144-4A20-A0A2-C43E91428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4567" name="Group 62">
            <a:extLst>
              <a:ext uri="{FF2B5EF4-FFF2-40B4-BE49-F238E27FC236}">
                <a16:creationId xmlns:a16="http://schemas.microsoft.com/office/drawing/2014/main" id="{94E173BB-8A0A-486D-B2B9-703EEBF6D94B}"/>
              </a:ext>
            </a:extLst>
          </p:cNvPr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997" name="Oval 63">
              <a:extLst>
                <a:ext uri="{FF2B5EF4-FFF2-40B4-BE49-F238E27FC236}">
                  <a16:creationId xmlns:a16="http://schemas.microsoft.com/office/drawing/2014/main" id="{BF4ABFE6-B516-4ADC-AB90-087F04E5D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98" name="Line 64">
              <a:extLst>
                <a:ext uri="{FF2B5EF4-FFF2-40B4-BE49-F238E27FC236}">
                  <a16:creationId xmlns:a16="http://schemas.microsoft.com/office/drawing/2014/main" id="{DDC7EA8A-D55F-4CE4-8E10-F658191C9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99" name="Line 65">
              <a:extLst>
                <a:ext uri="{FF2B5EF4-FFF2-40B4-BE49-F238E27FC236}">
                  <a16:creationId xmlns:a16="http://schemas.microsoft.com/office/drawing/2014/main" id="{2791A341-637C-4A01-9BC2-19C5307C5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00" name="Rectangle 66">
              <a:extLst>
                <a:ext uri="{FF2B5EF4-FFF2-40B4-BE49-F238E27FC236}">
                  <a16:creationId xmlns:a16="http://schemas.microsoft.com/office/drawing/2014/main" id="{6BF88B51-088D-48E8-9B3D-68B2C7E8D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01" name="Oval 67">
              <a:extLst>
                <a:ext uri="{FF2B5EF4-FFF2-40B4-BE49-F238E27FC236}">
                  <a16:creationId xmlns:a16="http://schemas.microsoft.com/office/drawing/2014/main" id="{889546BC-A02A-4094-8A5E-33AA6947D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4641" name="Group 68">
              <a:extLst>
                <a:ext uri="{FF2B5EF4-FFF2-40B4-BE49-F238E27FC236}">
                  <a16:creationId xmlns:a16="http://schemas.microsoft.com/office/drawing/2014/main" id="{032B7D20-0CED-4C5E-8444-8A2E0BD9E4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007" name="Line 69">
                <a:extLst>
                  <a:ext uri="{FF2B5EF4-FFF2-40B4-BE49-F238E27FC236}">
                    <a16:creationId xmlns:a16="http://schemas.microsoft.com/office/drawing/2014/main" id="{789B67A5-C5E0-4141-9231-3FD569D31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08" name="Line 70">
                <a:extLst>
                  <a:ext uri="{FF2B5EF4-FFF2-40B4-BE49-F238E27FC236}">
                    <a16:creationId xmlns:a16="http://schemas.microsoft.com/office/drawing/2014/main" id="{E77C6F79-A0C0-4BD0-9CD6-7BFD20576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09" name="Line 71">
                <a:extLst>
                  <a:ext uri="{FF2B5EF4-FFF2-40B4-BE49-F238E27FC236}">
                    <a16:creationId xmlns:a16="http://schemas.microsoft.com/office/drawing/2014/main" id="{11E47DB4-2C1C-4240-840A-DA8C47FF3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4642" name="Group 72">
              <a:extLst>
                <a:ext uri="{FF2B5EF4-FFF2-40B4-BE49-F238E27FC236}">
                  <a16:creationId xmlns:a16="http://schemas.microsoft.com/office/drawing/2014/main" id="{3E2B9CE7-BC61-46E8-8850-A46FDC5F39F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004" name="Line 73">
                <a:extLst>
                  <a:ext uri="{FF2B5EF4-FFF2-40B4-BE49-F238E27FC236}">
                    <a16:creationId xmlns:a16="http://schemas.microsoft.com/office/drawing/2014/main" id="{39E21CF7-A1EE-4D96-8F1E-8E74BDB82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05" name="Line 74">
                <a:extLst>
                  <a:ext uri="{FF2B5EF4-FFF2-40B4-BE49-F238E27FC236}">
                    <a16:creationId xmlns:a16="http://schemas.microsoft.com/office/drawing/2014/main" id="{74B344AA-20A1-41E0-9197-9A41DABBB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06" name="Line 75">
                <a:extLst>
                  <a:ext uri="{FF2B5EF4-FFF2-40B4-BE49-F238E27FC236}">
                    <a16:creationId xmlns:a16="http://schemas.microsoft.com/office/drawing/2014/main" id="{47C5EDD9-B127-4EA5-83DE-93CAF0905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1929" name="Line 76">
            <a:extLst>
              <a:ext uri="{FF2B5EF4-FFF2-40B4-BE49-F238E27FC236}">
                <a16:creationId xmlns:a16="http://schemas.microsoft.com/office/drawing/2014/main" id="{19D88FEE-3A05-4F8E-9EA3-E15150ADD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0" name="Line 77">
            <a:extLst>
              <a:ext uri="{FF2B5EF4-FFF2-40B4-BE49-F238E27FC236}">
                <a16:creationId xmlns:a16="http://schemas.microsoft.com/office/drawing/2014/main" id="{2A91AEE4-94B4-48E5-A213-AC488DEB48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1" name="Line 78">
            <a:extLst>
              <a:ext uri="{FF2B5EF4-FFF2-40B4-BE49-F238E27FC236}">
                <a16:creationId xmlns:a16="http://schemas.microsoft.com/office/drawing/2014/main" id="{0202D2D2-DDD9-43AB-991A-2586A8E5B9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2" name="Line 79">
            <a:extLst>
              <a:ext uri="{FF2B5EF4-FFF2-40B4-BE49-F238E27FC236}">
                <a16:creationId xmlns:a16="http://schemas.microsoft.com/office/drawing/2014/main" id="{4D7D82C1-50B7-4833-A7F1-2C05AF920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3" name="Line 80">
            <a:extLst>
              <a:ext uri="{FF2B5EF4-FFF2-40B4-BE49-F238E27FC236}">
                <a16:creationId xmlns:a16="http://schemas.microsoft.com/office/drawing/2014/main" id="{FA79528A-7F72-4034-A923-B875B5D27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4" name="Line 81">
            <a:extLst>
              <a:ext uri="{FF2B5EF4-FFF2-40B4-BE49-F238E27FC236}">
                <a16:creationId xmlns:a16="http://schemas.microsoft.com/office/drawing/2014/main" id="{805AACAF-6704-4CC4-860C-9E9AA5974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5" name="Line 82">
            <a:extLst>
              <a:ext uri="{FF2B5EF4-FFF2-40B4-BE49-F238E27FC236}">
                <a16:creationId xmlns:a16="http://schemas.microsoft.com/office/drawing/2014/main" id="{F94415ED-085E-45C4-B8B0-611C05248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6" name="Text Box 84">
            <a:extLst>
              <a:ext uri="{FF2B5EF4-FFF2-40B4-BE49-F238E27FC236}">
                <a16:creationId xmlns:a16="http://schemas.microsoft.com/office/drawing/2014/main" id="{D9E0A9DE-AA33-41C6-8165-4273FB0F9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81937" name="Text Box 85">
            <a:extLst>
              <a:ext uri="{FF2B5EF4-FFF2-40B4-BE49-F238E27FC236}">
                <a16:creationId xmlns:a16="http://schemas.microsoft.com/office/drawing/2014/main" id="{1272F944-18F8-4C47-9309-A66B889B2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81938" name="Text Box 86">
            <a:extLst>
              <a:ext uri="{FF2B5EF4-FFF2-40B4-BE49-F238E27FC236}">
                <a16:creationId xmlns:a16="http://schemas.microsoft.com/office/drawing/2014/main" id="{C3A64FB4-954D-4BC7-9CA1-5967FEBE8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sp>
        <p:nvSpPr>
          <p:cNvPr id="81939" name="Text Box 87">
            <a:extLst>
              <a:ext uri="{FF2B5EF4-FFF2-40B4-BE49-F238E27FC236}">
                <a16:creationId xmlns:a16="http://schemas.microsoft.com/office/drawing/2014/main" id="{6E68B2B6-F2F3-418F-8234-CCC12A37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194579" name="Group 88">
            <a:extLst>
              <a:ext uri="{FF2B5EF4-FFF2-40B4-BE49-F238E27FC236}">
                <a16:creationId xmlns:a16="http://schemas.microsoft.com/office/drawing/2014/main" id="{7B817F75-0360-4078-AD9C-976CA6E2A1E5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1984" name="Oval 89">
              <a:extLst>
                <a:ext uri="{FF2B5EF4-FFF2-40B4-BE49-F238E27FC236}">
                  <a16:creationId xmlns:a16="http://schemas.microsoft.com/office/drawing/2014/main" id="{A62CD474-7402-4040-9F23-9E26FDB85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85" name="Line 90">
              <a:extLst>
                <a:ext uri="{FF2B5EF4-FFF2-40B4-BE49-F238E27FC236}">
                  <a16:creationId xmlns:a16="http://schemas.microsoft.com/office/drawing/2014/main" id="{E7D759DC-81C8-4756-BBF4-0CE1AB666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86" name="Line 91">
              <a:extLst>
                <a:ext uri="{FF2B5EF4-FFF2-40B4-BE49-F238E27FC236}">
                  <a16:creationId xmlns:a16="http://schemas.microsoft.com/office/drawing/2014/main" id="{AC881130-2A29-4B37-9DAF-2F00ABD49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87" name="Rectangle 92">
              <a:extLst>
                <a:ext uri="{FF2B5EF4-FFF2-40B4-BE49-F238E27FC236}">
                  <a16:creationId xmlns:a16="http://schemas.microsoft.com/office/drawing/2014/main" id="{1F10F2F3-B4DC-4CE2-B5F5-F131D8D87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988" name="Oval 93">
              <a:extLst>
                <a:ext uri="{FF2B5EF4-FFF2-40B4-BE49-F238E27FC236}">
                  <a16:creationId xmlns:a16="http://schemas.microsoft.com/office/drawing/2014/main" id="{3EB87B47-5DC5-4E27-97BE-B555C4EA4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4628" name="Group 94">
              <a:extLst>
                <a:ext uri="{FF2B5EF4-FFF2-40B4-BE49-F238E27FC236}">
                  <a16:creationId xmlns:a16="http://schemas.microsoft.com/office/drawing/2014/main" id="{CBAFEE42-FA6F-43A1-AA3A-CEF5445DC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94" name="Line 95">
                <a:extLst>
                  <a:ext uri="{FF2B5EF4-FFF2-40B4-BE49-F238E27FC236}">
                    <a16:creationId xmlns:a16="http://schemas.microsoft.com/office/drawing/2014/main" id="{1071C9B6-A499-4206-9876-202689B8B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95" name="Line 96">
                <a:extLst>
                  <a:ext uri="{FF2B5EF4-FFF2-40B4-BE49-F238E27FC236}">
                    <a16:creationId xmlns:a16="http://schemas.microsoft.com/office/drawing/2014/main" id="{4A8E93CC-E8CD-45F2-B5F4-246E449AA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96" name="Line 97">
                <a:extLst>
                  <a:ext uri="{FF2B5EF4-FFF2-40B4-BE49-F238E27FC236}">
                    <a16:creationId xmlns:a16="http://schemas.microsoft.com/office/drawing/2014/main" id="{CACE1CC1-20C7-4D24-B5CC-54D5BAB81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4629" name="Group 98">
              <a:extLst>
                <a:ext uri="{FF2B5EF4-FFF2-40B4-BE49-F238E27FC236}">
                  <a16:creationId xmlns:a16="http://schemas.microsoft.com/office/drawing/2014/main" id="{BAC8B5A3-4D2F-499A-BC81-7CC8B2B74CF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91" name="Line 99">
                <a:extLst>
                  <a:ext uri="{FF2B5EF4-FFF2-40B4-BE49-F238E27FC236}">
                    <a16:creationId xmlns:a16="http://schemas.microsoft.com/office/drawing/2014/main" id="{4DB50DFD-52B6-4305-96C9-7B049B74F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92" name="Line 100">
                <a:extLst>
                  <a:ext uri="{FF2B5EF4-FFF2-40B4-BE49-F238E27FC236}">
                    <a16:creationId xmlns:a16="http://schemas.microsoft.com/office/drawing/2014/main" id="{75448DFC-6F18-4FBB-B000-BE3B6E597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93" name="Line 101">
                <a:extLst>
                  <a:ext uri="{FF2B5EF4-FFF2-40B4-BE49-F238E27FC236}">
                    <a16:creationId xmlns:a16="http://schemas.microsoft.com/office/drawing/2014/main" id="{3F856CC3-E44B-49D3-8ACB-AA8F1DCC2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1941" name="Text Box 102">
            <a:extLst>
              <a:ext uri="{FF2B5EF4-FFF2-40B4-BE49-F238E27FC236}">
                <a16:creationId xmlns:a16="http://schemas.microsoft.com/office/drawing/2014/main" id="{055166AC-449C-459F-A84D-92447B997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81942" name="Line 106">
            <a:extLst>
              <a:ext uri="{FF2B5EF4-FFF2-40B4-BE49-F238E27FC236}">
                <a16:creationId xmlns:a16="http://schemas.microsoft.com/office/drawing/2014/main" id="{2B394E2A-C236-4220-82CE-73E55EF1F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43" name="Text Box 108">
            <a:extLst>
              <a:ext uri="{FF2B5EF4-FFF2-40B4-BE49-F238E27FC236}">
                <a16:creationId xmlns:a16="http://schemas.microsoft.com/office/drawing/2014/main" id="{B1E9B098-18E6-4F82-9AED-87B390E56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81944" name="Text Box 109">
            <a:extLst>
              <a:ext uri="{FF2B5EF4-FFF2-40B4-BE49-F238E27FC236}">
                <a16:creationId xmlns:a16="http://schemas.microsoft.com/office/drawing/2014/main" id="{9D7E9E80-A314-4A2F-8DC1-2BF3BE521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81945" name="Rectangle 147">
            <a:extLst>
              <a:ext uri="{FF2B5EF4-FFF2-40B4-BE49-F238E27FC236}">
                <a16:creationId xmlns:a16="http://schemas.microsoft.com/office/drawing/2014/main" id="{AE68DE73-942F-498F-8526-FB5ABD24E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MPLS versus IP paths</a:t>
            </a:r>
          </a:p>
        </p:txBody>
      </p:sp>
      <p:sp>
        <p:nvSpPr>
          <p:cNvPr id="194585" name="Freeform 1">
            <a:extLst>
              <a:ext uri="{FF2B5EF4-FFF2-40B4-BE49-F238E27FC236}">
                <a16:creationId xmlns:a16="http://schemas.microsoft.com/office/drawing/2014/main" id="{E420EAD9-0676-4D8A-AB2F-1A807E079849}"/>
              </a:ext>
            </a:extLst>
          </p:cNvPr>
          <p:cNvSpPr>
            <a:spLocks/>
          </p:cNvSpPr>
          <p:nvPr/>
        </p:nvSpPr>
        <p:spPr bwMode="auto">
          <a:xfrm>
            <a:off x="2205038" y="1644650"/>
            <a:ext cx="4927600" cy="1735138"/>
          </a:xfrm>
          <a:custGeom>
            <a:avLst/>
            <a:gdLst>
              <a:gd name="T0" fmla="*/ 0 w 4927600"/>
              <a:gd name="T1" fmla="*/ 0 h 1734711"/>
              <a:gd name="T2" fmla="*/ 1219200 w 4927600"/>
              <a:gd name="T3" fmla="*/ 732240 h 1734711"/>
              <a:gd name="T4" fmla="*/ 2739004 w 4927600"/>
              <a:gd name="T5" fmla="*/ 723839 h 1734711"/>
              <a:gd name="T6" fmla="*/ 4027115 w 4927600"/>
              <a:gd name="T7" fmla="*/ 1736419 h 1734711"/>
              <a:gd name="T8" fmla="*/ 4927600 w 4927600"/>
              <a:gd name="T9" fmla="*/ 1718732 h 17347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27600" h="1734711">
                <a:moveTo>
                  <a:pt x="0" y="0"/>
                </a:moveTo>
                <a:lnTo>
                  <a:pt x="1219200" y="731520"/>
                </a:lnTo>
                <a:lnTo>
                  <a:pt x="2739004" y="723127"/>
                </a:lnTo>
                <a:lnTo>
                  <a:pt x="4027115" y="1734711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586" name="Freeform 149">
            <a:extLst>
              <a:ext uri="{FF2B5EF4-FFF2-40B4-BE49-F238E27FC236}">
                <a16:creationId xmlns:a16="http://schemas.microsoft.com/office/drawing/2014/main" id="{D090748C-D428-4BFC-999A-7009AE5C85D8}"/>
              </a:ext>
            </a:extLst>
          </p:cNvPr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4587" name="Group 62">
            <a:extLst>
              <a:ext uri="{FF2B5EF4-FFF2-40B4-BE49-F238E27FC236}">
                <a16:creationId xmlns:a16="http://schemas.microsoft.com/office/drawing/2014/main" id="{B8BF1CCB-D107-4EAA-9843-43CF3A33763E}"/>
              </a:ext>
            </a:extLst>
          </p:cNvPr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1971" name="Oval 63">
              <a:extLst>
                <a:ext uri="{FF2B5EF4-FFF2-40B4-BE49-F238E27FC236}">
                  <a16:creationId xmlns:a16="http://schemas.microsoft.com/office/drawing/2014/main" id="{DB8C9D85-882D-4674-980B-E2FBFD00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72" name="Line 64">
              <a:extLst>
                <a:ext uri="{FF2B5EF4-FFF2-40B4-BE49-F238E27FC236}">
                  <a16:creationId xmlns:a16="http://schemas.microsoft.com/office/drawing/2014/main" id="{5BA9745C-84DF-4A02-A442-8D7873632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73" name="Line 65">
              <a:extLst>
                <a:ext uri="{FF2B5EF4-FFF2-40B4-BE49-F238E27FC236}">
                  <a16:creationId xmlns:a16="http://schemas.microsoft.com/office/drawing/2014/main" id="{236446A5-F785-41C5-85D4-C2D294392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74" name="Rectangle 66">
              <a:extLst>
                <a:ext uri="{FF2B5EF4-FFF2-40B4-BE49-F238E27FC236}">
                  <a16:creationId xmlns:a16="http://schemas.microsoft.com/office/drawing/2014/main" id="{28D80AA8-B426-43C0-A89B-6CC15803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975" name="Oval 67">
              <a:extLst>
                <a:ext uri="{FF2B5EF4-FFF2-40B4-BE49-F238E27FC236}">
                  <a16:creationId xmlns:a16="http://schemas.microsoft.com/office/drawing/2014/main" id="{CC8837A6-36FC-4357-B056-DA8814EDA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4615" name="Group 68">
              <a:extLst>
                <a:ext uri="{FF2B5EF4-FFF2-40B4-BE49-F238E27FC236}">
                  <a16:creationId xmlns:a16="http://schemas.microsoft.com/office/drawing/2014/main" id="{2CD41D5E-C9FD-40F7-B95E-2E6BFE61E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81" name="Line 69">
                <a:extLst>
                  <a:ext uri="{FF2B5EF4-FFF2-40B4-BE49-F238E27FC236}">
                    <a16:creationId xmlns:a16="http://schemas.microsoft.com/office/drawing/2014/main" id="{892A9CE3-3316-4CF6-8CFF-AAA53398E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82" name="Line 70">
                <a:extLst>
                  <a:ext uri="{FF2B5EF4-FFF2-40B4-BE49-F238E27FC236}">
                    <a16:creationId xmlns:a16="http://schemas.microsoft.com/office/drawing/2014/main" id="{5E45103A-B3B1-4D12-B981-B3BD62247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83" name="Line 71">
                <a:extLst>
                  <a:ext uri="{FF2B5EF4-FFF2-40B4-BE49-F238E27FC236}">
                    <a16:creationId xmlns:a16="http://schemas.microsoft.com/office/drawing/2014/main" id="{F02F770D-F9AF-41A2-AE8F-909CAE017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4616" name="Group 72">
              <a:extLst>
                <a:ext uri="{FF2B5EF4-FFF2-40B4-BE49-F238E27FC236}">
                  <a16:creationId xmlns:a16="http://schemas.microsoft.com/office/drawing/2014/main" id="{E9AAAB83-3737-4AB8-B8EB-85EEFEEEAA9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78" name="Line 73">
                <a:extLst>
                  <a:ext uri="{FF2B5EF4-FFF2-40B4-BE49-F238E27FC236}">
                    <a16:creationId xmlns:a16="http://schemas.microsoft.com/office/drawing/2014/main" id="{6538101B-48E9-4714-96E2-D63D3BBFF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79" name="Line 74">
                <a:extLst>
                  <a:ext uri="{FF2B5EF4-FFF2-40B4-BE49-F238E27FC236}">
                    <a16:creationId xmlns:a16="http://schemas.microsoft.com/office/drawing/2014/main" id="{CBAA9A0E-CB24-46D1-B356-6C9E281BF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80" name="Line 75">
                <a:extLst>
                  <a:ext uri="{FF2B5EF4-FFF2-40B4-BE49-F238E27FC236}">
                    <a16:creationId xmlns:a16="http://schemas.microsoft.com/office/drawing/2014/main" id="{9F28ECAB-7797-4F54-A8D3-216C1F651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194588" name="TextBox 2">
            <a:extLst>
              <a:ext uri="{FF2B5EF4-FFF2-40B4-BE49-F238E27FC236}">
                <a16:creationId xmlns:a16="http://schemas.microsoft.com/office/drawing/2014/main" id="{A81B2317-DF33-4030-A350-839143D6D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963" y="4343400"/>
            <a:ext cx="901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IP-only</a:t>
            </a:r>
          </a:p>
          <a:p>
            <a:pPr>
              <a:lnSpc>
                <a:spcPts val="1800"/>
              </a:lnSpc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194589" name="Rectangle 3">
            <a:extLst>
              <a:ext uri="{FF2B5EF4-FFF2-40B4-BE49-F238E27FC236}">
                <a16:creationId xmlns:a16="http://schemas.microsoft.com/office/drawing/2014/main" id="{8ABB4B4B-71ED-4C4B-B419-4D2C939B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800">
                <a:solidFill>
                  <a:srgbClr val="CC0000"/>
                </a:solidFill>
                <a:latin typeface="Gill Sans MT" panose="020B0502020104020203" pitchFamily="34" charset="0"/>
              </a:rPr>
              <a:t>IP routing: </a:t>
            </a:r>
            <a:r>
              <a:rPr lang="en-US" altLang="en-US" sz="2800">
                <a:solidFill>
                  <a:srgbClr val="000000"/>
                </a:solidFill>
                <a:latin typeface="Gill Sans MT" panose="020B0502020104020203" pitchFamily="34" charset="0"/>
              </a:rPr>
              <a:t>path to destination determined by destination address alone</a:t>
            </a:r>
          </a:p>
        </p:txBody>
      </p:sp>
      <p:pic>
        <p:nvPicPr>
          <p:cNvPr id="194590" name="Picture 21" descr="underline_base">
            <a:extLst>
              <a:ext uri="{FF2B5EF4-FFF2-40B4-BE49-F238E27FC236}">
                <a16:creationId xmlns:a16="http://schemas.microsoft.com/office/drawing/2014/main" id="{6C29AF66-9350-4E60-9C0A-777145314CF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1" name="Group 34">
            <a:extLst>
              <a:ext uri="{FF2B5EF4-FFF2-40B4-BE49-F238E27FC236}">
                <a16:creationId xmlns:a16="http://schemas.microsoft.com/office/drawing/2014/main" id="{8163BFC0-5407-47D1-8DF3-3DB2D3591900}"/>
              </a:ext>
            </a:extLst>
          </p:cNvPr>
          <p:cNvGrpSpPr>
            <a:grpSpLocks/>
          </p:cNvGrpSpPr>
          <p:nvPr/>
        </p:nvGrpSpPr>
        <p:grpSpPr bwMode="auto">
          <a:xfrm>
            <a:off x="6713538" y="5159375"/>
            <a:ext cx="766762" cy="433388"/>
            <a:chOff x="3600" y="219"/>
            <a:chExt cx="360" cy="175"/>
          </a:xfrm>
        </p:grpSpPr>
        <p:sp>
          <p:nvSpPr>
            <p:cNvPr id="81958" name="Oval 35">
              <a:extLst>
                <a:ext uri="{FF2B5EF4-FFF2-40B4-BE49-F238E27FC236}">
                  <a16:creationId xmlns:a16="http://schemas.microsoft.com/office/drawing/2014/main" id="{C6AEEEF1-42B4-410F-A97E-ABBC724C5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59" name="Line 36">
              <a:extLst>
                <a:ext uri="{FF2B5EF4-FFF2-40B4-BE49-F238E27FC236}">
                  <a16:creationId xmlns:a16="http://schemas.microsoft.com/office/drawing/2014/main" id="{32EAA0FD-86A2-4023-852B-C7C8E376B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60" name="Line 37">
              <a:extLst>
                <a:ext uri="{FF2B5EF4-FFF2-40B4-BE49-F238E27FC236}">
                  <a16:creationId xmlns:a16="http://schemas.microsoft.com/office/drawing/2014/main" id="{9969C6B9-9C26-484B-B4E2-747C82C6B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61" name="Rectangle 38">
              <a:extLst>
                <a:ext uri="{FF2B5EF4-FFF2-40B4-BE49-F238E27FC236}">
                  <a16:creationId xmlns:a16="http://schemas.microsoft.com/office/drawing/2014/main" id="{2CB4077A-AE7F-4089-83F2-2D947BE7A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962" name="Oval 39">
              <a:extLst>
                <a:ext uri="{FF2B5EF4-FFF2-40B4-BE49-F238E27FC236}">
                  <a16:creationId xmlns:a16="http://schemas.microsoft.com/office/drawing/2014/main" id="{45E71699-0451-46DE-969B-6CF4DFD8F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4602" name="Group 40">
              <a:extLst>
                <a:ext uri="{FF2B5EF4-FFF2-40B4-BE49-F238E27FC236}">
                  <a16:creationId xmlns:a16="http://schemas.microsoft.com/office/drawing/2014/main" id="{C7FB9602-5458-4D3A-8EE3-87EDEF378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968" name="Line 41">
                <a:extLst>
                  <a:ext uri="{FF2B5EF4-FFF2-40B4-BE49-F238E27FC236}">
                    <a16:creationId xmlns:a16="http://schemas.microsoft.com/office/drawing/2014/main" id="{022CAE00-0581-4CEB-B149-B196B77C5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69" name="Line 42">
                <a:extLst>
                  <a:ext uri="{FF2B5EF4-FFF2-40B4-BE49-F238E27FC236}">
                    <a16:creationId xmlns:a16="http://schemas.microsoft.com/office/drawing/2014/main" id="{6E031FD5-24BE-4D1B-A19B-278B1E138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70" name="Line 43">
                <a:extLst>
                  <a:ext uri="{FF2B5EF4-FFF2-40B4-BE49-F238E27FC236}">
                    <a16:creationId xmlns:a16="http://schemas.microsoft.com/office/drawing/2014/main" id="{6465CC8A-B63E-46AD-A944-C99559D82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4603" name="Group 44">
              <a:extLst>
                <a:ext uri="{FF2B5EF4-FFF2-40B4-BE49-F238E27FC236}">
                  <a16:creationId xmlns:a16="http://schemas.microsoft.com/office/drawing/2014/main" id="{C7C29367-3810-4F8B-BDBD-27BD47E17B9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965" name="Line 45">
                <a:extLst>
                  <a:ext uri="{FF2B5EF4-FFF2-40B4-BE49-F238E27FC236}">
                    <a16:creationId xmlns:a16="http://schemas.microsoft.com/office/drawing/2014/main" id="{EC63F6B3-9335-4FC8-BBB1-37F996344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66" name="Line 46">
                <a:extLst>
                  <a:ext uri="{FF2B5EF4-FFF2-40B4-BE49-F238E27FC236}">
                    <a16:creationId xmlns:a16="http://schemas.microsoft.com/office/drawing/2014/main" id="{9721259C-49AF-4EEE-843B-4E95B17C8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67" name="Line 47">
                <a:extLst>
                  <a:ext uri="{FF2B5EF4-FFF2-40B4-BE49-F238E27FC236}">
                    <a16:creationId xmlns:a16="http://schemas.microsoft.com/office/drawing/2014/main" id="{9FB7A1DB-6F98-44C8-AD0C-52729210C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194592" name="TextBox 236">
            <a:extLst>
              <a:ext uri="{FF2B5EF4-FFF2-40B4-BE49-F238E27FC236}">
                <a16:creationId xmlns:a16="http://schemas.microsoft.com/office/drawing/2014/main" id="{C54C1D51-F3E0-48C4-9BBE-CECC39DE1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5" y="5121275"/>
            <a:ext cx="13255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MPLS and </a:t>
            </a:r>
          </a:p>
          <a:p>
            <a:pPr>
              <a:lnSpc>
                <a:spcPts val="1800"/>
              </a:lnSpc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router</a:t>
            </a:r>
          </a:p>
        </p:txBody>
      </p:sp>
      <p:sp>
        <p:nvSpPr>
          <p:cNvPr id="194593" name="Rectangle 3">
            <a:extLst>
              <a:ext uri="{FF2B5EF4-FFF2-40B4-BE49-F238E27FC236}">
                <a16:creationId xmlns:a16="http://schemas.microsoft.com/office/drawing/2014/main" id="{B783883A-D2AE-426A-B42A-6B16DAFE9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5078413"/>
            <a:ext cx="6196012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800">
                <a:solidFill>
                  <a:srgbClr val="CC0000"/>
                </a:solidFill>
                <a:latin typeface="Gill Sans MT" panose="020B0502020104020203" pitchFamily="34" charset="0"/>
              </a:rPr>
              <a:t>MPLS routing: </a:t>
            </a:r>
            <a:r>
              <a:rPr lang="en-US" altLang="en-US" sz="2800" i="0">
                <a:solidFill>
                  <a:srgbClr val="000000"/>
                </a:solidFill>
                <a:latin typeface="Gill Sans MT" panose="020B0502020104020203" pitchFamily="34" charset="0"/>
              </a:rPr>
              <a:t>path to destination can be based on source </a:t>
            </a:r>
            <a:r>
              <a:rPr lang="en-US" altLang="en-US" sz="2800">
                <a:solidFill>
                  <a:srgbClr val="000000"/>
                </a:solidFill>
                <a:latin typeface="Gill Sans MT" panose="020B0502020104020203" pitchFamily="34" charset="0"/>
              </a:rPr>
              <a:t>and</a:t>
            </a:r>
            <a:r>
              <a:rPr lang="en-US" altLang="en-US" sz="2800" i="0">
                <a:solidFill>
                  <a:srgbClr val="000000"/>
                </a:solidFill>
                <a:latin typeface="Gill Sans MT" panose="020B0502020104020203" pitchFamily="34" charset="0"/>
              </a:rPr>
              <a:t> dest. address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C00000"/>
                </a:solidFill>
                <a:latin typeface="Gill Sans MT" panose="020B0502020104020203" pitchFamily="34" charset="0"/>
              </a:rPr>
              <a:t>fast reroute: </a:t>
            </a:r>
            <a:r>
              <a:rPr lang="en-US" altLang="en-US" i="0">
                <a:solidFill>
                  <a:srgbClr val="000000"/>
                </a:solidFill>
                <a:latin typeface="Gill Sans MT" panose="020B0502020104020203" pitchFamily="34" charset="0"/>
              </a:rPr>
              <a:t>precompute backup routes in case of link failure</a:t>
            </a:r>
          </a:p>
        </p:txBody>
      </p:sp>
      <p:sp>
        <p:nvSpPr>
          <p:cNvPr id="194594" name="Oval 3">
            <a:extLst>
              <a:ext uri="{FF2B5EF4-FFF2-40B4-BE49-F238E27FC236}">
                <a16:creationId xmlns:a16="http://schemas.microsoft.com/office/drawing/2014/main" id="{5D42223D-2D40-4677-8598-99A08983A6CF}"/>
              </a:ext>
            </a:extLst>
          </p:cNvPr>
          <p:cNvSpPr>
            <a:spLocks noChangeArrowheads="1"/>
          </p:cNvSpPr>
          <p:nvPr/>
        </p:nvSpPr>
        <p:spPr bwMode="auto">
          <a:xfrm rot="2263392">
            <a:off x="3568700" y="2000250"/>
            <a:ext cx="161925" cy="11445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cxnSp>
        <p:nvCxnSpPr>
          <p:cNvPr id="81956" name="Straight Connector 5">
            <a:extLst>
              <a:ext uri="{FF2B5EF4-FFF2-40B4-BE49-F238E27FC236}">
                <a16:creationId xmlns:a16="http://schemas.microsoft.com/office/drawing/2014/main" id="{5DECF867-35B4-4800-9804-76940E4E15B7}"/>
              </a:ext>
            </a:extLst>
          </p:cNvPr>
          <p:cNvCxnSpPr>
            <a:cxnSpLocks noChangeShapeType="1"/>
            <a:stCxn id="194594" idx="0"/>
          </p:cNvCxnSpPr>
          <p:nvPr/>
        </p:nvCxnSpPr>
        <p:spPr bwMode="auto">
          <a:xfrm flipV="1">
            <a:off x="4000500" y="1749425"/>
            <a:ext cx="203200" cy="369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4596" name="TextBox 6">
            <a:extLst>
              <a:ext uri="{FF2B5EF4-FFF2-40B4-BE49-F238E27FC236}">
                <a16:creationId xmlns:a16="http://schemas.microsoft.com/office/drawing/2014/main" id="{E3F5AFEA-8745-4CBF-813E-A5A011E1D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438" y="1331913"/>
            <a:ext cx="474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 router (R4)  can use 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altLang="en-US" sz="180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MPLS routes to A based, e.g., on source address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>
            <a:extLst>
              <a:ext uri="{FF2B5EF4-FFF2-40B4-BE49-F238E27FC236}">
                <a16:creationId xmlns:a16="http://schemas.microsoft.com/office/drawing/2014/main" id="{B290125B-45AB-44A7-A34B-7A7C7E7C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82947" name="Slide Number Placeholder 5">
            <a:extLst>
              <a:ext uri="{FF2B5EF4-FFF2-40B4-BE49-F238E27FC236}">
                <a16:creationId xmlns:a16="http://schemas.microsoft.com/office/drawing/2014/main" id="{CC1FC1E7-FF1A-4F5A-9457-71FD01C2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0A7B9920-D7CF-483E-BEA7-AFA1BCABC686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81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750A31CB-06C4-4794-91E9-DD00EE7CA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MPLS signaling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10361551-251F-48B9-B1C9-F857CC645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1392238"/>
            <a:ext cx="8335963" cy="1350962"/>
          </a:xfrm>
        </p:spPr>
        <p:txBody>
          <a:bodyPr/>
          <a:lstStyle/>
          <a:p>
            <a:r>
              <a:rPr lang="en-US" altLang="en-US"/>
              <a:t>modify OSPF, IS-IS link-state flooding protocols to carry info used by MPLS routing, </a:t>
            </a:r>
          </a:p>
          <a:p>
            <a:pPr lvl="1"/>
            <a:r>
              <a:rPr lang="en-US" altLang="en-US"/>
              <a:t>e.g., link bandwidth, amount of </a:t>
            </a:r>
            <a:r>
              <a:rPr lang="ja-JP" altLang="en-US"/>
              <a:t>“</a:t>
            </a:r>
            <a:r>
              <a:rPr lang="en-US" altLang="ja-JP"/>
              <a:t>reserved</a:t>
            </a:r>
            <a:r>
              <a:rPr lang="ja-JP" altLang="en-US"/>
              <a:t>”</a:t>
            </a:r>
            <a:r>
              <a:rPr lang="en-US" altLang="ja-JP"/>
              <a:t> link bandwidth</a:t>
            </a:r>
            <a:endParaRPr lang="en-US" altLang="en-US"/>
          </a:p>
        </p:txBody>
      </p:sp>
      <p:grpSp>
        <p:nvGrpSpPr>
          <p:cNvPr id="196613" name="Group 6">
            <a:extLst>
              <a:ext uri="{FF2B5EF4-FFF2-40B4-BE49-F238E27FC236}">
                <a16:creationId xmlns:a16="http://schemas.microsoft.com/office/drawing/2014/main" id="{25427C56-03AB-4FF0-B7A6-2F894A3255F9}"/>
              </a:ext>
            </a:extLst>
          </p:cNvPr>
          <p:cNvGrpSpPr>
            <a:grpSpLocks/>
          </p:cNvGrpSpPr>
          <p:nvPr/>
        </p:nvGrpSpPr>
        <p:grpSpPr bwMode="auto">
          <a:xfrm>
            <a:off x="6015038" y="5581650"/>
            <a:ext cx="766762" cy="433388"/>
            <a:chOff x="3600" y="219"/>
            <a:chExt cx="360" cy="175"/>
          </a:xfrm>
        </p:grpSpPr>
        <p:sp>
          <p:nvSpPr>
            <p:cNvPr id="83046" name="Oval 7">
              <a:extLst>
                <a:ext uri="{FF2B5EF4-FFF2-40B4-BE49-F238E27FC236}">
                  <a16:creationId xmlns:a16="http://schemas.microsoft.com/office/drawing/2014/main" id="{B1CCC256-37B6-44DD-92D5-C127924C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47" name="Line 8">
              <a:extLst>
                <a:ext uri="{FF2B5EF4-FFF2-40B4-BE49-F238E27FC236}">
                  <a16:creationId xmlns:a16="http://schemas.microsoft.com/office/drawing/2014/main" id="{73EDC2B3-CEFA-4105-9D7E-A8BADC2B2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48" name="Line 9">
              <a:extLst>
                <a:ext uri="{FF2B5EF4-FFF2-40B4-BE49-F238E27FC236}">
                  <a16:creationId xmlns:a16="http://schemas.microsoft.com/office/drawing/2014/main" id="{342C5AC8-95E8-445C-9124-F4AD58A09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49" name="Rectangle 10">
              <a:extLst>
                <a:ext uri="{FF2B5EF4-FFF2-40B4-BE49-F238E27FC236}">
                  <a16:creationId xmlns:a16="http://schemas.microsoft.com/office/drawing/2014/main" id="{D80706AA-9CF7-4346-935E-4DA33FC9D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050" name="Oval 11">
              <a:extLst>
                <a:ext uri="{FF2B5EF4-FFF2-40B4-BE49-F238E27FC236}">
                  <a16:creationId xmlns:a16="http://schemas.microsoft.com/office/drawing/2014/main" id="{F4C271F5-D005-4E68-8034-D2EE472E6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6714" name="Group 12">
              <a:extLst>
                <a:ext uri="{FF2B5EF4-FFF2-40B4-BE49-F238E27FC236}">
                  <a16:creationId xmlns:a16="http://schemas.microsoft.com/office/drawing/2014/main" id="{A89B6055-34E3-481A-A6FF-C7DCA6B79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56" name="Line 13">
                <a:extLst>
                  <a:ext uri="{FF2B5EF4-FFF2-40B4-BE49-F238E27FC236}">
                    <a16:creationId xmlns:a16="http://schemas.microsoft.com/office/drawing/2014/main" id="{AD37483B-875A-47DF-BC2B-E853E1E72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57" name="Line 14">
                <a:extLst>
                  <a:ext uri="{FF2B5EF4-FFF2-40B4-BE49-F238E27FC236}">
                    <a16:creationId xmlns:a16="http://schemas.microsoft.com/office/drawing/2014/main" id="{CF063893-560D-4909-8EAB-E85301BC0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58" name="Line 15">
                <a:extLst>
                  <a:ext uri="{FF2B5EF4-FFF2-40B4-BE49-F238E27FC236}">
                    <a16:creationId xmlns:a16="http://schemas.microsoft.com/office/drawing/2014/main" id="{0B6DF2DD-45D6-4DE6-8E00-85F9F9D8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6715" name="Group 16">
              <a:extLst>
                <a:ext uri="{FF2B5EF4-FFF2-40B4-BE49-F238E27FC236}">
                  <a16:creationId xmlns:a16="http://schemas.microsoft.com/office/drawing/2014/main" id="{405E29AC-8747-40A0-8021-8BE8EA91E71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3" name="Line 17">
                <a:extLst>
                  <a:ext uri="{FF2B5EF4-FFF2-40B4-BE49-F238E27FC236}">
                    <a16:creationId xmlns:a16="http://schemas.microsoft.com/office/drawing/2014/main" id="{BA91B5A2-9651-4993-AF1F-7E7EDDD3C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54" name="Line 18">
                <a:extLst>
                  <a:ext uri="{FF2B5EF4-FFF2-40B4-BE49-F238E27FC236}">
                    <a16:creationId xmlns:a16="http://schemas.microsoft.com/office/drawing/2014/main" id="{4F34AD0C-949E-4C27-A018-16D253194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55" name="Line 19">
                <a:extLst>
                  <a:ext uri="{FF2B5EF4-FFF2-40B4-BE49-F238E27FC236}">
                    <a16:creationId xmlns:a16="http://schemas.microsoft.com/office/drawing/2014/main" id="{7ABEE790-DF41-43B2-8EB5-CE16A6509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6614" name="Group 20">
            <a:extLst>
              <a:ext uri="{FF2B5EF4-FFF2-40B4-BE49-F238E27FC236}">
                <a16:creationId xmlns:a16="http://schemas.microsoft.com/office/drawing/2014/main" id="{28132034-B029-417C-88C2-CD243F74F1DB}"/>
              </a:ext>
            </a:extLst>
          </p:cNvPr>
          <p:cNvGrpSpPr>
            <a:grpSpLocks/>
          </p:cNvGrpSpPr>
          <p:nvPr/>
        </p:nvGrpSpPr>
        <p:grpSpPr bwMode="auto">
          <a:xfrm>
            <a:off x="4189413" y="5576888"/>
            <a:ext cx="766762" cy="433387"/>
            <a:chOff x="3600" y="219"/>
            <a:chExt cx="360" cy="175"/>
          </a:xfrm>
        </p:grpSpPr>
        <p:sp>
          <p:nvSpPr>
            <p:cNvPr id="83033" name="Oval 21">
              <a:extLst>
                <a:ext uri="{FF2B5EF4-FFF2-40B4-BE49-F238E27FC236}">
                  <a16:creationId xmlns:a16="http://schemas.microsoft.com/office/drawing/2014/main" id="{942355F5-7501-43C0-88D9-7AB5FD23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34" name="Line 22">
              <a:extLst>
                <a:ext uri="{FF2B5EF4-FFF2-40B4-BE49-F238E27FC236}">
                  <a16:creationId xmlns:a16="http://schemas.microsoft.com/office/drawing/2014/main" id="{15983CA1-BACD-4E47-ADAF-E524DAF12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35" name="Line 23">
              <a:extLst>
                <a:ext uri="{FF2B5EF4-FFF2-40B4-BE49-F238E27FC236}">
                  <a16:creationId xmlns:a16="http://schemas.microsoft.com/office/drawing/2014/main" id="{119303E5-BD63-485E-8832-CD7811CCC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36" name="Rectangle 24">
              <a:extLst>
                <a:ext uri="{FF2B5EF4-FFF2-40B4-BE49-F238E27FC236}">
                  <a16:creationId xmlns:a16="http://schemas.microsoft.com/office/drawing/2014/main" id="{069C064C-CC48-49A6-AA58-257F87975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037" name="Oval 25">
              <a:extLst>
                <a:ext uri="{FF2B5EF4-FFF2-40B4-BE49-F238E27FC236}">
                  <a16:creationId xmlns:a16="http://schemas.microsoft.com/office/drawing/2014/main" id="{6AD9AAE7-A983-4085-99BD-44D0F2F72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6701" name="Group 26">
              <a:extLst>
                <a:ext uri="{FF2B5EF4-FFF2-40B4-BE49-F238E27FC236}">
                  <a16:creationId xmlns:a16="http://schemas.microsoft.com/office/drawing/2014/main" id="{94326AE9-7C98-4028-8543-44F5377090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43" name="Line 27">
                <a:extLst>
                  <a:ext uri="{FF2B5EF4-FFF2-40B4-BE49-F238E27FC236}">
                    <a16:creationId xmlns:a16="http://schemas.microsoft.com/office/drawing/2014/main" id="{71E3456C-424D-4E56-A332-6D8D8F651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44" name="Line 28">
                <a:extLst>
                  <a:ext uri="{FF2B5EF4-FFF2-40B4-BE49-F238E27FC236}">
                    <a16:creationId xmlns:a16="http://schemas.microsoft.com/office/drawing/2014/main" id="{7D932B69-B7B8-4989-A5EB-35ED498DB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45" name="Line 29">
                <a:extLst>
                  <a:ext uri="{FF2B5EF4-FFF2-40B4-BE49-F238E27FC236}">
                    <a16:creationId xmlns:a16="http://schemas.microsoft.com/office/drawing/2014/main" id="{D8C04EB0-0B9D-4F4C-B562-6E0F7FAEE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6702" name="Group 30">
              <a:extLst>
                <a:ext uri="{FF2B5EF4-FFF2-40B4-BE49-F238E27FC236}">
                  <a16:creationId xmlns:a16="http://schemas.microsoft.com/office/drawing/2014/main" id="{C4FA0708-B267-492F-870F-2F86502B69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40" name="Line 31">
                <a:extLst>
                  <a:ext uri="{FF2B5EF4-FFF2-40B4-BE49-F238E27FC236}">
                    <a16:creationId xmlns:a16="http://schemas.microsoft.com/office/drawing/2014/main" id="{25D5DCCD-8013-487D-8118-4D507C932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41" name="Line 32">
                <a:extLst>
                  <a:ext uri="{FF2B5EF4-FFF2-40B4-BE49-F238E27FC236}">
                    <a16:creationId xmlns:a16="http://schemas.microsoft.com/office/drawing/2014/main" id="{17369F97-CD24-4A7C-9675-4EAD1F241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42" name="Line 33">
                <a:extLst>
                  <a:ext uri="{FF2B5EF4-FFF2-40B4-BE49-F238E27FC236}">
                    <a16:creationId xmlns:a16="http://schemas.microsoft.com/office/drawing/2014/main" id="{C394A22B-0FFB-4CA3-9190-9518EC6F7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6615" name="Group 34">
            <a:extLst>
              <a:ext uri="{FF2B5EF4-FFF2-40B4-BE49-F238E27FC236}">
                <a16:creationId xmlns:a16="http://schemas.microsoft.com/office/drawing/2014/main" id="{F47DC063-B3E3-4C2A-B950-6601C11B0917}"/>
              </a:ext>
            </a:extLst>
          </p:cNvPr>
          <p:cNvGrpSpPr>
            <a:grpSpLocks/>
          </p:cNvGrpSpPr>
          <p:nvPr/>
        </p:nvGrpSpPr>
        <p:grpSpPr bwMode="auto">
          <a:xfrm>
            <a:off x="4543425" y="4559300"/>
            <a:ext cx="766763" cy="433388"/>
            <a:chOff x="3600" y="219"/>
            <a:chExt cx="360" cy="175"/>
          </a:xfrm>
        </p:grpSpPr>
        <p:sp>
          <p:nvSpPr>
            <p:cNvPr id="83020" name="Oval 35">
              <a:extLst>
                <a:ext uri="{FF2B5EF4-FFF2-40B4-BE49-F238E27FC236}">
                  <a16:creationId xmlns:a16="http://schemas.microsoft.com/office/drawing/2014/main" id="{2949EA5B-4AFA-45EA-B324-457BC3F97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21" name="Line 36">
              <a:extLst>
                <a:ext uri="{FF2B5EF4-FFF2-40B4-BE49-F238E27FC236}">
                  <a16:creationId xmlns:a16="http://schemas.microsoft.com/office/drawing/2014/main" id="{4775C1E4-2F8A-49F9-B5C3-B70C714AB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22" name="Line 37">
              <a:extLst>
                <a:ext uri="{FF2B5EF4-FFF2-40B4-BE49-F238E27FC236}">
                  <a16:creationId xmlns:a16="http://schemas.microsoft.com/office/drawing/2014/main" id="{A9D3F50B-2DE5-4ACC-A605-9C6923CF0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23" name="Rectangle 38">
              <a:extLst>
                <a:ext uri="{FF2B5EF4-FFF2-40B4-BE49-F238E27FC236}">
                  <a16:creationId xmlns:a16="http://schemas.microsoft.com/office/drawing/2014/main" id="{FF9E99A3-E976-4C15-A606-BA9ED2559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024" name="Oval 39">
              <a:extLst>
                <a:ext uri="{FF2B5EF4-FFF2-40B4-BE49-F238E27FC236}">
                  <a16:creationId xmlns:a16="http://schemas.microsoft.com/office/drawing/2014/main" id="{94950781-B1E2-42EB-AD6A-34F2F98A9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6688" name="Group 40">
              <a:extLst>
                <a:ext uri="{FF2B5EF4-FFF2-40B4-BE49-F238E27FC236}">
                  <a16:creationId xmlns:a16="http://schemas.microsoft.com/office/drawing/2014/main" id="{E2301FF9-EFA2-4E47-AF1E-85322FAEC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30" name="Line 41">
                <a:extLst>
                  <a:ext uri="{FF2B5EF4-FFF2-40B4-BE49-F238E27FC236}">
                    <a16:creationId xmlns:a16="http://schemas.microsoft.com/office/drawing/2014/main" id="{A916953F-261C-4F0C-B57B-E13853707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31" name="Line 42">
                <a:extLst>
                  <a:ext uri="{FF2B5EF4-FFF2-40B4-BE49-F238E27FC236}">
                    <a16:creationId xmlns:a16="http://schemas.microsoft.com/office/drawing/2014/main" id="{FAC88A98-EB84-4574-A487-698F5B190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32" name="Line 43">
                <a:extLst>
                  <a:ext uri="{FF2B5EF4-FFF2-40B4-BE49-F238E27FC236}">
                    <a16:creationId xmlns:a16="http://schemas.microsoft.com/office/drawing/2014/main" id="{33CC691E-EC91-457F-BAE8-9DE683558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6689" name="Group 44">
              <a:extLst>
                <a:ext uri="{FF2B5EF4-FFF2-40B4-BE49-F238E27FC236}">
                  <a16:creationId xmlns:a16="http://schemas.microsoft.com/office/drawing/2014/main" id="{0DD31F12-147A-4EE6-ADC9-08D7EED58B4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27" name="Line 45">
                <a:extLst>
                  <a:ext uri="{FF2B5EF4-FFF2-40B4-BE49-F238E27FC236}">
                    <a16:creationId xmlns:a16="http://schemas.microsoft.com/office/drawing/2014/main" id="{B740E56E-9CB9-4FFB-A756-6E2AF8854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28" name="Line 46">
                <a:extLst>
                  <a:ext uri="{FF2B5EF4-FFF2-40B4-BE49-F238E27FC236}">
                    <a16:creationId xmlns:a16="http://schemas.microsoft.com/office/drawing/2014/main" id="{B1E63F89-F0E5-42BF-B7B8-D35820F16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29" name="Line 47">
                <a:extLst>
                  <a:ext uri="{FF2B5EF4-FFF2-40B4-BE49-F238E27FC236}">
                    <a16:creationId xmlns:a16="http://schemas.microsoft.com/office/drawing/2014/main" id="{7CD46818-0EF5-47A9-ACE2-CD1D36331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6616" name="Group 48">
            <a:extLst>
              <a:ext uri="{FF2B5EF4-FFF2-40B4-BE49-F238E27FC236}">
                <a16:creationId xmlns:a16="http://schemas.microsoft.com/office/drawing/2014/main" id="{E2D7724B-32C2-49E1-B428-39B59C47F2C0}"/>
              </a:ext>
            </a:extLst>
          </p:cNvPr>
          <p:cNvGrpSpPr>
            <a:grpSpLocks/>
          </p:cNvGrpSpPr>
          <p:nvPr/>
        </p:nvGrpSpPr>
        <p:grpSpPr bwMode="auto">
          <a:xfrm>
            <a:off x="3116263" y="4554538"/>
            <a:ext cx="766762" cy="433387"/>
            <a:chOff x="3600" y="219"/>
            <a:chExt cx="360" cy="175"/>
          </a:xfrm>
        </p:grpSpPr>
        <p:sp>
          <p:nvSpPr>
            <p:cNvPr id="83007" name="Oval 49">
              <a:extLst>
                <a:ext uri="{FF2B5EF4-FFF2-40B4-BE49-F238E27FC236}">
                  <a16:creationId xmlns:a16="http://schemas.microsoft.com/office/drawing/2014/main" id="{D3A1C12D-3D5D-477B-96EA-615327B64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08" name="Line 50">
              <a:extLst>
                <a:ext uri="{FF2B5EF4-FFF2-40B4-BE49-F238E27FC236}">
                  <a16:creationId xmlns:a16="http://schemas.microsoft.com/office/drawing/2014/main" id="{32747505-4EE1-4FAD-9A0A-D7EF31132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09" name="Line 51">
              <a:extLst>
                <a:ext uri="{FF2B5EF4-FFF2-40B4-BE49-F238E27FC236}">
                  <a16:creationId xmlns:a16="http://schemas.microsoft.com/office/drawing/2014/main" id="{2548E458-6505-4E38-AC2F-BA18BA64B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10" name="Rectangle 52">
              <a:extLst>
                <a:ext uri="{FF2B5EF4-FFF2-40B4-BE49-F238E27FC236}">
                  <a16:creationId xmlns:a16="http://schemas.microsoft.com/office/drawing/2014/main" id="{B34181CA-6828-4F8D-820E-EA27DB99C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011" name="Oval 53">
              <a:extLst>
                <a:ext uri="{FF2B5EF4-FFF2-40B4-BE49-F238E27FC236}">
                  <a16:creationId xmlns:a16="http://schemas.microsoft.com/office/drawing/2014/main" id="{5E7A82D3-E4D2-432C-826A-DCAC8E418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6675" name="Group 54">
              <a:extLst>
                <a:ext uri="{FF2B5EF4-FFF2-40B4-BE49-F238E27FC236}">
                  <a16:creationId xmlns:a16="http://schemas.microsoft.com/office/drawing/2014/main" id="{538BB526-3B24-4E7D-B055-3C6BB976C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17" name="Line 55">
                <a:extLst>
                  <a:ext uri="{FF2B5EF4-FFF2-40B4-BE49-F238E27FC236}">
                    <a16:creationId xmlns:a16="http://schemas.microsoft.com/office/drawing/2014/main" id="{84A5DA8F-5ECE-422B-8EA7-EC55AB30E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18" name="Line 56">
                <a:extLst>
                  <a:ext uri="{FF2B5EF4-FFF2-40B4-BE49-F238E27FC236}">
                    <a16:creationId xmlns:a16="http://schemas.microsoft.com/office/drawing/2014/main" id="{4E65A925-3C2E-4D62-81C5-E2121B9AE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19" name="Line 57">
                <a:extLst>
                  <a:ext uri="{FF2B5EF4-FFF2-40B4-BE49-F238E27FC236}">
                    <a16:creationId xmlns:a16="http://schemas.microsoft.com/office/drawing/2014/main" id="{BB75B881-74F1-4787-8812-B9EDC01B6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6676" name="Group 58">
              <a:extLst>
                <a:ext uri="{FF2B5EF4-FFF2-40B4-BE49-F238E27FC236}">
                  <a16:creationId xmlns:a16="http://schemas.microsoft.com/office/drawing/2014/main" id="{0F5133DF-28D8-4FDD-9DFA-A59008AEFED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14" name="Line 59">
                <a:extLst>
                  <a:ext uri="{FF2B5EF4-FFF2-40B4-BE49-F238E27FC236}">
                    <a16:creationId xmlns:a16="http://schemas.microsoft.com/office/drawing/2014/main" id="{1BD8D651-55D2-439C-B2BC-C70B80520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15" name="Line 60">
                <a:extLst>
                  <a:ext uri="{FF2B5EF4-FFF2-40B4-BE49-F238E27FC236}">
                    <a16:creationId xmlns:a16="http://schemas.microsoft.com/office/drawing/2014/main" id="{B4B779E0-6F63-4BB9-9E89-C36DD4978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16" name="Line 61">
                <a:extLst>
                  <a:ext uri="{FF2B5EF4-FFF2-40B4-BE49-F238E27FC236}">
                    <a16:creationId xmlns:a16="http://schemas.microsoft.com/office/drawing/2014/main" id="{F392AA9D-AD5F-4226-A938-5642DCFAE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6617" name="Group 62">
            <a:extLst>
              <a:ext uri="{FF2B5EF4-FFF2-40B4-BE49-F238E27FC236}">
                <a16:creationId xmlns:a16="http://schemas.microsoft.com/office/drawing/2014/main" id="{300120BC-C0DE-435E-861E-3CA2418508C2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3848100"/>
            <a:ext cx="766763" cy="433388"/>
            <a:chOff x="589" y="1281"/>
            <a:chExt cx="483" cy="273"/>
          </a:xfrm>
        </p:grpSpPr>
        <p:sp>
          <p:nvSpPr>
            <p:cNvPr id="82994" name="Oval 63">
              <a:extLst>
                <a:ext uri="{FF2B5EF4-FFF2-40B4-BE49-F238E27FC236}">
                  <a16:creationId xmlns:a16="http://schemas.microsoft.com/office/drawing/2014/main" id="{815FA82A-5901-463C-86BB-C06A2683F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995" name="Line 64">
              <a:extLst>
                <a:ext uri="{FF2B5EF4-FFF2-40B4-BE49-F238E27FC236}">
                  <a16:creationId xmlns:a16="http://schemas.microsoft.com/office/drawing/2014/main" id="{77AD5049-051E-4DCA-BFD2-DE539D8CE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996" name="Line 65">
              <a:extLst>
                <a:ext uri="{FF2B5EF4-FFF2-40B4-BE49-F238E27FC236}">
                  <a16:creationId xmlns:a16="http://schemas.microsoft.com/office/drawing/2014/main" id="{5BE22709-30F0-4F67-87B3-676E0E610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997" name="Rectangle 66">
              <a:extLst>
                <a:ext uri="{FF2B5EF4-FFF2-40B4-BE49-F238E27FC236}">
                  <a16:creationId xmlns:a16="http://schemas.microsoft.com/office/drawing/2014/main" id="{58F995FD-4BD4-4F17-AA2E-B0D0070A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998" name="Oval 67">
              <a:extLst>
                <a:ext uri="{FF2B5EF4-FFF2-40B4-BE49-F238E27FC236}">
                  <a16:creationId xmlns:a16="http://schemas.microsoft.com/office/drawing/2014/main" id="{42E72DCE-BCBD-4EE0-A506-6184F0F99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6662" name="Group 68">
              <a:extLst>
                <a:ext uri="{FF2B5EF4-FFF2-40B4-BE49-F238E27FC236}">
                  <a16:creationId xmlns:a16="http://schemas.microsoft.com/office/drawing/2014/main" id="{F2EF6EE8-9E68-4900-ACCE-D608F3DE6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3004" name="Line 69">
                <a:extLst>
                  <a:ext uri="{FF2B5EF4-FFF2-40B4-BE49-F238E27FC236}">
                    <a16:creationId xmlns:a16="http://schemas.microsoft.com/office/drawing/2014/main" id="{7EB741D2-9323-4116-8CB6-155659B7A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05" name="Line 70">
                <a:extLst>
                  <a:ext uri="{FF2B5EF4-FFF2-40B4-BE49-F238E27FC236}">
                    <a16:creationId xmlns:a16="http://schemas.microsoft.com/office/drawing/2014/main" id="{B7703B51-A054-4CE4-AC1E-D6C3E5AF2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06" name="Line 71">
                <a:extLst>
                  <a:ext uri="{FF2B5EF4-FFF2-40B4-BE49-F238E27FC236}">
                    <a16:creationId xmlns:a16="http://schemas.microsoft.com/office/drawing/2014/main" id="{36E1C367-103E-4A56-B01A-7466AD9C4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6663" name="Group 72">
              <a:extLst>
                <a:ext uri="{FF2B5EF4-FFF2-40B4-BE49-F238E27FC236}">
                  <a16:creationId xmlns:a16="http://schemas.microsoft.com/office/drawing/2014/main" id="{379101F5-F79C-4675-A93B-6F5EFC4284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3001" name="Line 73">
                <a:extLst>
                  <a:ext uri="{FF2B5EF4-FFF2-40B4-BE49-F238E27FC236}">
                    <a16:creationId xmlns:a16="http://schemas.microsoft.com/office/drawing/2014/main" id="{93AC6BD8-A6CC-4762-856F-E54533E6D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02" name="Line 74">
                <a:extLst>
                  <a:ext uri="{FF2B5EF4-FFF2-40B4-BE49-F238E27FC236}">
                    <a16:creationId xmlns:a16="http://schemas.microsoft.com/office/drawing/2014/main" id="{62099182-0EBA-422A-AD23-9ED74D7C5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03" name="Line 75">
                <a:extLst>
                  <a:ext uri="{FF2B5EF4-FFF2-40B4-BE49-F238E27FC236}">
                    <a16:creationId xmlns:a16="http://schemas.microsoft.com/office/drawing/2014/main" id="{EF191F9E-A0F3-4B5D-B3B3-D130DC52C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2955" name="Line 76">
            <a:extLst>
              <a:ext uri="{FF2B5EF4-FFF2-40B4-BE49-F238E27FC236}">
                <a16:creationId xmlns:a16="http://schemas.microsoft.com/office/drawing/2014/main" id="{2A189BC7-14A3-4F2C-8F2F-4A1CBB5F0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63" y="4090988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6" name="Line 77">
            <a:extLst>
              <a:ext uri="{FF2B5EF4-FFF2-40B4-BE49-F238E27FC236}">
                <a16:creationId xmlns:a16="http://schemas.microsoft.com/office/drawing/2014/main" id="{089F48C4-0BC6-4799-A7F0-4F77BB31F5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4588" y="4795838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7" name="Line 78">
            <a:extLst>
              <a:ext uri="{FF2B5EF4-FFF2-40B4-BE49-F238E27FC236}">
                <a16:creationId xmlns:a16="http://schemas.microsoft.com/office/drawing/2014/main" id="{DF0C1391-A0E1-4BA3-93E2-3FB08C8FAE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1438" y="4795838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8" name="Line 79">
            <a:extLst>
              <a:ext uri="{FF2B5EF4-FFF2-40B4-BE49-F238E27FC236}">
                <a16:creationId xmlns:a16="http://schemas.microsoft.com/office/drawing/2014/main" id="{5207381B-630C-4724-9367-18165193E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038" y="4957763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9" name="Line 80">
            <a:extLst>
              <a:ext uri="{FF2B5EF4-FFF2-40B4-BE49-F238E27FC236}">
                <a16:creationId xmlns:a16="http://schemas.microsoft.com/office/drawing/2014/main" id="{8E45DDF3-0CBE-4DD3-8118-C4C03F348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338" y="5834063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60" name="Line 81">
            <a:extLst>
              <a:ext uri="{FF2B5EF4-FFF2-40B4-BE49-F238E27FC236}">
                <a16:creationId xmlns:a16="http://schemas.microsoft.com/office/drawing/2014/main" id="{6E605D5D-DE81-418F-A296-E71988CE3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4910138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61" name="Line 82">
            <a:extLst>
              <a:ext uri="{FF2B5EF4-FFF2-40B4-BE49-F238E27FC236}">
                <a16:creationId xmlns:a16="http://schemas.microsoft.com/office/drawing/2014/main" id="{A58B7EA7-916D-4F40-891A-52531AD6E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6563" y="5815013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62" name="Text Box 85">
            <a:extLst>
              <a:ext uri="{FF2B5EF4-FFF2-40B4-BE49-F238E27FC236}">
                <a16:creationId xmlns:a16="http://schemas.microsoft.com/office/drawing/2014/main" id="{37B3F5AF-4194-409F-AC81-F86837B2D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46132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82963" name="Text Box 87">
            <a:extLst>
              <a:ext uri="{FF2B5EF4-FFF2-40B4-BE49-F238E27FC236}">
                <a16:creationId xmlns:a16="http://schemas.microsoft.com/office/drawing/2014/main" id="{792294A4-5EE3-41AE-ADF3-1DF968136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038" y="49291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196627" name="Group 88">
            <a:extLst>
              <a:ext uri="{FF2B5EF4-FFF2-40B4-BE49-F238E27FC236}">
                <a16:creationId xmlns:a16="http://schemas.microsoft.com/office/drawing/2014/main" id="{33E24354-5413-4C2C-BCE0-3172F6E19A80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794250"/>
            <a:ext cx="766762" cy="433388"/>
            <a:chOff x="589" y="1281"/>
            <a:chExt cx="483" cy="273"/>
          </a:xfrm>
        </p:grpSpPr>
        <p:sp>
          <p:nvSpPr>
            <p:cNvPr id="82981" name="Oval 89">
              <a:extLst>
                <a:ext uri="{FF2B5EF4-FFF2-40B4-BE49-F238E27FC236}">
                  <a16:creationId xmlns:a16="http://schemas.microsoft.com/office/drawing/2014/main" id="{873F2E40-5D0D-443D-A59D-2737BE2E5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982" name="Line 90">
              <a:extLst>
                <a:ext uri="{FF2B5EF4-FFF2-40B4-BE49-F238E27FC236}">
                  <a16:creationId xmlns:a16="http://schemas.microsoft.com/office/drawing/2014/main" id="{1E57852C-C376-4C88-9AD8-031D2CF1F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983" name="Line 91">
              <a:extLst>
                <a:ext uri="{FF2B5EF4-FFF2-40B4-BE49-F238E27FC236}">
                  <a16:creationId xmlns:a16="http://schemas.microsoft.com/office/drawing/2014/main" id="{BA091DD2-A6D2-40F2-8468-F4DD88E6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984" name="Rectangle 92">
              <a:extLst>
                <a:ext uri="{FF2B5EF4-FFF2-40B4-BE49-F238E27FC236}">
                  <a16:creationId xmlns:a16="http://schemas.microsoft.com/office/drawing/2014/main" id="{A988A037-ACBE-4265-8595-01E644772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985" name="Oval 93">
              <a:extLst>
                <a:ext uri="{FF2B5EF4-FFF2-40B4-BE49-F238E27FC236}">
                  <a16:creationId xmlns:a16="http://schemas.microsoft.com/office/drawing/2014/main" id="{85A49FBB-ED46-4C22-8536-6AA63BA97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6649" name="Group 94">
              <a:extLst>
                <a:ext uri="{FF2B5EF4-FFF2-40B4-BE49-F238E27FC236}">
                  <a16:creationId xmlns:a16="http://schemas.microsoft.com/office/drawing/2014/main" id="{2B5A23A8-E34C-4141-BDB9-C2737A4CB1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991" name="Line 95">
                <a:extLst>
                  <a:ext uri="{FF2B5EF4-FFF2-40B4-BE49-F238E27FC236}">
                    <a16:creationId xmlns:a16="http://schemas.microsoft.com/office/drawing/2014/main" id="{E6389AAF-72C7-4C24-872D-572399258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992" name="Line 96">
                <a:extLst>
                  <a:ext uri="{FF2B5EF4-FFF2-40B4-BE49-F238E27FC236}">
                    <a16:creationId xmlns:a16="http://schemas.microsoft.com/office/drawing/2014/main" id="{EBD4CD99-640E-4449-AD3A-B8158CB62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993" name="Line 97">
                <a:extLst>
                  <a:ext uri="{FF2B5EF4-FFF2-40B4-BE49-F238E27FC236}">
                    <a16:creationId xmlns:a16="http://schemas.microsoft.com/office/drawing/2014/main" id="{5A1C5FFF-1436-472E-BCE5-779E51832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6650" name="Group 98">
              <a:extLst>
                <a:ext uri="{FF2B5EF4-FFF2-40B4-BE49-F238E27FC236}">
                  <a16:creationId xmlns:a16="http://schemas.microsoft.com/office/drawing/2014/main" id="{594770BF-67A5-4D9B-A2B5-F5CB3358885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988" name="Line 99">
                <a:extLst>
                  <a:ext uri="{FF2B5EF4-FFF2-40B4-BE49-F238E27FC236}">
                    <a16:creationId xmlns:a16="http://schemas.microsoft.com/office/drawing/2014/main" id="{DC45AB0D-EBA2-4A0B-B334-28DDA822F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989" name="Line 100">
                <a:extLst>
                  <a:ext uri="{FF2B5EF4-FFF2-40B4-BE49-F238E27FC236}">
                    <a16:creationId xmlns:a16="http://schemas.microsoft.com/office/drawing/2014/main" id="{0FE04AC5-F919-4FA2-81E3-5F2E6E9B7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990" name="Line 101">
                <a:extLst>
                  <a:ext uri="{FF2B5EF4-FFF2-40B4-BE49-F238E27FC236}">
                    <a16:creationId xmlns:a16="http://schemas.microsoft.com/office/drawing/2014/main" id="{D15EACB5-3566-446E-9BAA-FFBE21625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2965" name="Text Box 102">
            <a:extLst>
              <a:ext uri="{FF2B5EF4-FFF2-40B4-BE49-F238E27FC236}">
                <a16:creationId xmlns:a16="http://schemas.microsoft.com/office/drawing/2014/main" id="{1633E14B-E713-44E0-99D2-5BD089EF9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2276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82966" name="Line 106">
            <a:extLst>
              <a:ext uri="{FF2B5EF4-FFF2-40B4-BE49-F238E27FC236}">
                <a16:creationId xmlns:a16="http://schemas.microsoft.com/office/drawing/2014/main" id="{2434D8F2-E05E-4E99-9D25-ED9CE291F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950" y="4786313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67" name="Text Box 108">
            <a:extLst>
              <a:ext uri="{FF2B5EF4-FFF2-40B4-BE49-F238E27FC236}">
                <a16:creationId xmlns:a16="http://schemas.microsoft.com/office/drawing/2014/main" id="{6CD687B0-4408-4998-AE27-CF22B071F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0" y="5632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82968" name="Text Box 109">
            <a:extLst>
              <a:ext uri="{FF2B5EF4-FFF2-40B4-BE49-F238E27FC236}">
                <a16:creationId xmlns:a16="http://schemas.microsoft.com/office/drawing/2014/main" id="{EAB552C1-FE98-4292-A54F-65D2FECE3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42783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115" name="Rectangle 3">
            <a:extLst>
              <a:ext uri="{FF2B5EF4-FFF2-40B4-BE49-F238E27FC236}">
                <a16:creationId xmlns:a16="http://schemas.microsoft.com/office/drawing/2014/main" id="{5DA46980-A52C-41C7-A91F-FD727F7A3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2578100"/>
            <a:ext cx="8335963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>
                <a:solidFill>
                  <a:srgbClr val="000000"/>
                </a:solidFill>
                <a:latin typeface="Gill Sans MT" charset="0"/>
              </a:rPr>
              <a:t>entry MPLS router uses RSVP-TE signaling protocol to set up MPLS forwarding at downstream routers</a:t>
            </a:r>
          </a:p>
        </p:txBody>
      </p:sp>
      <p:grpSp>
        <p:nvGrpSpPr>
          <p:cNvPr id="93191" name="Group 93190">
            <a:extLst>
              <a:ext uri="{FF2B5EF4-FFF2-40B4-BE49-F238E27FC236}">
                <a16:creationId xmlns:a16="http://schemas.microsoft.com/office/drawing/2014/main" id="{F20D2B51-B124-4118-AEED-95E010256360}"/>
              </a:ext>
            </a:extLst>
          </p:cNvPr>
          <p:cNvGrpSpPr>
            <a:grpSpLocks/>
          </p:cNvGrpSpPr>
          <p:nvPr/>
        </p:nvGrpSpPr>
        <p:grpSpPr bwMode="auto">
          <a:xfrm>
            <a:off x="2882900" y="4541838"/>
            <a:ext cx="3109913" cy="1601787"/>
            <a:chOff x="2882348" y="4542181"/>
            <a:chExt cx="3109821" cy="1601125"/>
          </a:xfrm>
        </p:grpSpPr>
        <p:sp>
          <p:nvSpPr>
            <p:cNvPr id="196640" name="Right Arrow 93183">
              <a:extLst>
                <a:ext uri="{FF2B5EF4-FFF2-40B4-BE49-F238E27FC236}">
                  <a16:creationId xmlns:a16="http://schemas.microsoft.com/office/drawing/2014/main" id="{B3D52D63-129A-4213-9EFA-F61795C390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76263" y="4542181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6641" name="Right Arrow 112">
              <a:extLst>
                <a:ext uri="{FF2B5EF4-FFF2-40B4-BE49-F238E27FC236}">
                  <a16:creationId xmlns:a16="http://schemas.microsoft.com/office/drawing/2014/main" id="{662B262B-BFD7-470A-85A6-0FA526815A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936672" flipV="1">
              <a:off x="3501914" y="5294505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6642" name="Right Arrow 113">
              <a:extLst>
                <a:ext uri="{FF2B5EF4-FFF2-40B4-BE49-F238E27FC236}">
                  <a16:creationId xmlns:a16="http://schemas.microsoft.com/office/drawing/2014/main" id="{FD311B2D-D4B3-42BD-AB83-A09F8503CF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901416" flipV="1">
              <a:off x="3896874" y="5246831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6643" name="TextBox 93184">
              <a:extLst>
                <a:ext uri="{FF2B5EF4-FFF2-40B4-BE49-F238E27FC236}">
                  <a16:creationId xmlns:a16="http://schemas.microsoft.com/office/drawing/2014/main" id="{01B5B476-FD47-4B5A-8CF6-911FC06C0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348" y="5396948"/>
              <a:ext cx="1159292" cy="74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modified </a:t>
              </a:r>
            </a:p>
            <a:p>
              <a:pPr>
                <a:lnSpc>
                  <a:spcPts val="1700"/>
                </a:lnSpc>
              </a:pP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 state </a:t>
              </a:r>
            </a:p>
            <a:p>
              <a:pPr>
                <a:lnSpc>
                  <a:spcPts val="1700"/>
                </a:lnSpc>
              </a:pP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flooding</a:t>
              </a:r>
            </a:p>
          </p:txBody>
        </p:sp>
      </p:grpSp>
      <p:grpSp>
        <p:nvGrpSpPr>
          <p:cNvPr id="93192" name="Group 93191">
            <a:extLst>
              <a:ext uri="{FF2B5EF4-FFF2-40B4-BE49-F238E27FC236}">
                <a16:creationId xmlns:a16="http://schemas.microsoft.com/office/drawing/2014/main" id="{CCC92275-F2DE-4BD9-AB27-706BAD9A48F9}"/>
              </a:ext>
            </a:extLst>
          </p:cNvPr>
          <p:cNvGrpSpPr>
            <a:grpSpLocks/>
          </p:cNvGrpSpPr>
          <p:nvPr/>
        </p:nvGrpSpPr>
        <p:grpSpPr bwMode="auto">
          <a:xfrm>
            <a:off x="3887788" y="4187825"/>
            <a:ext cx="2166937" cy="1597025"/>
            <a:chOff x="6879226" y="3054627"/>
            <a:chExt cx="2167569" cy="1597693"/>
          </a:xfrm>
        </p:grpSpPr>
        <p:sp>
          <p:nvSpPr>
            <p:cNvPr id="196636" name="Right Arrow 119">
              <a:extLst>
                <a:ext uri="{FF2B5EF4-FFF2-40B4-BE49-F238E27FC236}">
                  <a16:creationId xmlns:a16="http://schemas.microsoft.com/office/drawing/2014/main" id="{481CE0B4-7FAD-4552-A4F8-C1773B47B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889" y="3432312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6637" name="Right Arrow 120">
              <a:extLst>
                <a:ext uri="{FF2B5EF4-FFF2-40B4-BE49-F238E27FC236}">
                  <a16:creationId xmlns:a16="http://schemas.microsoft.com/office/drawing/2014/main" id="{E0C0154A-5BB3-49B9-A695-AFE3E93457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11092" flipV="1">
              <a:off x="6556540" y="4184636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6638" name="Right Arrow 121">
              <a:extLst>
                <a:ext uri="{FF2B5EF4-FFF2-40B4-BE49-F238E27FC236}">
                  <a16:creationId xmlns:a16="http://schemas.microsoft.com/office/drawing/2014/main" id="{9B96FE77-65BC-4E8C-88D8-71204F1D5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798" flipV="1">
              <a:off x="6951500" y="4136962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6639" name="TextBox 122">
              <a:extLst>
                <a:ext uri="{FF2B5EF4-FFF2-40B4-BE49-F238E27FC236}">
                  <a16:creationId xmlns:a16="http://schemas.microsoft.com/office/drawing/2014/main" id="{5DC02756-B00A-4D1F-B94D-ED04D76B9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6687" y="3054627"/>
              <a:ext cx="1184940" cy="31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altLang="en-US" sz="18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RSVP-TE</a:t>
              </a:r>
            </a:p>
          </p:txBody>
        </p:sp>
      </p:grpSp>
      <p:pic>
        <p:nvPicPr>
          <p:cNvPr id="196635" name="Picture 24" descr="underline_base">
            <a:extLst>
              <a:ext uri="{FF2B5EF4-FFF2-40B4-BE49-F238E27FC236}">
                <a16:creationId xmlns:a16="http://schemas.microsoft.com/office/drawing/2014/main" id="{336E6446-5CA1-45C2-8902-5030549FD32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02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>
            <a:extLst>
              <a:ext uri="{FF2B5EF4-FFF2-40B4-BE49-F238E27FC236}">
                <a16:creationId xmlns:a16="http://schemas.microsoft.com/office/drawing/2014/main" id="{3E673EB1-D017-422B-8430-A734CFC8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83971" name="Slide Number Placeholder 4">
            <a:extLst>
              <a:ext uri="{FF2B5EF4-FFF2-40B4-BE49-F238E27FC236}">
                <a16:creationId xmlns:a16="http://schemas.microsoft.com/office/drawing/2014/main" id="{6EBFC97F-EBE3-4B40-9E18-1B5ACFB3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0575AC7E-C810-412C-9838-ED3ACFB98872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82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8659" name="Freeform 2">
            <a:extLst>
              <a:ext uri="{FF2B5EF4-FFF2-40B4-BE49-F238E27FC236}">
                <a16:creationId xmlns:a16="http://schemas.microsoft.com/office/drawing/2014/main" id="{09A69DFE-22A1-4F3A-AA1E-84A9F6FC94EF}"/>
              </a:ext>
            </a:extLst>
          </p:cNvPr>
          <p:cNvSpPr>
            <a:spLocks/>
          </p:cNvSpPr>
          <p:nvPr/>
        </p:nvSpPr>
        <p:spPr bwMode="auto">
          <a:xfrm>
            <a:off x="1754188" y="5278438"/>
            <a:ext cx="2462212" cy="419100"/>
          </a:xfrm>
          <a:custGeom>
            <a:avLst/>
            <a:gdLst>
              <a:gd name="T0" fmla="*/ 2147483647 w 1551"/>
              <a:gd name="T1" fmla="*/ 2147483647 h 264"/>
              <a:gd name="T2" fmla="*/ 0 w 1551"/>
              <a:gd name="T3" fmla="*/ 2147483647 h 264"/>
              <a:gd name="T4" fmla="*/ 2147483647 w 1551"/>
              <a:gd name="T5" fmla="*/ 2147483647 h 264"/>
              <a:gd name="T6" fmla="*/ 2147483647 w 1551"/>
              <a:gd name="T7" fmla="*/ 0 h 264"/>
              <a:gd name="T8" fmla="*/ 2147483647 w 1551"/>
              <a:gd name="T9" fmla="*/ 2147483647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1" h="264">
                <a:moveTo>
                  <a:pt x="1263" y="8"/>
                </a:moveTo>
                <a:lnTo>
                  <a:pt x="0" y="264"/>
                </a:lnTo>
                <a:lnTo>
                  <a:pt x="1536" y="264"/>
                </a:lnTo>
                <a:lnTo>
                  <a:pt x="1551" y="0"/>
                </a:lnTo>
                <a:lnTo>
                  <a:pt x="1263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0" name="Freeform 3">
            <a:extLst>
              <a:ext uri="{FF2B5EF4-FFF2-40B4-BE49-F238E27FC236}">
                <a16:creationId xmlns:a16="http://schemas.microsoft.com/office/drawing/2014/main" id="{710A3C38-0044-447A-9235-09313B6AC6B2}"/>
              </a:ext>
            </a:extLst>
          </p:cNvPr>
          <p:cNvSpPr>
            <a:spLocks/>
          </p:cNvSpPr>
          <p:nvPr/>
        </p:nvSpPr>
        <p:spPr bwMode="auto">
          <a:xfrm>
            <a:off x="4492625" y="5326063"/>
            <a:ext cx="2447925" cy="577850"/>
          </a:xfrm>
          <a:custGeom>
            <a:avLst/>
            <a:gdLst>
              <a:gd name="T0" fmla="*/ 2147483647 w 1542"/>
              <a:gd name="T1" fmla="*/ 2147483647 h 364"/>
              <a:gd name="T2" fmla="*/ 0 w 1542"/>
              <a:gd name="T3" fmla="*/ 2147483647 h 364"/>
              <a:gd name="T4" fmla="*/ 2147483647 w 1542"/>
              <a:gd name="T5" fmla="*/ 2147483647 h 364"/>
              <a:gd name="T6" fmla="*/ 2147483647 w 1542"/>
              <a:gd name="T7" fmla="*/ 0 h 364"/>
              <a:gd name="T8" fmla="*/ 2147483647 w 1542"/>
              <a:gd name="T9" fmla="*/ 2147483647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364">
                <a:moveTo>
                  <a:pt x="839" y="8"/>
                </a:moveTo>
                <a:lnTo>
                  <a:pt x="0" y="364"/>
                </a:lnTo>
                <a:lnTo>
                  <a:pt x="1542" y="364"/>
                </a:lnTo>
                <a:lnTo>
                  <a:pt x="1127" y="0"/>
                </a:lnTo>
                <a:lnTo>
                  <a:pt x="839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1" name="Freeform 4">
            <a:extLst>
              <a:ext uri="{FF2B5EF4-FFF2-40B4-BE49-F238E27FC236}">
                <a16:creationId xmlns:a16="http://schemas.microsoft.com/office/drawing/2014/main" id="{CC85D246-FA73-4B52-ABCD-D0E965319B5A}"/>
              </a:ext>
            </a:extLst>
          </p:cNvPr>
          <p:cNvSpPr>
            <a:spLocks/>
          </p:cNvSpPr>
          <p:nvPr/>
        </p:nvSpPr>
        <p:spPr bwMode="auto">
          <a:xfrm>
            <a:off x="1884363" y="3106738"/>
            <a:ext cx="2433637" cy="798512"/>
          </a:xfrm>
          <a:custGeom>
            <a:avLst/>
            <a:gdLst>
              <a:gd name="T0" fmla="*/ 2147483647 w 1533"/>
              <a:gd name="T1" fmla="*/ 2147483647 h 503"/>
              <a:gd name="T2" fmla="*/ 2147483647 w 1533"/>
              <a:gd name="T3" fmla="*/ 0 h 503"/>
              <a:gd name="T4" fmla="*/ 0 w 1533"/>
              <a:gd name="T5" fmla="*/ 0 h 503"/>
              <a:gd name="T6" fmla="*/ 2147483647 w 1533"/>
              <a:gd name="T7" fmla="*/ 2147483647 h 503"/>
              <a:gd name="T8" fmla="*/ 2147483647 w 1533"/>
              <a:gd name="T9" fmla="*/ 2147483647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3" h="503">
                <a:moveTo>
                  <a:pt x="808" y="503"/>
                </a:moveTo>
                <a:lnTo>
                  <a:pt x="1533" y="0"/>
                </a:lnTo>
                <a:lnTo>
                  <a:pt x="0" y="0"/>
                </a:lnTo>
                <a:lnTo>
                  <a:pt x="685" y="481"/>
                </a:lnTo>
                <a:lnTo>
                  <a:pt x="808" y="5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2" name="Freeform 5">
            <a:extLst>
              <a:ext uri="{FF2B5EF4-FFF2-40B4-BE49-F238E27FC236}">
                <a16:creationId xmlns:a16="http://schemas.microsoft.com/office/drawing/2014/main" id="{C5DF1B71-39AA-434E-AABF-CF07468CD2BC}"/>
              </a:ext>
            </a:extLst>
          </p:cNvPr>
          <p:cNvSpPr>
            <a:spLocks/>
          </p:cNvSpPr>
          <p:nvPr/>
        </p:nvSpPr>
        <p:spPr bwMode="auto">
          <a:xfrm>
            <a:off x="4552950" y="3416300"/>
            <a:ext cx="2589213" cy="511175"/>
          </a:xfrm>
          <a:custGeom>
            <a:avLst/>
            <a:gdLst>
              <a:gd name="T0" fmla="*/ 2147483647 w 1631"/>
              <a:gd name="T1" fmla="*/ 2147483647 h 322"/>
              <a:gd name="T2" fmla="*/ 2147483647 w 1631"/>
              <a:gd name="T3" fmla="*/ 0 h 322"/>
              <a:gd name="T4" fmla="*/ 2147483647 w 1631"/>
              <a:gd name="T5" fmla="*/ 0 h 322"/>
              <a:gd name="T6" fmla="*/ 0 w 1631"/>
              <a:gd name="T7" fmla="*/ 2147483647 h 322"/>
              <a:gd name="T8" fmla="*/ 2147483647 w 1631"/>
              <a:gd name="T9" fmla="*/ 2147483647 h 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1" h="322">
                <a:moveTo>
                  <a:pt x="123" y="322"/>
                </a:moveTo>
                <a:lnTo>
                  <a:pt x="1631" y="0"/>
                </a:lnTo>
                <a:lnTo>
                  <a:pt x="89" y="0"/>
                </a:lnTo>
                <a:lnTo>
                  <a:pt x="0" y="300"/>
                </a:lnTo>
                <a:lnTo>
                  <a:pt x="123" y="32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8663" name="Group 6">
            <a:extLst>
              <a:ext uri="{FF2B5EF4-FFF2-40B4-BE49-F238E27FC236}">
                <a16:creationId xmlns:a16="http://schemas.microsoft.com/office/drawing/2014/main" id="{81F675E1-3BB7-4861-BE73-73BED713F7EF}"/>
              </a:ext>
            </a:extLst>
          </p:cNvPr>
          <p:cNvGrpSpPr>
            <a:grpSpLocks/>
          </p:cNvGrpSpPr>
          <p:nvPr/>
        </p:nvGrpSpPr>
        <p:grpSpPr bwMode="auto">
          <a:xfrm>
            <a:off x="5583238" y="4924425"/>
            <a:ext cx="766762" cy="433388"/>
            <a:chOff x="3600" y="219"/>
            <a:chExt cx="360" cy="175"/>
          </a:xfrm>
        </p:grpSpPr>
        <p:sp>
          <p:nvSpPr>
            <p:cNvPr id="84105" name="Oval 7">
              <a:extLst>
                <a:ext uri="{FF2B5EF4-FFF2-40B4-BE49-F238E27FC236}">
                  <a16:creationId xmlns:a16="http://schemas.microsoft.com/office/drawing/2014/main" id="{3B71E364-601E-4699-B604-A733298E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106" name="Line 8">
              <a:extLst>
                <a:ext uri="{FF2B5EF4-FFF2-40B4-BE49-F238E27FC236}">
                  <a16:creationId xmlns:a16="http://schemas.microsoft.com/office/drawing/2014/main" id="{98CA4BF1-07C5-413C-91E4-79B978BCA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107" name="Line 9">
              <a:extLst>
                <a:ext uri="{FF2B5EF4-FFF2-40B4-BE49-F238E27FC236}">
                  <a16:creationId xmlns:a16="http://schemas.microsoft.com/office/drawing/2014/main" id="{279895B6-EF85-4D40-B5BF-456D3E7E9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108" name="Rectangle 10">
              <a:extLst>
                <a:ext uri="{FF2B5EF4-FFF2-40B4-BE49-F238E27FC236}">
                  <a16:creationId xmlns:a16="http://schemas.microsoft.com/office/drawing/2014/main" id="{7184F79A-B706-47CC-93DE-FC631726C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109" name="Oval 11">
              <a:extLst>
                <a:ext uri="{FF2B5EF4-FFF2-40B4-BE49-F238E27FC236}">
                  <a16:creationId xmlns:a16="http://schemas.microsoft.com/office/drawing/2014/main" id="{ACDF388B-82B1-4FE6-8F75-B70760004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8797" name="Group 12">
              <a:extLst>
                <a:ext uri="{FF2B5EF4-FFF2-40B4-BE49-F238E27FC236}">
                  <a16:creationId xmlns:a16="http://schemas.microsoft.com/office/drawing/2014/main" id="{43825D14-3788-4443-86AC-D5071DDE4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15" name="Line 13">
                <a:extLst>
                  <a:ext uri="{FF2B5EF4-FFF2-40B4-BE49-F238E27FC236}">
                    <a16:creationId xmlns:a16="http://schemas.microsoft.com/office/drawing/2014/main" id="{15E377CE-442B-48CB-BD45-D076F25CA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16" name="Line 14">
                <a:extLst>
                  <a:ext uri="{FF2B5EF4-FFF2-40B4-BE49-F238E27FC236}">
                    <a16:creationId xmlns:a16="http://schemas.microsoft.com/office/drawing/2014/main" id="{768A95E0-DC3A-4B3A-9D8C-F56B3FF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17" name="Line 15">
                <a:extLst>
                  <a:ext uri="{FF2B5EF4-FFF2-40B4-BE49-F238E27FC236}">
                    <a16:creationId xmlns:a16="http://schemas.microsoft.com/office/drawing/2014/main" id="{666FEB9F-BF40-4162-8D16-2191CAF95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8798" name="Group 16">
              <a:extLst>
                <a:ext uri="{FF2B5EF4-FFF2-40B4-BE49-F238E27FC236}">
                  <a16:creationId xmlns:a16="http://schemas.microsoft.com/office/drawing/2014/main" id="{FDB7C455-5FCB-40ED-9B7A-B9C5D3ACB46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112" name="Line 17">
                <a:extLst>
                  <a:ext uri="{FF2B5EF4-FFF2-40B4-BE49-F238E27FC236}">
                    <a16:creationId xmlns:a16="http://schemas.microsoft.com/office/drawing/2014/main" id="{371DC5DB-79BD-4CC4-96D5-885880E44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13" name="Line 18">
                <a:extLst>
                  <a:ext uri="{FF2B5EF4-FFF2-40B4-BE49-F238E27FC236}">
                    <a16:creationId xmlns:a16="http://schemas.microsoft.com/office/drawing/2014/main" id="{6CC2A96F-5A2A-4C95-B78E-8C93B5768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14" name="Line 19">
                <a:extLst>
                  <a:ext uri="{FF2B5EF4-FFF2-40B4-BE49-F238E27FC236}">
                    <a16:creationId xmlns:a16="http://schemas.microsoft.com/office/drawing/2014/main" id="{617FB995-7F40-4C5E-9FAD-C07C34D99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8664" name="Group 20">
            <a:extLst>
              <a:ext uri="{FF2B5EF4-FFF2-40B4-BE49-F238E27FC236}">
                <a16:creationId xmlns:a16="http://schemas.microsoft.com/office/drawing/2014/main" id="{578EF9CB-5B2E-42D4-9067-7BBF8A14A703}"/>
              </a:ext>
            </a:extLst>
          </p:cNvPr>
          <p:cNvGrpSpPr>
            <a:grpSpLocks/>
          </p:cNvGrpSpPr>
          <p:nvPr/>
        </p:nvGrpSpPr>
        <p:grpSpPr bwMode="auto">
          <a:xfrm>
            <a:off x="3757613" y="4919663"/>
            <a:ext cx="766762" cy="433387"/>
            <a:chOff x="3600" y="219"/>
            <a:chExt cx="360" cy="175"/>
          </a:xfrm>
        </p:grpSpPr>
        <p:sp>
          <p:nvSpPr>
            <p:cNvPr id="84092" name="Oval 21">
              <a:extLst>
                <a:ext uri="{FF2B5EF4-FFF2-40B4-BE49-F238E27FC236}">
                  <a16:creationId xmlns:a16="http://schemas.microsoft.com/office/drawing/2014/main" id="{00D54B29-9833-426F-B9DD-E8F865062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93" name="Line 22">
              <a:extLst>
                <a:ext uri="{FF2B5EF4-FFF2-40B4-BE49-F238E27FC236}">
                  <a16:creationId xmlns:a16="http://schemas.microsoft.com/office/drawing/2014/main" id="{7F355742-8A3C-44A6-9414-92A08C979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94" name="Line 23">
              <a:extLst>
                <a:ext uri="{FF2B5EF4-FFF2-40B4-BE49-F238E27FC236}">
                  <a16:creationId xmlns:a16="http://schemas.microsoft.com/office/drawing/2014/main" id="{CDF004EA-C4BA-413F-B2AE-796BA4E3B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95" name="Rectangle 24">
              <a:extLst>
                <a:ext uri="{FF2B5EF4-FFF2-40B4-BE49-F238E27FC236}">
                  <a16:creationId xmlns:a16="http://schemas.microsoft.com/office/drawing/2014/main" id="{30FC510F-ECFC-4991-B42A-F98AA6345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96" name="Oval 25">
              <a:extLst>
                <a:ext uri="{FF2B5EF4-FFF2-40B4-BE49-F238E27FC236}">
                  <a16:creationId xmlns:a16="http://schemas.microsoft.com/office/drawing/2014/main" id="{DC791FA9-5AD5-408B-839B-D741486EC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8784" name="Group 26">
              <a:extLst>
                <a:ext uri="{FF2B5EF4-FFF2-40B4-BE49-F238E27FC236}">
                  <a16:creationId xmlns:a16="http://schemas.microsoft.com/office/drawing/2014/main" id="{90758034-7D6E-4E3A-B241-606576F3A4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02" name="Line 27">
                <a:extLst>
                  <a:ext uri="{FF2B5EF4-FFF2-40B4-BE49-F238E27FC236}">
                    <a16:creationId xmlns:a16="http://schemas.microsoft.com/office/drawing/2014/main" id="{6093EBF7-408B-429F-8E64-DD02908C9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03" name="Line 28">
                <a:extLst>
                  <a:ext uri="{FF2B5EF4-FFF2-40B4-BE49-F238E27FC236}">
                    <a16:creationId xmlns:a16="http://schemas.microsoft.com/office/drawing/2014/main" id="{C2FDB256-2E1A-4566-BDA9-6E0CB6A25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04" name="Line 29">
                <a:extLst>
                  <a:ext uri="{FF2B5EF4-FFF2-40B4-BE49-F238E27FC236}">
                    <a16:creationId xmlns:a16="http://schemas.microsoft.com/office/drawing/2014/main" id="{762B89FA-48BD-4917-BC51-CA2F7D27A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8785" name="Group 30">
              <a:extLst>
                <a:ext uri="{FF2B5EF4-FFF2-40B4-BE49-F238E27FC236}">
                  <a16:creationId xmlns:a16="http://schemas.microsoft.com/office/drawing/2014/main" id="{DDE86B24-4490-4BA6-B29B-D87BD307822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99" name="Line 31">
                <a:extLst>
                  <a:ext uri="{FF2B5EF4-FFF2-40B4-BE49-F238E27FC236}">
                    <a16:creationId xmlns:a16="http://schemas.microsoft.com/office/drawing/2014/main" id="{89513AA6-FDE4-48F0-9819-F3FF728AB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00" name="Line 32">
                <a:extLst>
                  <a:ext uri="{FF2B5EF4-FFF2-40B4-BE49-F238E27FC236}">
                    <a16:creationId xmlns:a16="http://schemas.microsoft.com/office/drawing/2014/main" id="{088AC875-F1B8-4C2B-8DA0-1001E423F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01" name="Line 33">
                <a:extLst>
                  <a:ext uri="{FF2B5EF4-FFF2-40B4-BE49-F238E27FC236}">
                    <a16:creationId xmlns:a16="http://schemas.microsoft.com/office/drawing/2014/main" id="{B5947F0A-AAB4-4BC1-AFCE-72BB44CD6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8665" name="Group 34">
            <a:extLst>
              <a:ext uri="{FF2B5EF4-FFF2-40B4-BE49-F238E27FC236}">
                <a16:creationId xmlns:a16="http://schemas.microsoft.com/office/drawing/2014/main" id="{BB59D0A5-1D54-488F-B479-F86ECE729F28}"/>
              </a:ext>
            </a:extLst>
          </p:cNvPr>
          <p:cNvGrpSpPr>
            <a:grpSpLocks/>
          </p:cNvGrpSpPr>
          <p:nvPr/>
        </p:nvGrpSpPr>
        <p:grpSpPr bwMode="auto">
          <a:xfrm>
            <a:off x="4111625" y="3902075"/>
            <a:ext cx="766763" cy="433388"/>
            <a:chOff x="3600" y="219"/>
            <a:chExt cx="360" cy="175"/>
          </a:xfrm>
        </p:grpSpPr>
        <p:sp>
          <p:nvSpPr>
            <p:cNvPr id="84079" name="Oval 35">
              <a:extLst>
                <a:ext uri="{FF2B5EF4-FFF2-40B4-BE49-F238E27FC236}">
                  <a16:creationId xmlns:a16="http://schemas.microsoft.com/office/drawing/2014/main" id="{DF86CDBE-3595-4B22-A391-8BB24B45F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80" name="Line 36">
              <a:extLst>
                <a:ext uri="{FF2B5EF4-FFF2-40B4-BE49-F238E27FC236}">
                  <a16:creationId xmlns:a16="http://schemas.microsoft.com/office/drawing/2014/main" id="{56842824-86AA-4A0E-B2B1-F5E5FE470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81" name="Line 37">
              <a:extLst>
                <a:ext uri="{FF2B5EF4-FFF2-40B4-BE49-F238E27FC236}">
                  <a16:creationId xmlns:a16="http://schemas.microsoft.com/office/drawing/2014/main" id="{CAA8B1D1-AD17-462C-8E28-7AE7763B2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82" name="Rectangle 38">
              <a:extLst>
                <a:ext uri="{FF2B5EF4-FFF2-40B4-BE49-F238E27FC236}">
                  <a16:creationId xmlns:a16="http://schemas.microsoft.com/office/drawing/2014/main" id="{7046A33C-3935-483F-91EA-D54F1E11F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83" name="Oval 39">
              <a:extLst>
                <a:ext uri="{FF2B5EF4-FFF2-40B4-BE49-F238E27FC236}">
                  <a16:creationId xmlns:a16="http://schemas.microsoft.com/office/drawing/2014/main" id="{989872BC-AB08-4BEB-B724-841364D04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8771" name="Group 40">
              <a:extLst>
                <a:ext uri="{FF2B5EF4-FFF2-40B4-BE49-F238E27FC236}">
                  <a16:creationId xmlns:a16="http://schemas.microsoft.com/office/drawing/2014/main" id="{384F6C48-E249-415D-8E93-40B0A3132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89" name="Line 41">
                <a:extLst>
                  <a:ext uri="{FF2B5EF4-FFF2-40B4-BE49-F238E27FC236}">
                    <a16:creationId xmlns:a16="http://schemas.microsoft.com/office/drawing/2014/main" id="{E408F2B4-B941-460A-B565-D087407CC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90" name="Line 42">
                <a:extLst>
                  <a:ext uri="{FF2B5EF4-FFF2-40B4-BE49-F238E27FC236}">
                    <a16:creationId xmlns:a16="http://schemas.microsoft.com/office/drawing/2014/main" id="{ECD16196-CB8F-4476-BB1E-832F0097A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91" name="Line 43">
                <a:extLst>
                  <a:ext uri="{FF2B5EF4-FFF2-40B4-BE49-F238E27FC236}">
                    <a16:creationId xmlns:a16="http://schemas.microsoft.com/office/drawing/2014/main" id="{D62BA96E-1379-4BFA-BCCF-8B77C12F7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8772" name="Group 44">
              <a:extLst>
                <a:ext uri="{FF2B5EF4-FFF2-40B4-BE49-F238E27FC236}">
                  <a16:creationId xmlns:a16="http://schemas.microsoft.com/office/drawing/2014/main" id="{8817AAA1-2BFB-4B29-B852-50705F84C79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86" name="Line 45">
                <a:extLst>
                  <a:ext uri="{FF2B5EF4-FFF2-40B4-BE49-F238E27FC236}">
                    <a16:creationId xmlns:a16="http://schemas.microsoft.com/office/drawing/2014/main" id="{D4F57A60-F635-469C-9490-AFC85B03F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87" name="Line 46">
                <a:extLst>
                  <a:ext uri="{FF2B5EF4-FFF2-40B4-BE49-F238E27FC236}">
                    <a16:creationId xmlns:a16="http://schemas.microsoft.com/office/drawing/2014/main" id="{239F802B-DF23-4EF8-829A-C7435214C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88" name="Line 47">
                <a:extLst>
                  <a:ext uri="{FF2B5EF4-FFF2-40B4-BE49-F238E27FC236}">
                    <a16:creationId xmlns:a16="http://schemas.microsoft.com/office/drawing/2014/main" id="{7D4081BF-274D-4A28-81BF-87FFFAD3C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8666" name="Group 48">
            <a:extLst>
              <a:ext uri="{FF2B5EF4-FFF2-40B4-BE49-F238E27FC236}">
                <a16:creationId xmlns:a16="http://schemas.microsoft.com/office/drawing/2014/main" id="{28BA5F78-9ECB-42D1-AEC3-1358F429B807}"/>
              </a:ext>
            </a:extLst>
          </p:cNvPr>
          <p:cNvGrpSpPr>
            <a:grpSpLocks/>
          </p:cNvGrpSpPr>
          <p:nvPr/>
        </p:nvGrpSpPr>
        <p:grpSpPr bwMode="auto">
          <a:xfrm>
            <a:off x="2684463" y="3897313"/>
            <a:ext cx="766762" cy="433387"/>
            <a:chOff x="3600" y="219"/>
            <a:chExt cx="360" cy="175"/>
          </a:xfrm>
        </p:grpSpPr>
        <p:sp>
          <p:nvSpPr>
            <p:cNvPr id="84066" name="Oval 49">
              <a:extLst>
                <a:ext uri="{FF2B5EF4-FFF2-40B4-BE49-F238E27FC236}">
                  <a16:creationId xmlns:a16="http://schemas.microsoft.com/office/drawing/2014/main" id="{B95B536D-5273-4822-92FA-DB8E39BE2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67" name="Line 50">
              <a:extLst>
                <a:ext uri="{FF2B5EF4-FFF2-40B4-BE49-F238E27FC236}">
                  <a16:creationId xmlns:a16="http://schemas.microsoft.com/office/drawing/2014/main" id="{B1FF2AF5-3A36-48EE-A277-EA14F8A46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68" name="Line 51">
              <a:extLst>
                <a:ext uri="{FF2B5EF4-FFF2-40B4-BE49-F238E27FC236}">
                  <a16:creationId xmlns:a16="http://schemas.microsoft.com/office/drawing/2014/main" id="{6FB58DCE-E716-4165-B269-3B6102BCB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69" name="Rectangle 52">
              <a:extLst>
                <a:ext uri="{FF2B5EF4-FFF2-40B4-BE49-F238E27FC236}">
                  <a16:creationId xmlns:a16="http://schemas.microsoft.com/office/drawing/2014/main" id="{4113400A-7E08-4BAF-AD3F-E8A5551F5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70" name="Oval 53">
              <a:extLst>
                <a:ext uri="{FF2B5EF4-FFF2-40B4-BE49-F238E27FC236}">
                  <a16:creationId xmlns:a16="http://schemas.microsoft.com/office/drawing/2014/main" id="{F85A80CA-48E6-46CA-87BB-A32FF792D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8758" name="Group 54">
              <a:extLst>
                <a:ext uri="{FF2B5EF4-FFF2-40B4-BE49-F238E27FC236}">
                  <a16:creationId xmlns:a16="http://schemas.microsoft.com/office/drawing/2014/main" id="{8F501B92-D078-4EAF-8137-24968CD5C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76" name="Line 55">
                <a:extLst>
                  <a:ext uri="{FF2B5EF4-FFF2-40B4-BE49-F238E27FC236}">
                    <a16:creationId xmlns:a16="http://schemas.microsoft.com/office/drawing/2014/main" id="{E8E5BF73-EEA5-49C0-AD3B-F83D13C02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77" name="Line 56">
                <a:extLst>
                  <a:ext uri="{FF2B5EF4-FFF2-40B4-BE49-F238E27FC236}">
                    <a16:creationId xmlns:a16="http://schemas.microsoft.com/office/drawing/2014/main" id="{E1E00439-68F5-41EB-94E7-6268D21AB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78" name="Line 57">
                <a:extLst>
                  <a:ext uri="{FF2B5EF4-FFF2-40B4-BE49-F238E27FC236}">
                    <a16:creationId xmlns:a16="http://schemas.microsoft.com/office/drawing/2014/main" id="{0859E489-AC91-46E8-BA24-7891E7831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8759" name="Group 58">
              <a:extLst>
                <a:ext uri="{FF2B5EF4-FFF2-40B4-BE49-F238E27FC236}">
                  <a16:creationId xmlns:a16="http://schemas.microsoft.com/office/drawing/2014/main" id="{4C69033C-62DC-4B10-81A5-4DDCFDD7D6B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73" name="Line 59">
                <a:extLst>
                  <a:ext uri="{FF2B5EF4-FFF2-40B4-BE49-F238E27FC236}">
                    <a16:creationId xmlns:a16="http://schemas.microsoft.com/office/drawing/2014/main" id="{9131AAAA-3BDD-4D39-B999-78B6D4D9C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74" name="Line 60">
                <a:extLst>
                  <a:ext uri="{FF2B5EF4-FFF2-40B4-BE49-F238E27FC236}">
                    <a16:creationId xmlns:a16="http://schemas.microsoft.com/office/drawing/2014/main" id="{EBE4AE17-FC99-4296-B8E2-EDECC7687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75" name="Line 61">
                <a:extLst>
                  <a:ext uri="{FF2B5EF4-FFF2-40B4-BE49-F238E27FC236}">
                    <a16:creationId xmlns:a16="http://schemas.microsoft.com/office/drawing/2014/main" id="{A54A1F12-A68F-4E33-9E71-221F41E7C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8667" name="Group 62">
            <a:extLst>
              <a:ext uri="{FF2B5EF4-FFF2-40B4-BE49-F238E27FC236}">
                <a16:creationId xmlns:a16="http://schemas.microsoft.com/office/drawing/2014/main" id="{80AEEDA0-C15E-4DB6-9DBD-D0B381504750}"/>
              </a:ext>
            </a:extLst>
          </p:cNvPr>
          <p:cNvGrpSpPr>
            <a:grpSpLocks/>
          </p:cNvGrpSpPr>
          <p:nvPr/>
        </p:nvGrpSpPr>
        <p:grpSpPr bwMode="auto">
          <a:xfrm>
            <a:off x="1165225" y="3190875"/>
            <a:ext cx="766763" cy="433388"/>
            <a:chOff x="589" y="1281"/>
            <a:chExt cx="483" cy="273"/>
          </a:xfrm>
        </p:grpSpPr>
        <p:sp>
          <p:nvSpPr>
            <p:cNvPr id="84053" name="Oval 63">
              <a:extLst>
                <a:ext uri="{FF2B5EF4-FFF2-40B4-BE49-F238E27FC236}">
                  <a16:creationId xmlns:a16="http://schemas.microsoft.com/office/drawing/2014/main" id="{3A883C09-2D28-45FE-AA29-2456C2C42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54" name="Line 64">
              <a:extLst>
                <a:ext uri="{FF2B5EF4-FFF2-40B4-BE49-F238E27FC236}">
                  <a16:creationId xmlns:a16="http://schemas.microsoft.com/office/drawing/2014/main" id="{AA146E4E-A602-40FB-B3E6-B43E35336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55" name="Line 65">
              <a:extLst>
                <a:ext uri="{FF2B5EF4-FFF2-40B4-BE49-F238E27FC236}">
                  <a16:creationId xmlns:a16="http://schemas.microsoft.com/office/drawing/2014/main" id="{2FBA167F-51B2-44E9-A770-B82ED80F9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56" name="Rectangle 66">
              <a:extLst>
                <a:ext uri="{FF2B5EF4-FFF2-40B4-BE49-F238E27FC236}">
                  <a16:creationId xmlns:a16="http://schemas.microsoft.com/office/drawing/2014/main" id="{B8BBD708-1F28-4C67-9954-A5DC60D7A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57" name="Oval 67">
              <a:extLst>
                <a:ext uri="{FF2B5EF4-FFF2-40B4-BE49-F238E27FC236}">
                  <a16:creationId xmlns:a16="http://schemas.microsoft.com/office/drawing/2014/main" id="{98512AAE-F34E-4466-862D-5387A5A12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8745" name="Group 68">
              <a:extLst>
                <a:ext uri="{FF2B5EF4-FFF2-40B4-BE49-F238E27FC236}">
                  <a16:creationId xmlns:a16="http://schemas.microsoft.com/office/drawing/2014/main" id="{0375C90A-8830-4618-ADFC-6B53C2EE3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63" name="Line 69">
                <a:extLst>
                  <a:ext uri="{FF2B5EF4-FFF2-40B4-BE49-F238E27FC236}">
                    <a16:creationId xmlns:a16="http://schemas.microsoft.com/office/drawing/2014/main" id="{C4E9F620-43DF-4F79-875F-C8E434CD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64" name="Line 70">
                <a:extLst>
                  <a:ext uri="{FF2B5EF4-FFF2-40B4-BE49-F238E27FC236}">
                    <a16:creationId xmlns:a16="http://schemas.microsoft.com/office/drawing/2014/main" id="{80EF10F5-E1D9-46DA-ACAC-00471D9DA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65" name="Line 71">
                <a:extLst>
                  <a:ext uri="{FF2B5EF4-FFF2-40B4-BE49-F238E27FC236}">
                    <a16:creationId xmlns:a16="http://schemas.microsoft.com/office/drawing/2014/main" id="{45AC6F6F-E7B4-43E0-8705-0D4F3F5A6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8746" name="Group 72">
              <a:extLst>
                <a:ext uri="{FF2B5EF4-FFF2-40B4-BE49-F238E27FC236}">
                  <a16:creationId xmlns:a16="http://schemas.microsoft.com/office/drawing/2014/main" id="{D7502EF4-DCCC-44C1-85F0-0055CB34177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60" name="Line 73">
                <a:extLst>
                  <a:ext uri="{FF2B5EF4-FFF2-40B4-BE49-F238E27FC236}">
                    <a16:creationId xmlns:a16="http://schemas.microsoft.com/office/drawing/2014/main" id="{41ECB8BB-858A-406F-972D-0C4728680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61" name="Line 74">
                <a:extLst>
                  <a:ext uri="{FF2B5EF4-FFF2-40B4-BE49-F238E27FC236}">
                    <a16:creationId xmlns:a16="http://schemas.microsoft.com/office/drawing/2014/main" id="{F098A027-EB79-4080-948D-C018869C4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62" name="Line 75">
                <a:extLst>
                  <a:ext uri="{FF2B5EF4-FFF2-40B4-BE49-F238E27FC236}">
                    <a16:creationId xmlns:a16="http://schemas.microsoft.com/office/drawing/2014/main" id="{EAE9F7DD-C510-47AA-B5DF-D03F3405C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3981" name="Line 76">
            <a:extLst>
              <a:ext uri="{FF2B5EF4-FFF2-40B4-BE49-F238E27FC236}">
                <a16:creationId xmlns:a16="http://schemas.microsoft.com/office/drawing/2014/main" id="{A30F537B-31F6-4E50-9CD8-04EDB3A9F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3433763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2" name="Line 77">
            <a:extLst>
              <a:ext uri="{FF2B5EF4-FFF2-40B4-BE49-F238E27FC236}">
                <a16:creationId xmlns:a16="http://schemas.microsoft.com/office/drawing/2014/main" id="{10F4E267-C9F8-4C4C-8A51-11F5F7DB0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2788" y="4138613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3" name="Line 78">
            <a:extLst>
              <a:ext uri="{FF2B5EF4-FFF2-40B4-BE49-F238E27FC236}">
                <a16:creationId xmlns:a16="http://schemas.microsoft.com/office/drawing/2014/main" id="{F89F764C-F54C-4F45-8CB8-46565F85DF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9638" y="4138613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4" name="Line 79">
            <a:extLst>
              <a:ext uri="{FF2B5EF4-FFF2-40B4-BE49-F238E27FC236}">
                <a16:creationId xmlns:a16="http://schemas.microsoft.com/office/drawing/2014/main" id="{481FE2BE-A9AB-4D53-835B-1B1CF2375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7238" y="4300538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5" name="Line 80">
            <a:extLst>
              <a:ext uri="{FF2B5EF4-FFF2-40B4-BE49-F238E27FC236}">
                <a16:creationId xmlns:a16="http://schemas.microsoft.com/office/drawing/2014/main" id="{0C28F4DB-4BBA-4886-801E-1FF24E7F6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51768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6" name="Line 81">
            <a:extLst>
              <a:ext uri="{FF2B5EF4-FFF2-40B4-BE49-F238E27FC236}">
                <a16:creationId xmlns:a16="http://schemas.microsoft.com/office/drawing/2014/main" id="{3357F430-DD03-4451-AE45-EEE58D133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4252913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7" name="Line 82">
            <a:extLst>
              <a:ext uri="{FF2B5EF4-FFF2-40B4-BE49-F238E27FC236}">
                <a16:creationId xmlns:a16="http://schemas.microsoft.com/office/drawing/2014/main" id="{CF6279E2-989A-4715-B29F-B13426998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4763" y="5157788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8" name="Text Box 83">
            <a:extLst>
              <a:ext uri="{FF2B5EF4-FFF2-40B4-BE49-F238E27FC236}">
                <a16:creationId xmlns:a16="http://schemas.microsoft.com/office/drawing/2014/main" id="{35129C3A-9C77-4052-8654-67529E2A4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900" y="53578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R1</a:t>
            </a:r>
          </a:p>
        </p:txBody>
      </p:sp>
      <p:sp>
        <p:nvSpPr>
          <p:cNvPr id="83989" name="Text Box 84">
            <a:extLst>
              <a:ext uri="{FF2B5EF4-FFF2-40B4-BE49-F238E27FC236}">
                <a16:creationId xmlns:a16="http://schemas.microsoft.com/office/drawing/2014/main" id="{B57B57FD-2D10-4F86-BB1D-11A41A5A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53355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83990" name="Text Box 85">
            <a:extLst>
              <a:ext uri="{FF2B5EF4-FFF2-40B4-BE49-F238E27FC236}">
                <a16:creationId xmlns:a16="http://schemas.microsoft.com/office/drawing/2014/main" id="{B57A77CE-20A4-44EE-84B4-68F6D78CA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8" y="39560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83991" name="Text Box 86">
            <a:extLst>
              <a:ext uri="{FF2B5EF4-FFF2-40B4-BE49-F238E27FC236}">
                <a16:creationId xmlns:a16="http://schemas.microsoft.com/office/drawing/2014/main" id="{5F200EE4-A9FD-464C-94BB-ED437FD4C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43338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sp>
        <p:nvSpPr>
          <p:cNvPr id="83992" name="Text Box 87">
            <a:extLst>
              <a:ext uri="{FF2B5EF4-FFF2-40B4-BE49-F238E27FC236}">
                <a16:creationId xmlns:a16="http://schemas.microsoft.com/office/drawing/2014/main" id="{27E4BE0B-54EB-4A37-BC7B-EC9EE5BD8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3513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198680" name="Group 88">
            <a:extLst>
              <a:ext uri="{FF2B5EF4-FFF2-40B4-BE49-F238E27FC236}">
                <a16:creationId xmlns:a16="http://schemas.microsoft.com/office/drawing/2014/main" id="{A1AA906C-1BDD-47DE-A981-0EE42D561509}"/>
              </a:ext>
            </a:extLst>
          </p:cNvPr>
          <p:cNvGrpSpPr>
            <a:grpSpLocks/>
          </p:cNvGrpSpPr>
          <p:nvPr/>
        </p:nvGrpSpPr>
        <p:grpSpPr bwMode="auto">
          <a:xfrm>
            <a:off x="1211263" y="4137025"/>
            <a:ext cx="766762" cy="433388"/>
            <a:chOff x="589" y="1281"/>
            <a:chExt cx="483" cy="273"/>
          </a:xfrm>
        </p:grpSpPr>
        <p:sp>
          <p:nvSpPr>
            <p:cNvPr id="84040" name="Oval 89">
              <a:extLst>
                <a:ext uri="{FF2B5EF4-FFF2-40B4-BE49-F238E27FC236}">
                  <a16:creationId xmlns:a16="http://schemas.microsoft.com/office/drawing/2014/main" id="{26672AB7-F6F2-4BA1-B3AF-3CF2268F9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41" name="Line 90">
              <a:extLst>
                <a:ext uri="{FF2B5EF4-FFF2-40B4-BE49-F238E27FC236}">
                  <a16:creationId xmlns:a16="http://schemas.microsoft.com/office/drawing/2014/main" id="{8D82C0F5-23A9-4042-9865-399D1E3F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42" name="Line 91">
              <a:extLst>
                <a:ext uri="{FF2B5EF4-FFF2-40B4-BE49-F238E27FC236}">
                  <a16:creationId xmlns:a16="http://schemas.microsoft.com/office/drawing/2014/main" id="{B0C35B4D-6537-485B-A544-B0295BCBC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43" name="Rectangle 92">
              <a:extLst>
                <a:ext uri="{FF2B5EF4-FFF2-40B4-BE49-F238E27FC236}">
                  <a16:creationId xmlns:a16="http://schemas.microsoft.com/office/drawing/2014/main" id="{AB337503-FDD8-499D-8080-10F7D237C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44" name="Oval 93">
              <a:extLst>
                <a:ext uri="{FF2B5EF4-FFF2-40B4-BE49-F238E27FC236}">
                  <a16:creationId xmlns:a16="http://schemas.microsoft.com/office/drawing/2014/main" id="{00074F29-CEE1-4467-9E73-B7EB54100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98732" name="Group 94">
              <a:extLst>
                <a:ext uri="{FF2B5EF4-FFF2-40B4-BE49-F238E27FC236}">
                  <a16:creationId xmlns:a16="http://schemas.microsoft.com/office/drawing/2014/main" id="{8B881382-0441-48FE-ACD7-AB717338E9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50" name="Line 95">
                <a:extLst>
                  <a:ext uri="{FF2B5EF4-FFF2-40B4-BE49-F238E27FC236}">
                    <a16:creationId xmlns:a16="http://schemas.microsoft.com/office/drawing/2014/main" id="{F0F1049C-B81F-4531-80D0-33EE32188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51" name="Line 96">
                <a:extLst>
                  <a:ext uri="{FF2B5EF4-FFF2-40B4-BE49-F238E27FC236}">
                    <a16:creationId xmlns:a16="http://schemas.microsoft.com/office/drawing/2014/main" id="{751BC34B-28AC-40A0-BE8B-6547E9FA8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52" name="Line 97">
                <a:extLst>
                  <a:ext uri="{FF2B5EF4-FFF2-40B4-BE49-F238E27FC236}">
                    <a16:creationId xmlns:a16="http://schemas.microsoft.com/office/drawing/2014/main" id="{A26118F4-0913-4D81-BE8F-4EDB23A7E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98733" name="Group 98">
              <a:extLst>
                <a:ext uri="{FF2B5EF4-FFF2-40B4-BE49-F238E27FC236}">
                  <a16:creationId xmlns:a16="http://schemas.microsoft.com/office/drawing/2014/main" id="{5691F65B-D308-4929-96E6-2BE173F4A0C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47" name="Line 99">
                <a:extLst>
                  <a:ext uri="{FF2B5EF4-FFF2-40B4-BE49-F238E27FC236}">
                    <a16:creationId xmlns:a16="http://schemas.microsoft.com/office/drawing/2014/main" id="{D89C797C-4C45-4E64-8766-59345BA2F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48" name="Line 100">
                <a:extLst>
                  <a:ext uri="{FF2B5EF4-FFF2-40B4-BE49-F238E27FC236}">
                    <a16:creationId xmlns:a16="http://schemas.microsoft.com/office/drawing/2014/main" id="{52643D2B-2248-4762-B104-405C68FFD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49" name="Line 101">
                <a:extLst>
                  <a:ext uri="{FF2B5EF4-FFF2-40B4-BE49-F238E27FC236}">
                    <a16:creationId xmlns:a16="http://schemas.microsoft.com/office/drawing/2014/main" id="{CF580F45-C588-4DD6-9A05-756F28C2C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3994" name="Text Box 102">
            <a:extLst>
              <a:ext uri="{FF2B5EF4-FFF2-40B4-BE49-F238E27FC236}">
                <a16:creationId xmlns:a16="http://schemas.microsoft.com/office/drawing/2014/main" id="{39AA2E5C-9628-4BAD-921A-E2C6D82C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5704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83995" name="Text Box 103">
            <a:extLst>
              <a:ext uri="{FF2B5EF4-FFF2-40B4-BE49-F238E27FC236}">
                <a16:creationId xmlns:a16="http://schemas.microsoft.com/office/drawing/2014/main" id="{7149DDEB-0395-4486-9F58-8ED9671C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5" y="48974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3996" name="Text Box 104">
            <a:extLst>
              <a:ext uri="{FF2B5EF4-FFF2-40B4-BE49-F238E27FC236}">
                <a16:creationId xmlns:a16="http://schemas.microsoft.com/office/drawing/2014/main" id="{FAF25F39-DFEC-47E9-86BD-63F6BE016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5" y="416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83997" name="Text Box 105">
            <a:extLst>
              <a:ext uri="{FF2B5EF4-FFF2-40B4-BE49-F238E27FC236}">
                <a16:creationId xmlns:a16="http://schemas.microsoft.com/office/drawing/2014/main" id="{C046DA9F-BDD5-4004-BC56-F1DE9ADE1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3889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3998" name="Line 106">
            <a:extLst>
              <a:ext uri="{FF2B5EF4-FFF2-40B4-BE49-F238E27FC236}">
                <a16:creationId xmlns:a16="http://schemas.microsoft.com/office/drawing/2014/main" id="{A5752D81-9FFB-4850-B0CE-430D18E59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3150" y="4129088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99" name="Text Box 107">
            <a:extLst>
              <a:ext uri="{FF2B5EF4-FFF2-40B4-BE49-F238E27FC236}">
                <a16:creationId xmlns:a16="http://schemas.microsoft.com/office/drawing/2014/main" id="{782DA918-5C3C-4213-805E-C54EF6EAB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8" y="3876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4000" name="Text Box 108">
            <a:extLst>
              <a:ext uri="{FF2B5EF4-FFF2-40B4-BE49-F238E27FC236}">
                <a16:creationId xmlns:a16="http://schemas.microsoft.com/office/drawing/2014/main" id="{3C697150-7802-4703-912B-94C907C9A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0" y="49752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84001" name="Text Box 109">
            <a:extLst>
              <a:ext uri="{FF2B5EF4-FFF2-40B4-BE49-F238E27FC236}">
                <a16:creationId xmlns:a16="http://schemas.microsoft.com/office/drawing/2014/main" id="{948A3760-D2DE-415A-AE4C-1F95CB4CE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6210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grpSp>
        <p:nvGrpSpPr>
          <p:cNvPr id="198689" name="Group 110">
            <a:extLst>
              <a:ext uri="{FF2B5EF4-FFF2-40B4-BE49-F238E27FC236}">
                <a16:creationId xmlns:a16="http://schemas.microsoft.com/office/drawing/2014/main" id="{4E34C41A-1D75-4242-B83A-FE541C45C814}"/>
              </a:ext>
            </a:extLst>
          </p:cNvPr>
          <p:cNvGrpSpPr>
            <a:grpSpLocks/>
          </p:cNvGrpSpPr>
          <p:nvPr/>
        </p:nvGrpSpPr>
        <p:grpSpPr bwMode="auto">
          <a:xfrm>
            <a:off x="4895850" y="5343525"/>
            <a:ext cx="2546350" cy="922338"/>
            <a:chOff x="679" y="3270"/>
            <a:chExt cx="1604" cy="581"/>
          </a:xfrm>
        </p:grpSpPr>
        <p:sp>
          <p:nvSpPr>
            <p:cNvPr id="84033" name="Rectangle 111">
              <a:extLst>
                <a:ext uri="{FF2B5EF4-FFF2-40B4-BE49-F238E27FC236}">
                  <a16:creationId xmlns:a16="http://schemas.microsoft.com/office/drawing/2014/main" id="{EDB480C3-7B72-48CD-96D7-E92087659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4" name="Text Box 112">
              <a:extLst>
                <a:ext uri="{FF2B5EF4-FFF2-40B4-BE49-F238E27FC236}">
                  <a16:creationId xmlns:a16="http://schemas.microsoft.com/office/drawing/2014/main" id="{5DC09600-E953-4B8B-A535-6E38BC750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>
                  <a:solidFill>
                    <a:srgbClr val="000000"/>
                  </a:solidFill>
                  <a:latin typeface="Arial" charset="0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>
                  <a:solidFill>
                    <a:srgbClr val="000000"/>
                  </a:solidFill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84035" name="Line 113">
              <a:extLst>
                <a:ext uri="{FF2B5EF4-FFF2-40B4-BE49-F238E27FC236}">
                  <a16:creationId xmlns:a16="http://schemas.microsoft.com/office/drawing/2014/main" id="{F784B1A1-1798-429D-B120-981B4B4D5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6" name="Text Box 114">
              <a:extLst>
                <a:ext uri="{FF2B5EF4-FFF2-40B4-BE49-F238E27FC236}">
                  <a16:creationId xmlns:a16="http://schemas.microsoft.com/office/drawing/2014/main" id="{CCDD75FD-7EC2-4228-8883-61BF6C160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</a:rPr>
                <a:t> 6        -      A       0</a:t>
              </a:r>
            </a:p>
          </p:txBody>
        </p:sp>
        <p:sp>
          <p:nvSpPr>
            <p:cNvPr id="84037" name="Line 115">
              <a:extLst>
                <a:ext uri="{FF2B5EF4-FFF2-40B4-BE49-F238E27FC236}">
                  <a16:creationId xmlns:a16="http://schemas.microsoft.com/office/drawing/2014/main" id="{38A4795F-DA2B-4537-BEE5-A9D045005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8" name="Line 116">
              <a:extLst>
                <a:ext uri="{FF2B5EF4-FFF2-40B4-BE49-F238E27FC236}">
                  <a16:creationId xmlns:a16="http://schemas.microsoft.com/office/drawing/2014/main" id="{0F36D078-7D26-4131-B2C8-B49D11304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9" name="Line 117">
              <a:extLst>
                <a:ext uri="{FF2B5EF4-FFF2-40B4-BE49-F238E27FC236}">
                  <a16:creationId xmlns:a16="http://schemas.microsoft.com/office/drawing/2014/main" id="{238FACB3-53B7-4C12-90D5-CACFE747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98690" name="Group 118">
            <a:extLst>
              <a:ext uri="{FF2B5EF4-FFF2-40B4-BE49-F238E27FC236}">
                <a16:creationId xmlns:a16="http://schemas.microsoft.com/office/drawing/2014/main" id="{E7597B45-0372-452A-A3B9-1728579F3DF3}"/>
              </a:ext>
            </a:extLst>
          </p:cNvPr>
          <p:cNvGrpSpPr>
            <a:grpSpLocks/>
          </p:cNvGrpSpPr>
          <p:nvPr/>
        </p:nvGrpSpPr>
        <p:grpSpPr bwMode="auto">
          <a:xfrm>
            <a:off x="4629150" y="2212975"/>
            <a:ext cx="2546350" cy="1239838"/>
            <a:chOff x="3494" y="291"/>
            <a:chExt cx="1604" cy="781"/>
          </a:xfrm>
        </p:grpSpPr>
        <p:sp>
          <p:nvSpPr>
            <p:cNvPr id="84025" name="Rectangle 119">
              <a:extLst>
                <a:ext uri="{FF2B5EF4-FFF2-40B4-BE49-F238E27FC236}">
                  <a16:creationId xmlns:a16="http://schemas.microsoft.com/office/drawing/2014/main" id="{A31A9DDD-A252-405C-AB1C-8931F08E2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" y="317"/>
              <a:ext cx="1533" cy="7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6" name="Text Box 120">
              <a:extLst>
                <a:ext uri="{FF2B5EF4-FFF2-40B4-BE49-F238E27FC236}">
                  <a16:creationId xmlns:a16="http://schemas.microsoft.com/office/drawing/2014/main" id="{15A0846E-D616-4AB1-B22A-085D26DAB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91"/>
              <a:ext cx="16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>
                  <a:solidFill>
                    <a:srgbClr val="000000"/>
                  </a:solidFill>
                  <a:latin typeface="Arial" charset="0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>
                  <a:solidFill>
                    <a:srgbClr val="000000"/>
                  </a:solidFill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84027" name="Line 121">
              <a:extLst>
                <a:ext uri="{FF2B5EF4-FFF2-40B4-BE49-F238E27FC236}">
                  <a16:creationId xmlns:a16="http://schemas.microsoft.com/office/drawing/2014/main" id="{BCE2BB17-0090-494B-B29E-F33481AF4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4" y="605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8" name="Text Box 122">
              <a:extLst>
                <a:ext uri="{FF2B5EF4-FFF2-40B4-BE49-F238E27FC236}">
                  <a16:creationId xmlns:a16="http://schemas.microsoft.com/office/drawing/2014/main" id="{5906362C-D078-4EC5-BE86-2E9C799B2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609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</a:rPr>
                <a:t>10      6      A       1</a:t>
              </a:r>
            </a:p>
          </p:txBody>
        </p:sp>
        <p:sp>
          <p:nvSpPr>
            <p:cNvPr id="84029" name="Line 123">
              <a:extLst>
                <a:ext uri="{FF2B5EF4-FFF2-40B4-BE49-F238E27FC236}">
                  <a16:creationId xmlns:a16="http://schemas.microsoft.com/office/drawing/2014/main" id="{85B830E8-0F63-493F-BCDC-3F8A8BE58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7" y="324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0" name="Text Box 124">
              <a:extLst>
                <a:ext uri="{FF2B5EF4-FFF2-40B4-BE49-F238E27FC236}">
                  <a16:creationId xmlns:a16="http://schemas.microsoft.com/office/drawing/2014/main" id="{6905C8C6-DE44-4A51-8491-D8673FD3B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830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</a:rPr>
                <a:t>12      9      D       0</a:t>
              </a:r>
            </a:p>
          </p:txBody>
        </p:sp>
        <p:sp>
          <p:nvSpPr>
            <p:cNvPr id="84031" name="Line 125">
              <a:extLst>
                <a:ext uri="{FF2B5EF4-FFF2-40B4-BE49-F238E27FC236}">
                  <a16:creationId xmlns:a16="http://schemas.microsoft.com/office/drawing/2014/main" id="{6308D0EA-77B3-49A5-AAE6-E1EE8D0E9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5" y="335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2" name="Line 126">
              <a:extLst>
                <a:ext uri="{FF2B5EF4-FFF2-40B4-BE49-F238E27FC236}">
                  <a16:creationId xmlns:a16="http://schemas.microsoft.com/office/drawing/2014/main" id="{B1A74D09-ED10-4FFC-B4D9-9F24C19FF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3" y="329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4004" name="Rectangle 127">
            <a:extLst>
              <a:ext uri="{FF2B5EF4-FFF2-40B4-BE49-F238E27FC236}">
                <a16:creationId xmlns:a16="http://schemas.microsoft.com/office/drawing/2014/main" id="{3D10B5D7-BC12-4A94-A107-B095B5D41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1651000"/>
            <a:ext cx="2433637" cy="1435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4005" name="Text Box 128">
            <a:extLst>
              <a:ext uri="{FF2B5EF4-FFF2-40B4-BE49-F238E27FC236}">
                <a16:creationId xmlns:a16="http://schemas.microsoft.com/office/drawing/2014/main" id="{35ED6812-CA29-4968-A972-591F6AE4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1609725"/>
            <a:ext cx="2546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  in         out                 out</a:t>
            </a:r>
          </a:p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label     label   dest    interface</a:t>
            </a:r>
          </a:p>
        </p:txBody>
      </p:sp>
      <p:sp>
        <p:nvSpPr>
          <p:cNvPr id="84006" name="Line 129">
            <a:extLst>
              <a:ext uri="{FF2B5EF4-FFF2-40B4-BE49-F238E27FC236}">
                <a16:creationId xmlns:a16="http://schemas.microsoft.com/office/drawing/2014/main" id="{20709A8E-C377-4B92-BD0E-D513CEB5F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75" y="2108200"/>
            <a:ext cx="239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4007" name="Text Box 130">
            <a:extLst>
              <a:ext uri="{FF2B5EF4-FFF2-40B4-BE49-F238E27FC236}">
                <a16:creationId xmlns:a16="http://schemas.microsoft.com/office/drawing/2014/main" id="{1CF93372-F44C-48AD-A5BF-3584BFD8D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2114550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        10      A       0</a:t>
            </a:r>
          </a:p>
        </p:txBody>
      </p:sp>
      <p:sp>
        <p:nvSpPr>
          <p:cNvPr id="84008" name="Line 131">
            <a:extLst>
              <a:ext uri="{FF2B5EF4-FFF2-40B4-BE49-F238E27FC236}">
                <a16:creationId xmlns:a16="http://schemas.microsoft.com/office/drawing/2014/main" id="{E6253D88-92B7-4477-ADD2-3DFB5258D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0138" y="1662113"/>
            <a:ext cx="1587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4009" name="Text Box 132">
            <a:extLst>
              <a:ext uri="{FF2B5EF4-FFF2-40B4-BE49-F238E27FC236}">
                <a16:creationId xmlns:a16="http://schemas.microsoft.com/office/drawing/2014/main" id="{0F5316E2-C411-410F-99C9-9E75D9C0E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2455863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        12      D       0</a:t>
            </a:r>
          </a:p>
        </p:txBody>
      </p:sp>
      <p:sp>
        <p:nvSpPr>
          <p:cNvPr id="84010" name="Line 133">
            <a:extLst>
              <a:ext uri="{FF2B5EF4-FFF2-40B4-BE49-F238E27FC236}">
                <a16:creationId xmlns:a16="http://schemas.microsoft.com/office/drawing/2014/main" id="{7C6E20BE-8AD8-40CD-A9FF-41075A9BF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463" y="1658938"/>
            <a:ext cx="158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4011" name="Line 134">
            <a:extLst>
              <a:ext uri="{FF2B5EF4-FFF2-40B4-BE49-F238E27FC236}">
                <a16:creationId xmlns:a16="http://schemas.microsoft.com/office/drawing/2014/main" id="{7125735B-B4B9-4B5E-903F-5AF1351E1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6788" y="1670050"/>
            <a:ext cx="15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4012" name="Text Box 135">
            <a:extLst>
              <a:ext uri="{FF2B5EF4-FFF2-40B4-BE49-F238E27FC236}">
                <a16:creationId xmlns:a16="http://schemas.microsoft.com/office/drawing/2014/main" id="{37F65F3E-8AED-4E8E-ADF7-2A0F55DD8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5338" y="41989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grpSp>
        <p:nvGrpSpPr>
          <p:cNvPr id="198700" name="Group 137">
            <a:extLst>
              <a:ext uri="{FF2B5EF4-FFF2-40B4-BE49-F238E27FC236}">
                <a16:creationId xmlns:a16="http://schemas.microsoft.com/office/drawing/2014/main" id="{96BEEB48-3A43-4809-B983-9D1DED7F8DFC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5661025"/>
            <a:ext cx="2546350" cy="922338"/>
            <a:chOff x="679" y="3270"/>
            <a:chExt cx="1604" cy="581"/>
          </a:xfrm>
        </p:grpSpPr>
        <p:sp>
          <p:nvSpPr>
            <p:cNvPr id="84018" name="Rectangle 138">
              <a:extLst>
                <a:ext uri="{FF2B5EF4-FFF2-40B4-BE49-F238E27FC236}">
                  <a16:creationId xmlns:a16="http://schemas.microsoft.com/office/drawing/2014/main" id="{4718CEF1-71A1-4B2F-82C7-F07C9ADA3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19" name="Text Box 139">
              <a:extLst>
                <a:ext uri="{FF2B5EF4-FFF2-40B4-BE49-F238E27FC236}">
                  <a16:creationId xmlns:a16="http://schemas.microsoft.com/office/drawing/2014/main" id="{8106814E-E2C2-427F-8CE6-CA43FDF3D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>
                  <a:solidFill>
                    <a:srgbClr val="000000"/>
                  </a:solidFill>
                  <a:latin typeface="Arial" charset="0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>
                  <a:solidFill>
                    <a:srgbClr val="000000"/>
                  </a:solidFill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84020" name="Line 140">
              <a:extLst>
                <a:ext uri="{FF2B5EF4-FFF2-40B4-BE49-F238E27FC236}">
                  <a16:creationId xmlns:a16="http://schemas.microsoft.com/office/drawing/2014/main" id="{E7525BB3-16EE-48D6-A3D1-8030BF969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1" name="Text Box 141">
              <a:extLst>
                <a:ext uri="{FF2B5EF4-FFF2-40B4-BE49-F238E27FC236}">
                  <a16:creationId xmlns:a16="http://schemas.microsoft.com/office/drawing/2014/main" id="{76DE4842-3F0B-4E34-BD61-77C84866D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</a:rPr>
                <a:t> 8        6      A       0</a:t>
              </a:r>
            </a:p>
          </p:txBody>
        </p:sp>
        <p:sp>
          <p:nvSpPr>
            <p:cNvPr id="84022" name="Line 142">
              <a:extLst>
                <a:ext uri="{FF2B5EF4-FFF2-40B4-BE49-F238E27FC236}">
                  <a16:creationId xmlns:a16="http://schemas.microsoft.com/office/drawing/2014/main" id="{2302584A-4F45-4C7A-B2A8-21F482DE1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3" name="Line 143">
              <a:extLst>
                <a:ext uri="{FF2B5EF4-FFF2-40B4-BE49-F238E27FC236}">
                  <a16:creationId xmlns:a16="http://schemas.microsoft.com/office/drawing/2014/main" id="{6A33139B-4B77-4DEF-B9C4-44ED4A496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4" name="Line 144">
              <a:extLst>
                <a:ext uri="{FF2B5EF4-FFF2-40B4-BE49-F238E27FC236}">
                  <a16:creationId xmlns:a16="http://schemas.microsoft.com/office/drawing/2014/main" id="{B18107BF-936F-4BDE-BBAE-95159A684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4014" name="Text Box 145">
            <a:extLst>
              <a:ext uri="{FF2B5EF4-FFF2-40B4-BE49-F238E27FC236}">
                <a16:creationId xmlns:a16="http://schemas.microsoft.com/office/drawing/2014/main" id="{A6724E22-AF85-45E8-B2D3-EF53CAF9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4914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4015" name="Text Box 146">
            <a:extLst>
              <a:ext uri="{FF2B5EF4-FFF2-40B4-BE49-F238E27FC236}">
                <a16:creationId xmlns:a16="http://schemas.microsoft.com/office/drawing/2014/main" id="{1A88B07E-CA7D-4FEB-BEC3-254C2F8BE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757488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          8      A       1</a:t>
            </a:r>
          </a:p>
        </p:txBody>
      </p:sp>
      <p:sp>
        <p:nvSpPr>
          <p:cNvPr id="84016" name="Rectangle 147">
            <a:extLst>
              <a:ext uri="{FF2B5EF4-FFF2-40B4-BE49-F238E27FC236}">
                <a16:creationId xmlns:a16="http://schemas.microsoft.com/office/drawing/2014/main" id="{68422F06-5AAB-4375-AB09-8B2BF8274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MPLS forwarding tables</a:t>
            </a:r>
          </a:p>
        </p:txBody>
      </p:sp>
      <p:pic>
        <p:nvPicPr>
          <p:cNvPr id="198704" name="Picture 21" descr="underline_base">
            <a:extLst>
              <a:ext uri="{FF2B5EF4-FFF2-40B4-BE49-F238E27FC236}">
                <a16:creationId xmlns:a16="http://schemas.microsoft.com/office/drawing/2014/main" id="{CDAA1DB5-D3D7-4610-82B7-56B3E7498D2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207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>
            <a:extLst>
              <a:ext uri="{FF2B5EF4-FFF2-40B4-BE49-F238E27FC236}">
                <a16:creationId xmlns:a16="http://schemas.microsoft.com/office/drawing/2014/main" id="{72031CAF-4FB3-4C8A-9AC7-3CAEA0C3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5" name="Slide Number Placeholder 6">
            <a:extLst>
              <a:ext uri="{FF2B5EF4-FFF2-40B4-BE49-F238E27FC236}">
                <a16:creationId xmlns:a16="http://schemas.microsoft.com/office/drawing/2014/main" id="{44206BFB-5D39-4136-AD1A-AEFF959F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39172A1C-0043-442F-8B55-3714982DCBC9}" type="slidenum">
              <a:rPr lang="en-US" altLang="en-US" sz="1200" i="0">
                <a:latin typeface="Arial" panose="020B0604020202020204" pitchFamily="34" charset="0"/>
              </a:rPr>
              <a:pPr/>
              <a:t>83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200707" name="Picture 5" descr="underline_base">
            <a:extLst>
              <a:ext uri="{FF2B5EF4-FFF2-40B4-BE49-F238E27FC236}">
                <a16:creationId xmlns:a16="http://schemas.microsoft.com/office/drawing/2014/main" id="{54995F73-9C27-4FB1-BE11-537D1E706EC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19903017-F428-4968-8196-A34D79B22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Link layer, </a:t>
            </a:r>
            <a:r>
              <a:rPr lang="en-US" sz="4000">
                <a:ea typeface="ＭＳ Ｐゴシック" charset="0"/>
                <a:cs typeface="+mj-cs"/>
              </a:rPr>
              <a:t>LAN</a:t>
            </a:r>
            <a:r>
              <a:rPr lang="en-US">
                <a:ea typeface="ＭＳ Ｐゴシック" charset="0"/>
                <a:cs typeface="+mj-cs"/>
              </a:rPr>
              <a:t>s: outline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DC639615-EE35-481C-933A-BCCC07FCF6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5.4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VLANS</a:t>
            </a: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A1005191-AAC9-42BA-9FC9-3802CFEC18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5.5</a:t>
            </a:r>
            <a:r>
              <a:rPr lang="en-US" dirty="0">
                <a:ea typeface="ＭＳ Ｐゴシック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5.6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5.7</a:t>
            </a:r>
            <a:r>
              <a:rPr lang="en-US" dirty="0">
                <a:ea typeface="ＭＳ Ｐゴシック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>
            <a:extLst>
              <a:ext uri="{FF2B5EF4-FFF2-40B4-BE49-F238E27FC236}">
                <a16:creationId xmlns:a16="http://schemas.microsoft.com/office/drawing/2014/main" id="{FB93BCE7-747B-4AB4-BD86-9F96CFC3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8611" name="Slide Number Placeholder 5">
            <a:extLst>
              <a:ext uri="{FF2B5EF4-FFF2-40B4-BE49-F238E27FC236}">
                <a16:creationId xmlns:a16="http://schemas.microsoft.com/office/drawing/2014/main" id="{16AEA2C8-AC0E-4CCB-BA10-E0035B8F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DA0049FF-91D0-439C-84F1-581C6082E0B7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84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5">
            <a:extLst>
              <a:ext uri="{FF2B5EF4-FFF2-40B4-BE49-F238E27FC236}">
                <a16:creationId xmlns:a16="http://schemas.microsoft.com/office/drawing/2014/main" id="{E28B8EBF-FA2C-4001-86FF-1F6CDD186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100" y="115888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Data center networks </a:t>
            </a:r>
          </a:p>
        </p:txBody>
      </p:sp>
      <p:sp>
        <p:nvSpPr>
          <p:cNvPr id="68613" name="Rectangle 6">
            <a:extLst>
              <a:ext uri="{FF2B5EF4-FFF2-40B4-BE49-F238E27FC236}">
                <a16:creationId xmlns:a16="http://schemas.microsoft.com/office/drawing/2014/main" id="{58FF13BA-1F32-41DD-955D-DC4985F75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1320800"/>
            <a:ext cx="8274050" cy="835025"/>
          </a:xfrm>
        </p:spPr>
        <p:txBody>
          <a:bodyPr/>
          <a:lstStyle/>
          <a:p>
            <a:r>
              <a:rPr lang="en-US" altLang="en-US"/>
              <a:t>10’s to 100’s of thousands of hosts, often closely coupled, in close proximity:</a:t>
            </a:r>
          </a:p>
          <a:p>
            <a:pPr lvl="1"/>
            <a:r>
              <a:rPr lang="en-US" altLang="en-US"/>
              <a:t>e-business (e.g. Amazon)</a:t>
            </a:r>
          </a:p>
          <a:p>
            <a:pPr lvl="1"/>
            <a:r>
              <a:rPr lang="en-US" altLang="en-US"/>
              <a:t>content-servers (e.g., YouTube, Akamai, Apple, Microsoft)</a:t>
            </a:r>
          </a:p>
          <a:p>
            <a:pPr lvl="1"/>
            <a:r>
              <a:rPr lang="en-US" altLang="en-US"/>
              <a:t>search engines, data mining (e.g., Google)</a:t>
            </a:r>
          </a:p>
          <a:p>
            <a:endParaRPr lang="en-US" altLang="en-US"/>
          </a:p>
        </p:txBody>
      </p:sp>
      <p:pic>
        <p:nvPicPr>
          <p:cNvPr id="202757" name="Picture 20" descr="underline_base">
            <a:extLst>
              <a:ext uri="{FF2B5EF4-FFF2-40B4-BE49-F238E27FC236}">
                <a16:creationId xmlns:a16="http://schemas.microsoft.com/office/drawing/2014/main" id="{AACA021F-113F-4EB6-93C1-2E58EFE4BE2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">
            <a:extLst>
              <a:ext uri="{FF2B5EF4-FFF2-40B4-BE49-F238E27FC236}">
                <a16:creationId xmlns:a16="http://schemas.microsoft.com/office/drawing/2014/main" id="{CE8EC38A-5CA4-48D1-A0C5-1923E5E4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11538"/>
            <a:ext cx="4678362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i="0" dirty="0">
                <a:cs typeface="+mn-cs"/>
              </a:rPr>
              <a:t>challenges:</a:t>
            </a:r>
          </a:p>
          <a:p>
            <a:pPr lvl="1">
              <a:defRPr/>
            </a:pPr>
            <a:r>
              <a:rPr lang="en-US" i="0" dirty="0"/>
              <a:t>multiple applications, each serving massive numbers of clients </a:t>
            </a:r>
          </a:p>
          <a:p>
            <a:pPr lvl="1">
              <a:defRPr/>
            </a:pPr>
            <a:r>
              <a:rPr lang="en-US" i="0" dirty="0"/>
              <a:t>managing/balancing load, avoiding processing, networking, data bottlenecks  </a:t>
            </a:r>
          </a:p>
        </p:txBody>
      </p:sp>
      <p:pic>
        <p:nvPicPr>
          <p:cNvPr id="202759" name="Picture 1">
            <a:extLst>
              <a:ext uri="{FF2B5EF4-FFF2-40B4-BE49-F238E27FC236}">
                <a16:creationId xmlns:a16="http://schemas.microsoft.com/office/drawing/2014/main" id="{34B09AE6-D921-4D85-B8B4-56FAF205B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451225"/>
            <a:ext cx="35274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0" name="TextBox 3">
            <a:extLst>
              <a:ext uri="{FF2B5EF4-FFF2-40B4-BE49-F238E27FC236}">
                <a16:creationId xmlns:a16="http://schemas.microsoft.com/office/drawing/2014/main" id="{04DF952F-F7AE-4F69-B210-92D6B29D7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5951538"/>
            <a:ext cx="282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i="0">
                <a:latin typeface="Arial" panose="020B0604020202020204" pitchFamily="34" charset="0"/>
                <a:cs typeface="Arial" panose="020B0604020202020204" pitchFamily="34" charset="0"/>
              </a:rPr>
              <a:t>Inside a 40-ft Microsoft container, </a:t>
            </a:r>
          </a:p>
          <a:p>
            <a:r>
              <a:rPr lang="en-US" altLang="en-US" sz="1400" i="0">
                <a:latin typeface="Arial" panose="020B0604020202020204" pitchFamily="34" charset="0"/>
                <a:cs typeface="Arial" panose="020B0604020202020204" pitchFamily="34" charset="0"/>
              </a:rPr>
              <a:t>Chicago data center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Footer Placeholder 4">
            <a:extLst>
              <a:ext uri="{FF2B5EF4-FFF2-40B4-BE49-F238E27FC236}">
                <a16:creationId xmlns:a16="http://schemas.microsoft.com/office/drawing/2014/main" id="{D6A99710-5EAD-416E-AAC3-911BA73B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1568" name="Slide Number Placeholder 5">
            <a:extLst>
              <a:ext uri="{FF2B5EF4-FFF2-40B4-BE49-F238E27FC236}">
                <a16:creationId xmlns:a16="http://schemas.microsoft.com/office/drawing/2014/main" id="{EB6E7007-1E26-4D2A-A051-8CC82403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220780A7-759D-4992-9F04-BE1DA607F42B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85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124C5C0E-BF07-4D11-A15D-F1DC4415FA65}"/>
              </a:ext>
            </a:extLst>
          </p:cNvPr>
          <p:cNvCxnSpPr>
            <a:stCxn id="53" idx="3"/>
            <a:endCxn id="71" idx="1"/>
          </p:cNvCxnSpPr>
          <p:nvPr/>
        </p:nvCxnSpPr>
        <p:spPr>
          <a:xfrm flipH="1">
            <a:off x="1606550" y="4151313"/>
            <a:ext cx="893763" cy="39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48C6EC11-194C-4797-9D12-86F9CE94D77F}"/>
              </a:ext>
            </a:extLst>
          </p:cNvPr>
          <p:cNvCxnSpPr/>
          <p:nvPr/>
        </p:nvCxnSpPr>
        <p:spPr>
          <a:xfrm>
            <a:off x="2638425" y="40179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02C9F5F9-5433-4E8B-BE49-2DE881837976}"/>
              </a:ext>
            </a:extLst>
          </p:cNvPr>
          <p:cNvCxnSpPr/>
          <p:nvPr/>
        </p:nvCxnSpPr>
        <p:spPr>
          <a:xfrm flipH="1">
            <a:off x="4868863" y="4121150"/>
            <a:ext cx="415925" cy="538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09933BAE-3363-429E-B23F-1B6BB259E402}"/>
              </a:ext>
            </a:extLst>
          </p:cNvPr>
          <p:cNvCxnSpPr/>
          <p:nvPr/>
        </p:nvCxnSpPr>
        <p:spPr>
          <a:xfrm>
            <a:off x="5597525" y="40052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07" name="Group 187">
            <a:extLst>
              <a:ext uri="{FF2B5EF4-FFF2-40B4-BE49-F238E27FC236}">
                <a16:creationId xmlns:a16="http://schemas.microsoft.com/office/drawing/2014/main" id="{083C9D4C-4C87-4026-AFB7-A897A25567EF}"/>
              </a:ext>
            </a:extLst>
          </p:cNvPr>
          <p:cNvGrpSpPr>
            <a:grpSpLocks/>
          </p:cNvGrpSpPr>
          <p:nvPr/>
        </p:nvGrpSpPr>
        <p:grpSpPr bwMode="auto">
          <a:xfrm>
            <a:off x="2105025" y="3932238"/>
            <a:ext cx="1052513" cy="355600"/>
            <a:chOff x="4410" y="1365"/>
            <a:chExt cx="663" cy="224"/>
          </a:xfrm>
        </p:grpSpPr>
        <p:sp>
          <p:nvSpPr>
            <p:cNvPr id="52" name="Rectangle 188">
              <a:extLst>
                <a:ext uri="{FF2B5EF4-FFF2-40B4-BE49-F238E27FC236}">
                  <a16:creationId xmlns:a16="http://schemas.microsoft.com/office/drawing/2014/main" id="{ECB0418C-8709-497C-9684-FC4785442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3" name="AutoShape 189">
              <a:extLst>
                <a:ext uri="{FF2B5EF4-FFF2-40B4-BE49-F238E27FC236}">
                  <a16:creationId xmlns:a16="http://schemas.microsoft.com/office/drawing/2014/main" id="{2EFCB445-98FD-410D-BAB4-029514FF4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4" name="Freeform 190">
              <a:extLst>
                <a:ext uri="{FF2B5EF4-FFF2-40B4-BE49-F238E27FC236}">
                  <a16:creationId xmlns:a16="http://schemas.microsoft.com/office/drawing/2014/main" id="{4CA6E98A-4FC8-4F00-B568-79ACD339B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5" name="Freeform 191">
              <a:extLst>
                <a:ext uri="{FF2B5EF4-FFF2-40B4-BE49-F238E27FC236}">
                  <a16:creationId xmlns:a16="http://schemas.microsoft.com/office/drawing/2014/main" id="{883299EA-FC21-4BAA-97E1-946C67D00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6" name="Freeform 192">
              <a:extLst>
                <a:ext uri="{FF2B5EF4-FFF2-40B4-BE49-F238E27FC236}">
                  <a16:creationId xmlns:a16="http://schemas.microsoft.com/office/drawing/2014/main" id="{E14FA7EF-82FC-4B9C-9463-9361FE559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04808" name="Group 187">
            <a:extLst>
              <a:ext uri="{FF2B5EF4-FFF2-40B4-BE49-F238E27FC236}">
                <a16:creationId xmlns:a16="http://schemas.microsoft.com/office/drawing/2014/main" id="{631C6045-B1C1-498F-B353-DC057E1C626E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3932238"/>
            <a:ext cx="1052513" cy="355600"/>
            <a:chOff x="4410" y="1365"/>
            <a:chExt cx="663" cy="224"/>
          </a:xfrm>
        </p:grpSpPr>
        <p:sp>
          <p:nvSpPr>
            <p:cNvPr id="58" name="Rectangle 188">
              <a:extLst>
                <a:ext uri="{FF2B5EF4-FFF2-40B4-BE49-F238E27FC236}">
                  <a16:creationId xmlns:a16="http://schemas.microsoft.com/office/drawing/2014/main" id="{DB26B4B6-6824-4FC3-9E62-8EC3ED715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9" name="AutoShape 189">
              <a:extLst>
                <a:ext uri="{FF2B5EF4-FFF2-40B4-BE49-F238E27FC236}">
                  <a16:creationId xmlns:a16="http://schemas.microsoft.com/office/drawing/2014/main" id="{6533EB26-0592-4E39-93DA-0F4FC09CA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0" name="Freeform 190">
              <a:extLst>
                <a:ext uri="{FF2B5EF4-FFF2-40B4-BE49-F238E27FC236}">
                  <a16:creationId xmlns:a16="http://schemas.microsoft.com/office/drawing/2014/main" id="{2D8CDE16-387E-4FB8-A896-0BD122FB4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1" name="Freeform 191">
              <a:extLst>
                <a:ext uri="{FF2B5EF4-FFF2-40B4-BE49-F238E27FC236}">
                  <a16:creationId xmlns:a16="http://schemas.microsoft.com/office/drawing/2014/main" id="{40DE32EA-5AA4-4990-B1B0-B038EA9A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2" name="Freeform 192">
              <a:extLst>
                <a:ext uri="{FF2B5EF4-FFF2-40B4-BE49-F238E27FC236}">
                  <a16:creationId xmlns:a16="http://schemas.microsoft.com/office/drawing/2014/main" id="{CADB4689-3D4F-4B8D-84ED-D482743C2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0F09D852-AF4F-4C76-A214-D8E9F94B7C9E}"/>
              </a:ext>
            </a:extLst>
          </p:cNvPr>
          <p:cNvCxnSpPr>
            <a:stCxn id="55" idx="0"/>
          </p:cNvCxnSpPr>
          <p:nvPr/>
        </p:nvCxnSpPr>
        <p:spPr>
          <a:xfrm flipH="1" flipV="1">
            <a:off x="1724025" y="3779838"/>
            <a:ext cx="484188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226A9DA9-DAFC-4A6C-83BF-EAF4B129F9DF}"/>
              </a:ext>
            </a:extLst>
          </p:cNvPr>
          <p:cNvCxnSpPr/>
          <p:nvPr/>
        </p:nvCxnSpPr>
        <p:spPr>
          <a:xfrm flipH="1">
            <a:off x="5915025" y="385603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CDDD068F-00AD-455B-8E56-A7088B0789AC}"/>
              </a:ext>
            </a:extLst>
          </p:cNvPr>
          <p:cNvCxnSpPr/>
          <p:nvPr/>
        </p:nvCxnSpPr>
        <p:spPr>
          <a:xfrm flipH="1">
            <a:off x="5534025" y="35639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56872423-3E8E-4816-B724-BB4EE50DE8AB}"/>
              </a:ext>
            </a:extLst>
          </p:cNvPr>
          <p:cNvCxnSpPr/>
          <p:nvPr/>
        </p:nvCxnSpPr>
        <p:spPr>
          <a:xfrm flipH="1">
            <a:off x="2714625" y="35512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511149A4-B3B8-4949-9995-51279F91896F}"/>
              </a:ext>
            </a:extLst>
          </p:cNvPr>
          <p:cNvCxnSpPr/>
          <p:nvPr/>
        </p:nvCxnSpPr>
        <p:spPr>
          <a:xfrm>
            <a:off x="3014663" y="2540000"/>
            <a:ext cx="1069975" cy="446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8A4812C5-A222-4070-A7F3-4F9950D81043}"/>
              </a:ext>
            </a:extLst>
          </p:cNvPr>
          <p:cNvSpPr txBox="1"/>
          <p:nvPr/>
        </p:nvSpPr>
        <p:spPr>
          <a:xfrm>
            <a:off x="6908800" y="5600700"/>
            <a:ext cx="10652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Server racks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42B1183E-3D5E-45D4-B312-0A9C5FA9B9E9}"/>
              </a:ext>
            </a:extLst>
          </p:cNvPr>
          <p:cNvSpPr txBox="1"/>
          <p:nvPr/>
        </p:nvSpPr>
        <p:spPr>
          <a:xfrm>
            <a:off x="6894513" y="5143500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TOR switches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41ECD822-4EF0-42F4-A702-E46F2A369B8E}"/>
              </a:ext>
            </a:extLst>
          </p:cNvPr>
          <p:cNvSpPr txBox="1"/>
          <p:nvPr/>
        </p:nvSpPr>
        <p:spPr>
          <a:xfrm>
            <a:off x="6985000" y="4008438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Tier-1 switches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3838B1DE-5506-4DEB-A422-463EE426C6AC}"/>
              </a:ext>
            </a:extLst>
          </p:cNvPr>
          <p:cNvSpPr txBox="1"/>
          <p:nvPr/>
        </p:nvSpPr>
        <p:spPr>
          <a:xfrm>
            <a:off x="6892925" y="4654550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Tier-2 switches</a:t>
            </a:r>
          </a:p>
        </p:txBody>
      </p:sp>
      <p:grpSp>
        <p:nvGrpSpPr>
          <p:cNvPr id="204818" name="Group 1287">
            <a:extLst>
              <a:ext uri="{FF2B5EF4-FFF2-40B4-BE49-F238E27FC236}">
                <a16:creationId xmlns:a16="http://schemas.microsoft.com/office/drawing/2014/main" id="{BCB689F7-1680-45E5-972E-558F0F406A78}"/>
              </a:ext>
            </a:extLst>
          </p:cNvPr>
          <p:cNvGrpSpPr>
            <a:grpSpLocks/>
          </p:cNvGrpSpPr>
          <p:nvPr/>
        </p:nvGrpSpPr>
        <p:grpSpPr bwMode="auto">
          <a:xfrm>
            <a:off x="6359525" y="3449638"/>
            <a:ext cx="381000" cy="609600"/>
            <a:chOff x="4140" y="429"/>
            <a:chExt cx="1425" cy="2396"/>
          </a:xfrm>
        </p:grpSpPr>
        <p:sp>
          <p:nvSpPr>
            <p:cNvPr id="434" name="Freeform 1288">
              <a:extLst>
                <a:ext uri="{FF2B5EF4-FFF2-40B4-BE49-F238E27FC236}">
                  <a16:creationId xmlns:a16="http://schemas.microsoft.com/office/drawing/2014/main" id="{393ED936-6825-4DB5-A349-AE06B5C15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32 w 354"/>
                <a:gd name="T1" fmla="*/ 0 h 2742"/>
                <a:gd name="T2" fmla="*/ 182 w 354"/>
                <a:gd name="T3" fmla="*/ 197 h 2742"/>
                <a:gd name="T4" fmla="*/ 178 w 354"/>
                <a:gd name="T5" fmla="*/ 1519 h 2742"/>
                <a:gd name="T6" fmla="*/ 0 w 354"/>
                <a:gd name="T7" fmla="*/ 1588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1289">
              <a:extLst>
                <a:ext uri="{FF2B5EF4-FFF2-40B4-BE49-F238E27FC236}">
                  <a16:creationId xmlns:a16="http://schemas.microsoft.com/office/drawing/2014/main" id="{309CF78B-A471-40FD-9D81-20B97CB0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6" name="Freeform 1290">
              <a:extLst>
                <a:ext uri="{FF2B5EF4-FFF2-40B4-BE49-F238E27FC236}">
                  <a16:creationId xmlns:a16="http://schemas.microsoft.com/office/drawing/2014/main" id="{DE4E953C-5064-4984-91BC-F6346292B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4 w 211"/>
                <a:gd name="T1" fmla="*/ 0 h 2537"/>
                <a:gd name="T2" fmla="*/ 106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Freeform 1291">
              <a:extLst>
                <a:ext uri="{FF2B5EF4-FFF2-40B4-BE49-F238E27FC236}">
                  <a16:creationId xmlns:a16="http://schemas.microsoft.com/office/drawing/2014/main" id="{720BDB32-EABB-4770-98CF-399678FD0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168 w 328"/>
                <a:gd name="T3" fmla="*/ 74 h 226"/>
                <a:gd name="T4" fmla="*/ 166 w 328"/>
                <a:gd name="T5" fmla="*/ 131 h 226"/>
                <a:gd name="T6" fmla="*/ 0 w 328"/>
                <a:gd name="T7" fmla="*/ 5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Rectangle 1292">
              <a:extLst>
                <a:ext uri="{FF2B5EF4-FFF2-40B4-BE49-F238E27FC236}">
                  <a16:creationId xmlns:a16="http://schemas.microsoft.com/office/drawing/2014/main" id="{DABDCCBC-3187-452E-99D4-05ECAA391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44804" name="Group 1293">
              <a:extLst>
                <a:ext uri="{FF2B5EF4-FFF2-40B4-BE49-F238E27FC236}">
                  <a16:creationId xmlns:a16="http://schemas.microsoft.com/office/drawing/2014/main" id="{B1751ACC-C433-4566-B43F-DC57D6244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4" name="AutoShape 1294">
                <a:extLst>
                  <a:ext uri="{FF2B5EF4-FFF2-40B4-BE49-F238E27FC236}">
                    <a16:creationId xmlns:a16="http://schemas.microsoft.com/office/drawing/2014/main" id="{C682F92C-A673-48F8-8B25-69085558D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65" name="AutoShape 1295">
                <a:extLst>
                  <a:ext uri="{FF2B5EF4-FFF2-40B4-BE49-F238E27FC236}">
                    <a16:creationId xmlns:a16="http://schemas.microsoft.com/office/drawing/2014/main" id="{032FB6A1-C46D-4749-A8D9-22F3E132E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40" name="Rectangle 1296">
              <a:extLst>
                <a:ext uri="{FF2B5EF4-FFF2-40B4-BE49-F238E27FC236}">
                  <a16:creationId xmlns:a16="http://schemas.microsoft.com/office/drawing/2014/main" id="{FA27B6CD-50B5-4AEA-A9C0-AC9FFD9CF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44806" name="Group 1297">
              <a:extLst>
                <a:ext uri="{FF2B5EF4-FFF2-40B4-BE49-F238E27FC236}">
                  <a16:creationId xmlns:a16="http://schemas.microsoft.com/office/drawing/2014/main" id="{E2B7FF81-6272-4B64-B76C-F55795D01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2" name="AutoShape 1298">
                <a:extLst>
                  <a:ext uri="{FF2B5EF4-FFF2-40B4-BE49-F238E27FC236}">
                    <a16:creationId xmlns:a16="http://schemas.microsoft.com/office/drawing/2014/main" id="{8E7FB85A-9208-45AA-9C15-8EA01714A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63" name="AutoShape 1299">
                <a:extLst>
                  <a:ext uri="{FF2B5EF4-FFF2-40B4-BE49-F238E27FC236}">
                    <a16:creationId xmlns:a16="http://schemas.microsoft.com/office/drawing/2014/main" id="{5B307F22-22E5-4184-A992-5E61CE694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42" name="Rectangle 1300">
              <a:extLst>
                <a:ext uri="{FF2B5EF4-FFF2-40B4-BE49-F238E27FC236}">
                  <a16:creationId xmlns:a16="http://schemas.microsoft.com/office/drawing/2014/main" id="{B546005F-74B9-4B85-A0F3-6611F0F45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3" name="Rectangle 1301">
              <a:extLst>
                <a:ext uri="{FF2B5EF4-FFF2-40B4-BE49-F238E27FC236}">
                  <a16:creationId xmlns:a16="http://schemas.microsoft.com/office/drawing/2014/main" id="{75C5E801-7AC3-492E-92F3-F04C4C77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44809" name="Group 1302">
              <a:extLst>
                <a:ext uri="{FF2B5EF4-FFF2-40B4-BE49-F238E27FC236}">
                  <a16:creationId xmlns:a16="http://schemas.microsoft.com/office/drawing/2014/main" id="{FC54B2BC-5E15-4CC4-8C7C-91B862BCF6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0" name="AutoShape 1303">
                <a:extLst>
                  <a:ext uri="{FF2B5EF4-FFF2-40B4-BE49-F238E27FC236}">
                    <a16:creationId xmlns:a16="http://schemas.microsoft.com/office/drawing/2014/main" id="{0CE1C4A0-1D55-46E0-BFEE-B0ADEA136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61" name="AutoShape 1304">
                <a:extLst>
                  <a:ext uri="{FF2B5EF4-FFF2-40B4-BE49-F238E27FC236}">
                    <a16:creationId xmlns:a16="http://schemas.microsoft.com/office/drawing/2014/main" id="{4D1D578D-C893-4E2E-AA05-794AB978B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45" name="Freeform 1305">
              <a:extLst>
                <a:ext uri="{FF2B5EF4-FFF2-40B4-BE49-F238E27FC236}">
                  <a16:creationId xmlns:a16="http://schemas.microsoft.com/office/drawing/2014/main" id="{B1F3B012-4052-41DB-95ED-9B3085F59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172 w 328"/>
                <a:gd name="T3" fmla="*/ 73 h 226"/>
                <a:gd name="T4" fmla="*/ 170 w 328"/>
                <a:gd name="T5" fmla="*/ 129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4811" name="Group 1306">
              <a:extLst>
                <a:ext uri="{FF2B5EF4-FFF2-40B4-BE49-F238E27FC236}">
                  <a16:creationId xmlns:a16="http://schemas.microsoft.com/office/drawing/2014/main" id="{F4C5DE9A-913A-4BFB-B0AC-383B5911D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" name="AutoShape 1307">
                <a:extLst>
                  <a:ext uri="{FF2B5EF4-FFF2-40B4-BE49-F238E27FC236}">
                    <a16:creationId xmlns:a16="http://schemas.microsoft.com/office/drawing/2014/main" id="{C6A89944-9D97-4843-B192-DBFF2AFC1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59" name="AutoShape 1308">
                <a:extLst>
                  <a:ext uri="{FF2B5EF4-FFF2-40B4-BE49-F238E27FC236}">
                    <a16:creationId xmlns:a16="http://schemas.microsoft.com/office/drawing/2014/main" id="{CB2009D7-01AA-4A11-A720-7FDC0C24E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47" name="Rectangle 1309">
              <a:extLst>
                <a:ext uri="{FF2B5EF4-FFF2-40B4-BE49-F238E27FC236}">
                  <a16:creationId xmlns:a16="http://schemas.microsoft.com/office/drawing/2014/main" id="{62664275-279D-4CD2-B6CC-1ABDA5A31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8" name="Freeform 1310">
              <a:extLst>
                <a:ext uri="{FF2B5EF4-FFF2-40B4-BE49-F238E27FC236}">
                  <a16:creationId xmlns:a16="http://schemas.microsoft.com/office/drawing/2014/main" id="{2732BC13-D1AF-439A-A199-E7CF7D6FB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3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1311">
              <a:extLst>
                <a:ext uri="{FF2B5EF4-FFF2-40B4-BE49-F238E27FC236}">
                  <a16:creationId xmlns:a16="http://schemas.microsoft.com/office/drawing/2014/main" id="{B70609E6-FBE2-48D4-9E86-7179BB5A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6 h 288"/>
                <a:gd name="T4" fmla="*/ 146 w 304"/>
                <a:gd name="T5" fmla="*/ 169 h 288"/>
                <a:gd name="T6" fmla="*/ 4 w 304"/>
                <a:gd name="T7" fmla="*/ 7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Oval 1312">
              <a:extLst>
                <a:ext uri="{FF2B5EF4-FFF2-40B4-BE49-F238E27FC236}">
                  <a16:creationId xmlns:a16="http://schemas.microsoft.com/office/drawing/2014/main" id="{EAD897D7-E92A-4BD2-A402-0E0B73D4F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1" name="Freeform 1313">
              <a:extLst>
                <a:ext uri="{FF2B5EF4-FFF2-40B4-BE49-F238E27FC236}">
                  <a16:creationId xmlns:a16="http://schemas.microsoft.com/office/drawing/2014/main" id="{0009054A-FC38-490C-95C8-34B24A7F2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6 w 306"/>
                <a:gd name="T5" fmla="*/ 64 h 240"/>
                <a:gd name="T6" fmla="*/ 152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AutoShape 1314">
              <a:extLst>
                <a:ext uri="{FF2B5EF4-FFF2-40B4-BE49-F238E27FC236}">
                  <a16:creationId xmlns:a16="http://schemas.microsoft.com/office/drawing/2014/main" id="{EECC3E3D-45D7-4FB7-B667-96EF5084B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3" name="AutoShape 1315">
              <a:extLst>
                <a:ext uri="{FF2B5EF4-FFF2-40B4-BE49-F238E27FC236}">
                  <a16:creationId xmlns:a16="http://schemas.microsoft.com/office/drawing/2014/main" id="{5CCF80D3-2ED8-44D7-AA1F-5972A829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4" name="Oval 1316">
              <a:extLst>
                <a:ext uri="{FF2B5EF4-FFF2-40B4-BE49-F238E27FC236}">
                  <a16:creationId xmlns:a16="http://schemas.microsoft.com/office/drawing/2014/main" id="{33131802-A57F-4F28-AAFF-BBB6411A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5" name="Oval 1317">
              <a:extLst>
                <a:ext uri="{FF2B5EF4-FFF2-40B4-BE49-F238E27FC236}">
                  <a16:creationId xmlns:a16="http://schemas.microsoft.com/office/drawing/2014/main" id="{47A981FF-CAA2-488C-B704-F5BE27903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56" name="Oval 1318">
              <a:extLst>
                <a:ext uri="{FF2B5EF4-FFF2-40B4-BE49-F238E27FC236}">
                  <a16:creationId xmlns:a16="http://schemas.microsoft.com/office/drawing/2014/main" id="{DB79673F-1D4B-451E-9DD8-8B57FC29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7" name="Rectangle 1319">
              <a:extLst>
                <a:ext uri="{FF2B5EF4-FFF2-40B4-BE49-F238E27FC236}">
                  <a16:creationId xmlns:a16="http://schemas.microsoft.com/office/drawing/2014/main" id="{220B4187-2886-4C1C-B57B-C7FE5824E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466" name="TextBox 465">
            <a:extLst>
              <a:ext uri="{FF2B5EF4-FFF2-40B4-BE49-F238E27FC236}">
                <a16:creationId xmlns:a16="http://schemas.microsoft.com/office/drawing/2014/main" id="{DFE7109F-BF42-47EE-BE32-04EF788F8929}"/>
              </a:ext>
            </a:extLst>
          </p:cNvPr>
          <p:cNvSpPr txBox="1"/>
          <p:nvPr/>
        </p:nvSpPr>
        <p:spPr>
          <a:xfrm>
            <a:off x="6753225" y="3398838"/>
            <a:ext cx="1592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Load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balancer</a:t>
            </a:r>
          </a:p>
        </p:txBody>
      </p:sp>
      <p:grpSp>
        <p:nvGrpSpPr>
          <p:cNvPr id="204820" name="Group 1287">
            <a:extLst>
              <a:ext uri="{FF2B5EF4-FFF2-40B4-BE49-F238E27FC236}">
                <a16:creationId xmlns:a16="http://schemas.microsoft.com/office/drawing/2014/main" id="{D7802A64-1092-4D23-9F16-2FEBDB1C7A7D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3322638"/>
            <a:ext cx="381000" cy="609600"/>
            <a:chOff x="4140" y="429"/>
            <a:chExt cx="1425" cy="2396"/>
          </a:xfrm>
        </p:grpSpPr>
        <p:sp>
          <p:nvSpPr>
            <p:cNvPr id="468" name="Freeform 1288">
              <a:extLst>
                <a:ext uri="{FF2B5EF4-FFF2-40B4-BE49-F238E27FC236}">
                  <a16:creationId xmlns:a16="http://schemas.microsoft.com/office/drawing/2014/main" id="{E934781A-FCF1-4E92-9DD6-0C54FE8F8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32 w 354"/>
                <a:gd name="T1" fmla="*/ 0 h 2742"/>
                <a:gd name="T2" fmla="*/ 182 w 354"/>
                <a:gd name="T3" fmla="*/ 197 h 2742"/>
                <a:gd name="T4" fmla="*/ 178 w 354"/>
                <a:gd name="T5" fmla="*/ 1519 h 2742"/>
                <a:gd name="T6" fmla="*/ 0 w 354"/>
                <a:gd name="T7" fmla="*/ 1588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1289">
              <a:extLst>
                <a:ext uri="{FF2B5EF4-FFF2-40B4-BE49-F238E27FC236}">
                  <a16:creationId xmlns:a16="http://schemas.microsoft.com/office/drawing/2014/main" id="{BF1187F8-BCF0-4D60-B77E-B9F38EA6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0" name="Freeform 1290">
              <a:extLst>
                <a:ext uri="{FF2B5EF4-FFF2-40B4-BE49-F238E27FC236}">
                  <a16:creationId xmlns:a16="http://schemas.microsoft.com/office/drawing/2014/main" id="{8476F9AE-9D87-4147-A29A-A5DF470A1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4 w 211"/>
                <a:gd name="T1" fmla="*/ 0 h 2537"/>
                <a:gd name="T2" fmla="*/ 106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1291">
              <a:extLst>
                <a:ext uri="{FF2B5EF4-FFF2-40B4-BE49-F238E27FC236}">
                  <a16:creationId xmlns:a16="http://schemas.microsoft.com/office/drawing/2014/main" id="{DFAAAB7F-6437-4686-905A-DC56DD6B4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168 w 328"/>
                <a:gd name="T3" fmla="*/ 74 h 226"/>
                <a:gd name="T4" fmla="*/ 166 w 328"/>
                <a:gd name="T5" fmla="*/ 131 h 226"/>
                <a:gd name="T6" fmla="*/ 0 w 328"/>
                <a:gd name="T7" fmla="*/ 5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Rectangle 1292">
              <a:extLst>
                <a:ext uri="{FF2B5EF4-FFF2-40B4-BE49-F238E27FC236}">
                  <a16:creationId xmlns:a16="http://schemas.microsoft.com/office/drawing/2014/main" id="{BA2D681D-F44F-454E-B9CD-A462A39D1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44772" name="Group 1293">
              <a:extLst>
                <a:ext uri="{FF2B5EF4-FFF2-40B4-BE49-F238E27FC236}">
                  <a16:creationId xmlns:a16="http://schemas.microsoft.com/office/drawing/2014/main" id="{0A7657D0-0FC0-4F34-A5EB-161378304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1294">
                <a:extLst>
                  <a:ext uri="{FF2B5EF4-FFF2-40B4-BE49-F238E27FC236}">
                    <a16:creationId xmlns:a16="http://schemas.microsoft.com/office/drawing/2014/main" id="{46ED472B-9472-43C3-8058-28008CA45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03" name="AutoShape 1295">
                <a:extLst>
                  <a:ext uri="{FF2B5EF4-FFF2-40B4-BE49-F238E27FC236}">
                    <a16:creationId xmlns:a16="http://schemas.microsoft.com/office/drawing/2014/main" id="{E981A621-EBBB-4484-80F8-3E245C7D1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74" name="Rectangle 1296">
              <a:extLst>
                <a:ext uri="{FF2B5EF4-FFF2-40B4-BE49-F238E27FC236}">
                  <a16:creationId xmlns:a16="http://schemas.microsoft.com/office/drawing/2014/main" id="{FB2E93D9-5EDB-4037-9452-B6656D56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44774" name="Group 1297">
              <a:extLst>
                <a:ext uri="{FF2B5EF4-FFF2-40B4-BE49-F238E27FC236}">
                  <a16:creationId xmlns:a16="http://schemas.microsoft.com/office/drawing/2014/main" id="{527381A1-C854-447A-9B91-2A7C1C641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1298">
                <a:extLst>
                  <a:ext uri="{FF2B5EF4-FFF2-40B4-BE49-F238E27FC236}">
                    <a16:creationId xmlns:a16="http://schemas.microsoft.com/office/drawing/2014/main" id="{319E904D-89C8-4A23-A4B4-F23C83873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01" name="AutoShape 1299">
                <a:extLst>
                  <a:ext uri="{FF2B5EF4-FFF2-40B4-BE49-F238E27FC236}">
                    <a16:creationId xmlns:a16="http://schemas.microsoft.com/office/drawing/2014/main" id="{43F62111-E3B7-426D-9844-876F4655A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76" name="Rectangle 1300">
              <a:extLst>
                <a:ext uri="{FF2B5EF4-FFF2-40B4-BE49-F238E27FC236}">
                  <a16:creationId xmlns:a16="http://schemas.microsoft.com/office/drawing/2014/main" id="{CFF38072-9624-4811-8260-65A1BC685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7" name="Rectangle 1301">
              <a:extLst>
                <a:ext uri="{FF2B5EF4-FFF2-40B4-BE49-F238E27FC236}">
                  <a16:creationId xmlns:a16="http://schemas.microsoft.com/office/drawing/2014/main" id="{3A383BEE-FCBE-4900-B39E-D611C5BE5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44777" name="Group 1302">
              <a:extLst>
                <a:ext uri="{FF2B5EF4-FFF2-40B4-BE49-F238E27FC236}">
                  <a16:creationId xmlns:a16="http://schemas.microsoft.com/office/drawing/2014/main" id="{7D4FA2E0-77E2-409B-A66E-E7391A2FE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7" name="AutoShape 1303">
                <a:extLst>
                  <a:ext uri="{FF2B5EF4-FFF2-40B4-BE49-F238E27FC236}">
                    <a16:creationId xmlns:a16="http://schemas.microsoft.com/office/drawing/2014/main" id="{25FCB875-CD92-4D15-9648-60D2A35D3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99" name="AutoShape 1304">
                <a:extLst>
                  <a:ext uri="{FF2B5EF4-FFF2-40B4-BE49-F238E27FC236}">
                    <a16:creationId xmlns:a16="http://schemas.microsoft.com/office/drawing/2014/main" id="{160631C7-8327-43C5-9C0E-191BD60D4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79" name="Freeform 1305">
              <a:extLst>
                <a:ext uri="{FF2B5EF4-FFF2-40B4-BE49-F238E27FC236}">
                  <a16:creationId xmlns:a16="http://schemas.microsoft.com/office/drawing/2014/main" id="{7367BA21-9651-459E-AEB9-A62433D51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172 w 328"/>
                <a:gd name="T3" fmla="*/ 73 h 226"/>
                <a:gd name="T4" fmla="*/ 170 w 328"/>
                <a:gd name="T5" fmla="*/ 129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4779" name="Group 1306">
              <a:extLst>
                <a:ext uri="{FF2B5EF4-FFF2-40B4-BE49-F238E27FC236}">
                  <a16:creationId xmlns:a16="http://schemas.microsoft.com/office/drawing/2014/main" id="{8C020EE2-51E0-45B0-810F-F03A96A99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" name="AutoShape 1307">
                <a:extLst>
                  <a:ext uri="{FF2B5EF4-FFF2-40B4-BE49-F238E27FC236}">
                    <a16:creationId xmlns:a16="http://schemas.microsoft.com/office/drawing/2014/main" id="{CFEB3EDE-385E-49B7-B5DE-6F0B8DE54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93" name="AutoShape 1308">
                <a:extLst>
                  <a:ext uri="{FF2B5EF4-FFF2-40B4-BE49-F238E27FC236}">
                    <a16:creationId xmlns:a16="http://schemas.microsoft.com/office/drawing/2014/main" id="{9B801323-12C7-4B12-B6C7-C84AD28C9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81" name="Rectangle 1309">
              <a:extLst>
                <a:ext uri="{FF2B5EF4-FFF2-40B4-BE49-F238E27FC236}">
                  <a16:creationId xmlns:a16="http://schemas.microsoft.com/office/drawing/2014/main" id="{A10CF229-B294-4308-B03C-1847503DA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2" name="Freeform 1310">
              <a:extLst>
                <a:ext uri="{FF2B5EF4-FFF2-40B4-BE49-F238E27FC236}">
                  <a16:creationId xmlns:a16="http://schemas.microsoft.com/office/drawing/2014/main" id="{945CEAEA-8A6E-4D00-874E-FC0B096FB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3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Freeform 1311">
              <a:extLst>
                <a:ext uri="{FF2B5EF4-FFF2-40B4-BE49-F238E27FC236}">
                  <a16:creationId xmlns:a16="http://schemas.microsoft.com/office/drawing/2014/main" id="{1EA367FB-61D1-42A3-A2E3-D2E6D2C08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6 h 288"/>
                <a:gd name="T4" fmla="*/ 146 w 304"/>
                <a:gd name="T5" fmla="*/ 169 h 288"/>
                <a:gd name="T6" fmla="*/ 4 w 304"/>
                <a:gd name="T7" fmla="*/ 7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Oval 1312">
              <a:extLst>
                <a:ext uri="{FF2B5EF4-FFF2-40B4-BE49-F238E27FC236}">
                  <a16:creationId xmlns:a16="http://schemas.microsoft.com/office/drawing/2014/main" id="{2D97AE8D-3DCA-475F-8444-A786F4E70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5" name="Freeform 1313">
              <a:extLst>
                <a:ext uri="{FF2B5EF4-FFF2-40B4-BE49-F238E27FC236}">
                  <a16:creationId xmlns:a16="http://schemas.microsoft.com/office/drawing/2014/main" id="{87518088-FAB7-4F43-9A8A-C95F567FA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6 w 306"/>
                <a:gd name="T5" fmla="*/ 64 h 240"/>
                <a:gd name="T6" fmla="*/ 152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AutoShape 1314">
              <a:extLst>
                <a:ext uri="{FF2B5EF4-FFF2-40B4-BE49-F238E27FC236}">
                  <a16:creationId xmlns:a16="http://schemas.microsoft.com/office/drawing/2014/main" id="{9AFE6709-D830-4A7C-BC8D-9D01E65BA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7" name="AutoShape 1315">
              <a:extLst>
                <a:ext uri="{FF2B5EF4-FFF2-40B4-BE49-F238E27FC236}">
                  <a16:creationId xmlns:a16="http://schemas.microsoft.com/office/drawing/2014/main" id="{C6EBEBE0-F620-40DF-85E3-17E19F0D3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8" name="Oval 1316">
              <a:extLst>
                <a:ext uri="{FF2B5EF4-FFF2-40B4-BE49-F238E27FC236}">
                  <a16:creationId xmlns:a16="http://schemas.microsoft.com/office/drawing/2014/main" id="{F9AFDD82-8975-4215-95EE-89CF9BC1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9" name="Oval 1317">
              <a:extLst>
                <a:ext uri="{FF2B5EF4-FFF2-40B4-BE49-F238E27FC236}">
                  <a16:creationId xmlns:a16="http://schemas.microsoft.com/office/drawing/2014/main" id="{E1E8BF45-DD15-4D94-8DF9-B99286130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0" name="Oval 1318">
              <a:extLst>
                <a:ext uri="{FF2B5EF4-FFF2-40B4-BE49-F238E27FC236}">
                  <a16:creationId xmlns:a16="http://schemas.microsoft.com/office/drawing/2014/main" id="{8BFA49ED-EA60-4F59-B673-9E17460E5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1" name="Rectangle 1319">
              <a:extLst>
                <a:ext uri="{FF2B5EF4-FFF2-40B4-BE49-F238E27FC236}">
                  <a16:creationId xmlns:a16="http://schemas.microsoft.com/office/drawing/2014/main" id="{DA7871BC-27AF-4A30-B162-7B6E4491F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04" name="TextBox 503">
            <a:extLst>
              <a:ext uri="{FF2B5EF4-FFF2-40B4-BE49-F238E27FC236}">
                <a16:creationId xmlns:a16="http://schemas.microsoft.com/office/drawing/2014/main" id="{213D0C9E-C4BA-47B0-AE65-A87F75252626}"/>
              </a:ext>
            </a:extLst>
          </p:cNvPr>
          <p:cNvSpPr txBox="1"/>
          <p:nvPr/>
        </p:nvSpPr>
        <p:spPr>
          <a:xfrm>
            <a:off x="379413" y="3336925"/>
            <a:ext cx="9810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Load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balancer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AAF79DB-5EF1-41C3-842B-BD0001DD6DD7}"/>
              </a:ext>
            </a:extLst>
          </p:cNvPr>
          <p:cNvCxnSpPr/>
          <p:nvPr/>
        </p:nvCxnSpPr>
        <p:spPr>
          <a:xfrm flipH="1">
            <a:off x="835025" y="4676775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C00FEC-C99F-450F-AFDB-214E92752713}"/>
              </a:ext>
            </a:extLst>
          </p:cNvPr>
          <p:cNvCxnSpPr>
            <a:stCxn id="70" idx="2"/>
          </p:cNvCxnSpPr>
          <p:nvPr/>
        </p:nvCxnSpPr>
        <p:spPr>
          <a:xfrm flipH="1">
            <a:off x="1139825" y="4891088"/>
            <a:ext cx="201613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DDB971F-62F1-410D-847B-F7F16F4BCDB9}"/>
              </a:ext>
            </a:extLst>
          </p:cNvPr>
          <p:cNvCxnSpPr/>
          <p:nvPr/>
        </p:nvCxnSpPr>
        <p:spPr>
          <a:xfrm>
            <a:off x="1457325" y="4691063"/>
            <a:ext cx="57150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C8AA936-9D76-43E8-AE84-2BD04A76C9DF}"/>
              </a:ext>
            </a:extLst>
          </p:cNvPr>
          <p:cNvCxnSpPr>
            <a:endCxn id="775" idx="0"/>
          </p:cNvCxnSpPr>
          <p:nvPr/>
        </p:nvCxnSpPr>
        <p:spPr>
          <a:xfrm>
            <a:off x="1597025" y="4714875"/>
            <a:ext cx="2746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26" name="Group 505">
            <a:extLst>
              <a:ext uri="{FF2B5EF4-FFF2-40B4-BE49-F238E27FC236}">
                <a16:creationId xmlns:a16="http://schemas.microsoft.com/office/drawing/2014/main" id="{D32FD5F3-FBEB-4154-998A-D53A5966C57C}"/>
              </a:ext>
            </a:extLst>
          </p:cNvPr>
          <p:cNvGrpSpPr>
            <a:grpSpLocks/>
          </p:cNvGrpSpPr>
          <p:nvPr/>
        </p:nvGrpSpPr>
        <p:grpSpPr bwMode="auto">
          <a:xfrm>
            <a:off x="569913" y="5172075"/>
            <a:ext cx="331787" cy="1030288"/>
            <a:chOff x="6240352" y="2055335"/>
            <a:chExt cx="771307" cy="1017716"/>
          </a:xfrm>
        </p:grpSpPr>
        <p:grpSp>
          <p:nvGrpSpPr>
            <p:cNvPr id="205797" name="Group 506">
              <a:extLst>
                <a:ext uri="{FF2B5EF4-FFF2-40B4-BE49-F238E27FC236}">
                  <a16:creationId xmlns:a16="http://schemas.microsoft.com/office/drawing/2014/main" id="{7864A8F7-21DF-411B-A60F-2DD8C4AAF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E556DF47-2431-4F99-9947-45AAB06ED479}"/>
                  </a:ext>
                </a:extLst>
              </p:cNvPr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9AEC876B-AF96-4EE5-AD43-5B9E834C8902}"/>
                  </a:ext>
                </a:extLst>
              </p:cNvPr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0F240D7B-165A-43E9-BD30-A3D7D4E07AC3}"/>
                  </a:ext>
                </a:extLst>
              </p:cNvPr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B7D6193D-4741-43C3-8394-67EBF774A505}"/>
                  </a:ext>
                </a:extLst>
              </p:cNvPr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F35603AD-E282-43E0-A4C9-99C6CA5DBBDC}"/>
                  </a:ext>
                </a:extLst>
              </p:cNvPr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F09A87D0-162D-4772-A782-C27DB5F9D40E}"/>
                  </a:ext>
                </a:extLst>
              </p:cNvPr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13A79036-1D9E-4F1C-BBD8-72A4A6D94B87}"/>
                  </a:ext>
                </a:extLst>
              </p:cNvPr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737" name="Group 544">
                <a:extLst>
                  <a:ext uri="{FF2B5EF4-FFF2-40B4-BE49-F238E27FC236}">
                    <a16:creationId xmlns:a16="http://schemas.microsoft.com/office/drawing/2014/main" id="{BAAA5835-00B0-4911-8684-DE68B8120D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9AED4C79-60CE-426F-BE39-BDF5E50CCED2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A2A2E316-0476-450A-BA4E-063F12C7E567}"/>
                    </a:ext>
                  </a:extLst>
                </p:cNvPr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8" name="Group 547">
                <a:extLst>
                  <a:ext uri="{FF2B5EF4-FFF2-40B4-BE49-F238E27FC236}">
                    <a16:creationId xmlns:a16="http://schemas.microsoft.com/office/drawing/2014/main" id="{DC960E8A-5570-44FB-9123-33D62767B4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417AE9DB-3C8D-4782-AF93-66C87D3EBACD}"/>
                    </a:ext>
                  </a:extLst>
                </p:cNvPr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7ACD0496-C102-47D5-9DCE-2E06B71ADB1B}"/>
                    </a:ext>
                  </a:extLst>
                </p:cNvPr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9" name="Group 549">
                <a:extLst>
                  <a:ext uri="{FF2B5EF4-FFF2-40B4-BE49-F238E27FC236}">
                    <a16:creationId xmlns:a16="http://schemas.microsoft.com/office/drawing/2014/main" id="{7BCFCCC5-F058-4F3F-88E5-7B965D2BA5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D621E283-4142-470E-87F6-861919CF3090}"/>
                    </a:ext>
                  </a:extLst>
                </p:cNvPr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>
                  <a:extLst>
                    <a:ext uri="{FF2B5EF4-FFF2-40B4-BE49-F238E27FC236}">
                      <a16:creationId xmlns:a16="http://schemas.microsoft.com/office/drawing/2014/main" id="{22AD47CA-FDED-4CF8-BC6F-03B29923AE8F}"/>
                    </a:ext>
                  </a:extLst>
                </p:cNvPr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0" name="Group 550">
                <a:extLst>
                  <a:ext uri="{FF2B5EF4-FFF2-40B4-BE49-F238E27FC236}">
                    <a16:creationId xmlns:a16="http://schemas.microsoft.com/office/drawing/2014/main" id="{BA58C928-4307-4AC8-9F07-8F0BAB751D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147FA458-E01E-4091-B0D6-E6FBD5B6EEE2}"/>
                    </a:ext>
                  </a:extLst>
                </p:cNvPr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40643CAC-34C4-4531-8A59-21BC0DC265EB}"/>
                    </a:ext>
                  </a:extLst>
                </p:cNvPr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1" name="Group 551">
                <a:extLst>
                  <a:ext uri="{FF2B5EF4-FFF2-40B4-BE49-F238E27FC236}">
                    <a16:creationId xmlns:a16="http://schemas.microsoft.com/office/drawing/2014/main" id="{5196502E-1C74-437F-B321-5162AC91B3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1229C26A-54A8-4CAD-95AD-32C5341F2B90}"/>
                    </a:ext>
                  </a:extLst>
                </p:cNvPr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0CACB3C7-A92B-400E-9832-8B94994DF507}"/>
                    </a:ext>
                  </a:extLst>
                </p:cNvPr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2" name="Group 552">
                <a:extLst>
                  <a:ext uri="{FF2B5EF4-FFF2-40B4-BE49-F238E27FC236}">
                    <a16:creationId xmlns:a16="http://schemas.microsoft.com/office/drawing/2014/main" id="{DA72147B-09D9-442F-B4D4-D68458ADF7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F3BD572D-7AA5-4C13-A8BB-2F97391EC5BD}"/>
                    </a:ext>
                  </a:extLst>
                </p:cNvPr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F5A861E4-8FFD-4798-8270-AEBCED76B4B5}"/>
                    </a:ext>
                  </a:extLst>
                </p:cNvPr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3" name="Group 555">
                <a:extLst>
                  <a:ext uri="{FF2B5EF4-FFF2-40B4-BE49-F238E27FC236}">
                    <a16:creationId xmlns:a16="http://schemas.microsoft.com/office/drawing/2014/main" id="{0B18E8A6-48F5-4062-9A3E-B94B9066F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91475952-3298-4460-A905-A8135AF39EB7}"/>
                    </a:ext>
                  </a:extLst>
                </p:cNvPr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B4BC4A01-B42C-4E45-A562-D8226116FBD2}"/>
                    </a:ext>
                  </a:extLst>
                </p:cNvPr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4" name="Group 556">
                <a:extLst>
                  <a:ext uri="{FF2B5EF4-FFF2-40B4-BE49-F238E27FC236}">
                    <a16:creationId xmlns:a16="http://schemas.microsoft.com/office/drawing/2014/main" id="{18AB6D14-CF5D-4D76-A92D-27135EB67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AD9BB75B-6F4C-4EDF-9EF6-0BFAFDCE974A}"/>
                    </a:ext>
                  </a:extLst>
                </p:cNvPr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226ED0A4-CAA9-435A-8FC1-900FA24B0F69}"/>
                    </a:ext>
                  </a:extLst>
                </p:cNvPr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5" name="Group 557">
                <a:extLst>
                  <a:ext uri="{FF2B5EF4-FFF2-40B4-BE49-F238E27FC236}">
                    <a16:creationId xmlns:a16="http://schemas.microsoft.com/office/drawing/2014/main" id="{D230BDE3-0F8F-42B4-80FB-693FD3DA0D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B3AC1948-0770-45F0-BB49-FB9C31C3A527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4E88C480-E0DF-4DE0-91AC-60834D855A09}"/>
                    </a:ext>
                  </a:extLst>
                </p:cNvPr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6" name="Group 558">
                <a:extLst>
                  <a:ext uri="{FF2B5EF4-FFF2-40B4-BE49-F238E27FC236}">
                    <a16:creationId xmlns:a16="http://schemas.microsoft.com/office/drawing/2014/main" id="{CB6FEFF5-2F4C-49EE-B956-CE79E2785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8F3659EF-F8C1-4369-A385-3453819918DE}"/>
                    </a:ext>
                  </a:extLst>
                </p:cNvPr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33E58881-B76D-4AF3-A3AB-75C0B6E25418}"/>
                    </a:ext>
                  </a:extLst>
                </p:cNvPr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98" name="Group 508">
              <a:extLst>
                <a:ext uri="{FF2B5EF4-FFF2-40B4-BE49-F238E27FC236}">
                  <a16:creationId xmlns:a16="http://schemas.microsoft.com/office/drawing/2014/main" id="{22F260F6-2789-4F3D-BFB9-B3FDCD9D5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99" name="Group 509">
                <a:extLst>
                  <a:ext uri="{FF2B5EF4-FFF2-40B4-BE49-F238E27FC236}">
                    <a16:creationId xmlns:a16="http://schemas.microsoft.com/office/drawing/2014/main" id="{80FE802B-30FB-4136-A604-FC0D44B730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526" name="Rectangle 188">
                  <a:extLst>
                    <a:ext uri="{FF2B5EF4-FFF2-40B4-BE49-F238E27FC236}">
                      <a16:creationId xmlns:a16="http://schemas.microsoft.com/office/drawing/2014/main" id="{29F59CEC-308F-411D-877C-D17E4C5FC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527" name="AutoShape 189">
                  <a:extLst>
                    <a:ext uri="{FF2B5EF4-FFF2-40B4-BE49-F238E27FC236}">
                      <a16:creationId xmlns:a16="http://schemas.microsoft.com/office/drawing/2014/main" id="{D8E2B8AF-BD9D-4057-8039-AEE349587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530" name="Freeform 190">
                  <a:extLst>
                    <a:ext uri="{FF2B5EF4-FFF2-40B4-BE49-F238E27FC236}">
                      <a16:creationId xmlns:a16="http://schemas.microsoft.com/office/drawing/2014/main" id="{F6B37F7D-9E83-4D63-B3FB-5FD61E54E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531" name="Freeform 191">
                  <a:extLst>
                    <a:ext uri="{FF2B5EF4-FFF2-40B4-BE49-F238E27FC236}">
                      <a16:creationId xmlns:a16="http://schemas.microsoft.com/office/drawing/2014/main" id="{44E01D4A-0077-44AA-A66C-DAA466288C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533" name="Freeform 192">
                  <a:extLst>
                    <a:ext uri="{FF2B5EF4-FFF2-40B4-BE49-F238E27FC236}">
                      <a16:creationId xmlns:a16="http://schemas.microsoft.com/office/drawing/2014/main" id="{640574ED-C0E2-42E5-B0F9-275B576987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CB6FD526-659C-40C8-9D2B-D0F5071C4F92}"/>
                  </a:ext>
                </a:extLst>
              </p:cNvPr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7E0C69EC-B588-48DD-9130-3AC7021F5F75}"/>
                  </a:ext>
                </a:extLst>
              </p:cNvPr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A6DA2AAF-C6AF-4B16-AEA4-ABC53359E6E7}"/>
                  </a:ext>
                </a:extLst>
              </p:cNvPr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6DA3F91A-1D57-4DE7-AA97-5AA6D18B5F53}"/>
                  </a:ext>
                </a:extLst>
              </p:cNvPr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688B4A99-DD16-43B2-B049-FE66853305D5}"/>
                  </a:ext>
                </a:extLst>
              </p:cNvPr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F3DC9179-2037-4F7F-9870-02339B2D07AA}"/>
                  </a:ext>
                </a:extLst>
              </p:cNvPr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F9CACEB1-CB31-4E6D-99EA-9EDA5FB20867}"/>
                  </a:ext>
                </a:extLst>
              </p:cNvPr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4886BDEA-0E38-44E7-92E9-5CFBF0F2EB65}"/>
                  </a:ext>
                </a:extLst>
              </p:cNvPr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49C65E69-0C0E-4E65-B597-4CD2B4B4FE2B}"/>
                  </a:ext>
                </a:extLst>
              </p:cNvPr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DD8DE1B3-6137-488A-A5BE-6B3A16404304}"/>
                  </a:ext>
                </a:extLst>
              </p:cNvPr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7E85F05-CE94-45BA-879A-9E82FA7A10AB}"/>
                  </a:ext>
                </a:extLst>
              </p:cNvPr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04FA456C-506E-43F9-9C8E-191661D2D659}"/>
                  </a:ext>
                </a:extLst>
              </p:cNvPr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9C076727-0E2B-48BA-803B-F08438CAC42C}"/>
                  </a:ext>
                </a:extLst>
              </p:cNvPr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7" name="Group 638">
            <a:extLst>
              <a:ext uri="{FF2B5EF4-FFF2-40B4-BE49-F238E27FC236}">
                <a16:creationId xmlns:a16="http://schemas.microsoft.com/office/drawing/2014/main" id="{3A43F53A-65AA-4D22-8D15-4CF3D59165FC}"/>
              </a:ext>
            </a:extLst>
          </p:cNvPr>
          <p:cNvGrpSpPr>
            <a:grpSpLocks/>
          </p:cNvGrpSpPr>
          <p:nvPr/>
        </p:nvGrpSpPr>
        <p:grpSpPr bwMode="auto">
          <a:xfrm>
            <a:off x="955675" y="5172075"/>
            <a:ext cx="331788" cy="1030288"/>
            <a:chOff x="6240352" y="2055335"/>
            <a:chExt cx="771307" cy="1017716"/>
          </a:xfrm>
        </p:grpSpPr>
        <p:grpSp>
          <p:nvGrpSpPr>
            <p:cNvPr id="205739" name="Group 639">
              <a:extLst>
                <a:ext uri="{FF2B5EF4-FFF2-40B4-BE49-F238E27FC236}">
                  <a16:creationId xmlns:a16="http://schemas.microsoft.com/office/drawing/2014/main" id="{169E6BEB-C3E1-4B23-8BD7-076976D9B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1B03648B-D52D-4C8A-A6C7-E86F8DCFD16B}"/>
                  </a:ext>
                </a:extLst>
              </p:cNvPr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DC7D458D-A61C-4191-8684-D070E89344E3}"/>
                  </a:ext>
                </a:extLst>
              </p:cNvPr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E9F4630A-72F0-4651-BA69-44E814411116}"/>
                  </a:ext>
                </a:extLst>
              </p:cNvPr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A46D41C3-10F7-4401-8BE7-934C518F98E5}"/>
                  </a:ext>
                </a:extLst>
              </p:cNvPr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ED8959D1-222E-438D-99F3-6785436D8D8A}"/>
                  </a:ext>
                </a:extLst>
              </p:cNvPr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A7D69B1C-5460-469F-A95F-84CFE90F65B5}"/>
                  </a:ext>
                </a:extLst>
              </p:cNvPr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F106ABDB-566B-4DAF-8DC9-274693743CEB}"/>
                  </a:ext>
                </a:extLst>
              </p:cNvPr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67" name="Group 667">
                <a:extLst>
                  <a:ext uri="{FF2B5EF4-FFF2-40B4-BE49-F238E27FC236}">
                    <a16:creationId xmlns:a16="http://schemas.microsoft.com/office/drawing/2014/main" id="{10575014-080B-4E84-B567-F645062D11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D4FF8D9D-44A8-4D22-8512-03944A0852B2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>
                  <a:extLst>
                    <a:ext uri="{FF2B5EF4-FFF2-40B4-BE49-F238E27FC236}">
                      <a16:creationId xmlns:a16="http://schemas.microsoft.com/office/drawing/2014/main" id="{3F29F89C-028F-4A3B-8FE3-E279691AB8F9}"/>
                    </a:ext>
                  </a:extLst>
                </p:cNvPr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8" name="Group 668">
                <a:extLst>
                  <a:ext uri="{FF2B5EF4-FFF2-40B4-BE49-F238E27FC236}">
                    <a16:creationId xmlns:a16="http://schemas.microsoft.com/office/drawing/2014/main" id="{6FDFD9F1-AEF9-414B-9528-FD490EA344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4" name="Straight Connector 693">
                  <a:extLst>
                    <a:ext uri="{FF2B5EF4-FFF2-40B4-BE49-F238E27FC236}">
                      <a16:creationId xmlns:a16="http://schemas.microsoft.com/office/drawing/2014/main" id="{1B38C644-5BEA-4D80-8AD4-963903D114F0}"/>
                    </a:ext>
                  </a:extLst>
                </p:cNvPr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>
                  <a:extLst>
                    <a:ext uri="{FF2B5EF4-FFF2-40B4-BE49-F238E27FC236}">
                      <a16:creationId xmlns:a16="http://schemas.microsoft.com/office/drawing/2014/main" id="{6FF5DA59-2448-452D-B5FE-8ABC64EF7A05}"/>
                    </a:ext>
                  </a:extLst>
                </p:cNvPr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9" name="Group 669">
                <a:extLst>
                  <a:ext uri="{FF2B5EF4-FFF2-40B4-BE49-F238E27FC236}">
                    <a16:creationId xmlns:a16="http://schemas.microsoft.com/office/drawing/2014/main" id="{8598C86F-1B2A-4DFD-8D99-5788077817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38E142CE-5F04-4758-A3FC-96C938DE6560}"/>
                    </a:ext>
                  </a:extLst>
                </p:cNvPr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>
                  <a:extLst>
                    <a:ext uri="{FF2B5EF4-FFF2-40B4-BE49-F238E27FC236}">
                      <a16:creationId xmlns:a16="http://schemas.microsoft.com/office/drawing/2014/main" id="{6341231A-5FE9-4452-B1EB-FF57901A2909}"/>
                    </a:ext>
                  </a:extLst>
                </p:cNvPr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0" name="Group 670">
                <a:extLst>
                  <a:ext uri="{FF2B5EF4-FFF2-40B4-BE49-F238E27FC236}">
                    <a16:creationId xmlns:a16="http://schemas.microsoft.com/office/drawing/2014/main" id="{9985513E-54A7-41CD-A126-2C475A8FF2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0" name="Straight Connector 689">
                  <a:extLst>
                    <a:ext uri="{FF2B5EF4-FFF2-40B4-BE49-F238E27FC236}">
                      <a16:creationId xmlns:a16="http://schemas.microsoft.com/office/drawing/2014/main" id="{B4C62986-4062-4BFB-8A3A-2487ADAA0BF7}"/>
                    </a:ext>
                  </a:extLst>
                </p:cNvPr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>
                  <a:extLst>
                    <a:ext uri="{FF2B5EF4-FFF2-40B4-BE49-F238E27FC236}">
                      <a16:creationId xmlns:a16="http://schemas.microsoft.com/office/drawing/2014/main" id="{F0A55790-A3FC-44C1-9E16-FE8B3112BF27}"/>
                    </a:ext>
                  </a:extLst>
                </p:cNvPr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1" name="Group 671">
                <a:extLst>
                  <a:ext uri="{FF2B5EF4-FFF2-40B4-BE49-F238E27FC236}">
                    <a16:creationId xmlns:a16="http://schemas.microsoft.com/office/drawing/2014/main" id="{1AB8BD5E-9989-474B-B9B4-91E2CBFC69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197DBA85-FCCB-4D9E-A2BE-EEC140859B4E}"/>
                    </a:ext>
                  </a:extLst>
                </p:cNvPr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>
                  <a:extLst>
                    <a:ext uri="{FF2B5EF4-FFF2-40B4-BE49-F238E27FC236}">
                      <a16:creationId xmlns:a16="http://schemas.microsoft.com/office/drawing/2014/main" id="{B3C51C36-9DBD-416C-9C53-3CAA78A4C234}"/>
                    </a:ext>
                  </a:extLst>
                </p:cNvPr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2" name="Group 672">
                <a:extLst>
                  <a:ext uri="{FF2B5EF4-FFF2-40B4-BE49-F238E27FC236}">
                    <a16:creationId xmlns:a16="http://schemas.microsoft.com/office/drawing/2014/main" id="{F2EB6D78-27AF-436B-AA29-1585EE0EE4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97B31EA-B158-470F-9193-57FA6F49A7A5}"/>
                    </a:ext>
                  </a:extLst>
                </p:cNvPr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84AD8B98-6E23-494D-B9E5-5EE471AFFD82}"/>
                    </a:ext>
                  </a:extLst>
                </p:cNvPr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3" name="Group 673">
                <a:extLst>
                  <a:ext uri="{FF2B5EF4-FFF2-40B4-BE49-F238E27FC236}">
                    <a16:creationId xmlns:a16="http://schemas.microsoft.com/office/drawing/2014/main" id="{1EB5D2B5-4BE2-4A1B-8599-3877ACFA0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F333BF7F-A43C-4DD7-A826-9B33291229EB}"/>
                    </a:ext>
                  </a:extLst>
                </p:cNvPr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282E8585-2E54-4337-B633-B525AEB846BE}"/>
                    </a:ext>
                  </a:extLst>
                </p:cNvPr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4" name="Group 674">
                <a:extLst>
                  <a:ext uri="{FF2B5EF4-FFF2-40B4-BE49-F238E27FC236}">
                    <a16:creationId xmlns:a16="http://schemas.microsoft.com/office/drawing/2014/main" id="{A238394E-81C0-458E-B68A-31F0003085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2A08F230-2363-485B-88A0-D2A78143EC57}"/>
                    </a:ext>
                  </a:extLst>
                </p:cNvPr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3DA6003C-4CB2-4E5E-95F5-B2029B7E7AD1}"/>
                    </a:ext>
                  </a:extLst>
                </p:cNvPr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5" name="Group 675">
                <a:extLst>
                  <a:ext uri="{FF2B5EF4-FFF2-40B4-BE49-F238E27FC236}">
                    <a16:creationId xmlns:a16="http://schemas.microsoft.com/office/drawing/2014/main" id="{236F74E8-7E57-43CF-8F75-224DC668F4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E93D02B9-757F-4989-A2DC-13D23C4053EB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>
                  <a:extLst>
                    <a:ext uri="{FF2B5EF4-FFF2-40B4-BE49-F238E27FC236}">
                      <a16:creationId xmlns:a16="http://schemas.microsoft.com/office/drawing/2014/main" id="{AF9AB1AE-3B9F-4050-9C5A-4741A66C0D98}"/>
                    </a:ext>
                  </a:extLst>
                </p:cNvPr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6" name="Group 676">
                <a:extLst>
                  <a:ext uri="{FF2B5EF4-FFF2-40B4-BE49-F238E27FC236}">
                    <a16:creationId xmlns:a16="http://schemas.microsoft.com/office/drawing/2014/main" id="{E209C37A-0AD2-4FB9-AEF4-D1AC7BC938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13D794FF-47F7-4643-9243-0FCED7B08BC3}"/>
                    </a:ext>
                  </a:extLst>
                </p:cNvPr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C37A29BF-83F1-48AB-AAB2-2E464C267C0C}"/>
                    </a:ext>
                  </a:extLst>
                </p:cNvPr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40" name="Group 640">
              <a:extLst>
                <a:ext uri="{FF2B5EF4-FFF2-40B4-BE49-F238E27FC236}">
                  <a16:creationId xmlns:a16="http://schemas.microsoft.com/office/drawing/2014/main" id="{115DBAA9-490C-49A5-9E56-7B4050D0C0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41" name="Group 641">
                <a:extLst>
                  <a:ext uri="{FF2B5EF4-FFF2-40B4-BE49-F238E27FC236}">
                    <a16:creationId xmlns:a16="http://schemas.microsoft.com/office/drawing/2014/main" id="{ACEAFDA5-D96F-4CEB-BDE6-FB780F18CB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656" name="Rectangle 188">
                  <a:extLst>
                    <a:ext uri="{FF2B5EF4-FFF2-40B4-BE49-F238E27FC236}">
                      <a16:creationId xmlns:a16="http://schemas.microsoft.com/office/drawing/2014/main" id="{A45C3F54-EFFB-4C7E-B0A5-DE41187E27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657" name="AutoShape 189">
                  <a:extLst>
                    <a:ext uri="{FF2B5EF4-FFF2-40B4-BE49-F238E27FC236}">
                      <a16:creationId xmlns:a16="http://schemas.microsoft.com/office/drawing/2014/main" id="{6BC0403F-80FF-48CC-977C-23A4EA1980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658" name="Freeform 190">
                  <a:extLst>
                    <a:ext uri="{FF2B5EF4-FFF2-40B4-BE49-F238E27FC236}">
                      <a16:creationId xmlns:a16="http://schemas.microsoft.com/office/drawing/2014/main" id="{3FAA3955-C382-431F-91A5-3BCACF3EF1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659" name="Freeform 191">
                  <a:extLst>
                    <a:ext uri="{FF2B5EF4-FFF2-40B4-BE49-F238E27FC236}">
                      <a16:creationId xmlns:a16="http://schemas.microsoft.com/office/drawing/2014/main" id="{B34705B0-7537-4A8B-80E1-EECEAC86F6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660" name="Freeform 192">
                  <a:extLst>
                    <a:ext uri="{FF2B5EF4-FFF2-40B4-BE49-F238E27FC236}">
                      <a16:creationId xmlns:a16="http://schemas.microsoft.com/office/drawing/2014/main" id="{D8E5FE76-CBCE-49D7-81A5-70D9A0DD13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4D698632-1050-42AE-9822-2B4CB8EE2233}"/>
                  </a:ext>
                </a:extLst>
              </p:cNvPr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7194E7DB-A7F9-4A1A-95BA-4857BBC202E7}"/>
                  </a:ext>
                </a:extLst>
              </p:cNvPr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6D8939E1-FD62-4E71-9E62-1972E62B586A}"/>
                  </a:ext>
                </a:extLst>
              </p:cNvPr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D4670DCE-6C1A-414F-BEEC-EC1407B98047}"/>
                  </a:ext>
                </a:extLst>
              </p:cNvPr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43C3AAF5-CA0E-4B96-8B7A-A44CD8B71107}"/>
                  </a:ext>
                </a:extLst>
              </p:cNvPr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911E5666-91FF-487E-B55C-D4FEB388D0D3}"/>
                  </a:ext>
                </a:extLst>
              </p:cNvPr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A027B186-C7EE-46BA-B019-EB5E20CD7176}"/>
                  </a:ext>
                </a:extLst>
              </p:cNvPr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50051529-1765-4002-9D2C-2B85A38F246F}"/>
                  </a:ext>
                </a:extLst>
              </p:cNvPr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1212E431-4BEB-4842-A3A8-9AF4857C9C2E}"/>
                  </a:ext>
                </a:extLst>
              </p:cNvPr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ECDCD9E8-13B8-4B23-BBB1-BA0A3F205D28}"/>
                  </a:ext>
                </a:extLst>
              </p:cNvPr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2BF1EC3F-0F38-4F80-9FEB-CB6F1928D8D9}"/>
                  </a:ext>
                </a:extLst>
              </p:cNvPr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D28B0C9-6FBE-4FEC-AAEB-205E378E0E16}"/>
                  </a:ext>
                </a:extLst>
              </p:cNvPr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338C3F4A-6E3F-40E9-AD6A-6FB42028E3F5}"/>
                  </a:ext>
                </a:extLst>
              </p:cNvPr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8" name="Group 697">
            <a:extLst>
              <a:ext uri="{FF2B5EF4-FFF2-40B4-BE49-F238E27FC236}">
                <a16:creationId xmlns:a16="http://schemas.microsoft.com/office/drawing/2014/main" id="{3DE2337F-EB91-4757-BD33-2A8822BB1ABE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172075"/>
            <a:ext cx="331787" cy="1030288"/>
            <a:chOff x="6240352" y="2055335"/>
            <a:chExt cx="771307" cy="1017716"/>
          </a:xfrm>
        </p:grpSpPr>
        <p:grpSp>
          <p:nvGrpSpPr>
            <p:cNvPr id="205681" name="Group 698">
              <a:extLst>
                <a:ext uri="{FF2B5EF4-FFF2-40B4-BE49-F238E27FC236}">
                  <a16:creationId xmlns:a16="http://schemas.microsoft.com/office/drawing/2014/main" id="{53A460D7-F7FD-43D5-AC99-F18D7C634C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EEEA9B44-9D1B-49B6-A8AE-3B142C6190B8}"/>
                  </a:ext>
                </a:extLst>
              </p:cNvPr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E284A0-8C72-4118-B9EB-2AF4308A3EB6}"/>
                  </a:ext>
                </a:extLst>
              </p:cNvPr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E57F24D8-01AD-47D5-A487-114E22B70D4B}"/>
                  </a:ext>
                </a:extLst>
              </p:cNvPr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0415EC06-8924-477F-91C3-08FB1F82CB6B}"/>
                  </a:ext>
                </a:extLst>
              </p:cNvPr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CCE2436B-54FF-4228-AC35-6D75E1617230}"/>
                  </a:ext>
                </a:extLst>
              </p:cNvPr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28A814FF-F43F-4F6B-BD04-1E4F53F18C2A}"/>
                  </a:ext>
                </a:extLst>
              </p:cNvPr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00C58488-FD84-4801-96C4-89AF32BEAD2C}"/>
                  </a:ext>
                </a:extLst>
              </p:cNvPr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09" name="Group 726">
                <a:extLst>
                  <a:ext uri="{FF2B5EF4-FFF2-40B4-BE49-F238E27FC236}">
                    <a16:creationId xmlns:a16="http://schemas.microsoft.com/office/drawing/2014/main" id="{FDDDD446-AD3F-4CE7-B159-223FEAAEC8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5" name="Straight Connector 754">
                  <a:extLst>
                    <a:ext uri="{FF2B5EF4-FFF2-40B4-BE49-F238E27FC236}">
                      <a16:creationId xmlns:a16="http://schemas.microsoft.com/office/drawing/2014/main" id="{3117D531-11B0-4FB8-B880-C39FE1E9308E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BE2249FD-E8BE-4262-89E6-390D8DF21E41}"/>
                    </a:ext>
                  </a:extLst>
                </p:cNvPr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0" name="Group 727">
                <a:extLst>
                  <a:ext uri="{FF2B5EF4-FFF2-40B4-BE49-F238E27FC236}">
                    <a16:creationId xmlns:a16="http://schemas.microsoft.com/office/drawing/2014/main" id="{329A8ECD-65EB-4CDD-987A-DBD3EF341D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3" name="Straight Connector 752">
                  <a:extLst>
                    <a:ext uri="{FF2B5EF4-FFF2-40B4-BE49-F238E27FC236}">
                      <a16:creationId xmlns:a16="http://schemas.microsoft.com/office/drawing/2014/main" id="{53C862B4-96C2-4598-86C3-49C08C00B43D}"/>
                    </a:ext>
                  </a:extLst>
                </p:cNvPr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>
                  <a:extLst>
                    <a:ext uri="{FF2B5EF4-FFF2-40B4-BE49-F238E27FC236}">
                      <a16:creationId xmlns:a16="http://schemas.microsoft.com/office/drawing/2014/main" id="{14150728-4E24-4AE5-B549-20CC51309809}"/>
                    </a:ext>
                  </a:extLst>
                </p:cNvPr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1" name="Group 728">
                <a:extLst>
                  <a:ext uri="{FF2B5EF4-FFF2-40B4-BE49-F238E27FC236}">
                    <a16:creationId xmlns:a16="http://schemas.microsoft.com/office/drawing/2014/main" id="{97F870EF-8000-43E7-A956-5F264524E5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1" name="Straight Connector 750">
                  <a:extLst>
                    <a:ext uri="{FF2B5EF4-FFF2-40B4-BE49-F238E27FC236}">
                      <a16:creationId xmlns:a16="http://schemas.microsoft.com/office/drawing/2014/main" id="{C1C6340D-C509-4904-8355-D66EE6CD915D}"/>
                    </a:ext>
                  </a:extLst>
                </p:cNvPr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175CB58E-9242-4BBC-B53E-35BE017941D3}"/>
                    </a:ext>
                  </a:extLst>
                </p:cNvPr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2" name="Group 729">
                <a:extLst>
                  <a:ext uri="{FF2B5EF4-FFF2-40B4-BE49-F238E27FC236}">
                    <a16:creationId xmlns:a16="http://schemas.microsoft.com/office/drawing/2014/main" id="{D451568F-2255-410C-8056-5195D8249F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9" name="Straight Connector 748">
                  <a:extLst>
                    <a:ext uri="{FF2B5EF4-FFF2-40B4-BE49-F238E27FC236}">
                      <a16:creationId xmlns:a16="http://schemas.microsoft.com/office/drawing/2014/main" id="{FCE3A9CE-7E6C-4D1E-903B-C8CE28A56DFD}"/>
                    </a:ext>
                  </a:extLst>
                </p:cNvPr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58AD202B-3168-4A6D-8ECC-8ADD598F0E9C}"/>
                    </a:ext>
                  </a:extLst>
                </p:cNvPr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3" name="Group 730">
                <a:extLst>
                  <a:ext uri="{FF2B5EF4-FFF2-40B4-BE49-F238E27FC236}">
                    <a16:creationId xmlns:a16="http://schemas.microsoft.com/office/drawing/2014/main" id="{8A765A3F-B87E-45C9-B670-5BB30A7CC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7" name="Straight Connector 746">
                  <a:extLst>
                    <a:ext uri="{FF2B5EF4-FFF2-40B4-BE49-F238E27FC236}">
                      <a16:creationId xmlns:a16="http://schemas.microsoft.com/office/drawing/2014/main" id="{BC675195-6059-4664-898C-7DEE6CA144CA}"/>
                    </a:ext>
                  </a:extLst>
                </p:cNvPr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>
                  <a:extLst>
                    <a:ext uri="{FF2B5EF4-FFF2-40B4-BE49-F238E27FC236}">
                      <a16:creationId xmlns:a16="http://schemas.microsoft.com/office/drawing/2014/main" id="{FD938B2D-A938-4B21-A8B5-01A5A2230587}"/>
                    </a:ext>
                  </a:extLst>
                </p:cNvPr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4" name="Group 731">
                <a:extLst>
                  <a:ext uri="{FF2B5EF4-FFF2-40B4-BE49-F238E27FC236}">
                    <a16:creationId xmlns:a16="http://schemas.microsoft.com/office/drawing/2014/main" id="{76B2A72C-AC6B-4F54-A30F-2A52F2F0EF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5" name="Straight Connector 744">
                  <a:extLst>
                    <a:ext uri="{FF2B5EF4-FFF2-40B4-BE49-F238E27FC236}">
                      <a16:creationId xmlns:a16="http://schemas.microsoft.com/office/drawing/2014/main" id="{9B6120A5-EF45-4EFC-BECF-BC846294D52B}"/>
                    </a:ext>
                  </a:extLst>
                </p:cNvPr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F2649E7F-4A2A-4400-B98F-A1F290AAD4F0}"/>
                    </a:ext>
                  </a:extLst>
                </p:cNvPr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5" name="Group 732">
                <a:extLst>
                  <a:ext uri="{FF2B5EF4-FFF2-40B4-BE49-F238E27FC236}">
                    <a16:creationId xmlns:a16="http://schemas.microsoft.com/office/drawing/2014/main" id="{00A3F6BA-4CDB-4B47-85A8-80CD320DE0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3" name="Straight Connector 742">
                  <a:extLst>
                    <a:ext uri="{FF2B5EF4-FFF2-40B4-BE49-F238E27FC236}">
                      <a16:creationId xmlns:a16="http://schemas.microsoft.com/office/drawing/2014/main" id="{E105A07E-3528-4E2C-AFDD-069D461588A1}"/>
                    </a:ext>
                  </a:extLst>
                </p:cNvPr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099868E6-AA41-4A66-B8D8-A16CBB8FC036}"/>
                    </a:ext>
                  </a:extLst>
                </p:cNvPr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6" name="Group 733">
                <a:extLst>
                  <a:ext uri="{FF2B5EF4-FFF2-40B4-BE49-F238E27FC236}">
                    <a16:creationId xmlns:a16="http://schemas.microsoft.com/office/drawing/2014/main" id="{48C09300-A55A-4CCF-AB1D-05177D2C4B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1" name="Straight Connector 740">
                  <a:extLst>
                    <a:ext uri="{FF2B5EF4-FFF2-40B4-BE49-F238E27FC236}">
                      <a16:creationId xmlns:a16="http://schemas.microsoft.com/office/drawing/2014/main" id="{BA82FD03-D5BF-4B28-9A40-3E638B55D43D}"/>
                    </a:ext>
                  </a:extLst>
                </p:cNvPr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1C6E1F74-1740-4726-B149-06F59B85A635}"/>
                    </a:ext>
                  </a:extLst>
                </p:cNvPr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7" name="Group 734">
                <a:extLst>
                  <a:ext uri="{FF2B5EF4-FFF2-40B4-BE49-F238E27FC236}">
                    <a16:creationId xmlns:a16="http://schemas.microsoft.com/office/drawing/2014/main" id="{0991A56F-DAB8-4853-8921-73D7295FC3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9" name="Straight Connector 738">
                  <a:extLst>
                    <a:ext uri="{FF2B5EF4-FFF2-40B4-BE49-F238E27FC236}">
                      <a16:creationId xmlns:a16="http://schemas.microsoft.com/office/drawing/2014/main" id="{120AEF57-A912-4FB0-A891-AC4F3E784D82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>
                  <a:extLst>
                    <a:ext uri="{FF2B5EF4-FFF2-40B4-BE49-F238E27FC236}">
                      <a16:creationId xmlns:a16="http://schemas.microsoft.com/office/drawing/2014/main" id="{0477DBDC-BD4F-4DC8-AFE6-065A55D2C0BF}"/>
                    </a:ext>
                  </a:extLst>
                </p:cNvPr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8" name="Group 735">
                <a:extLst>
                  <a:ext uri="{FF2B5EF4-FFF2-40B4-BE49-F238E27FC236}">
                    <a16:creationId xmlns:a16="http://schemas.microsoft.com/office/drawing/2014/main" id="{535E4B59-5DAD-4600-899D-0D6E38A2DB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7" name="Straight Connector 736">
                  <a:extLst>
                    <a:ext uri="{FF2B5EF4-FFF2-40B4-BE49-F238E27FC236}">
                      <a16:creationId xmlns:a16="http://schemas.microsoft.com/office/drawing/2014/main" id="{B7D90EDB-A680-40F0-9FDC-68F4C4E1A844}"/>
                    </a:ext>
                  </a:extLst>
                </p:cNvPr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>
                  <a:extLst>
                    <a:ext uri="{FF2B5EF4-FFF2-40B4-BE49-F238E27FC236}">
                      <a16:creationId xmlns:a16="http://schemas.microsoft.com/office/drawing/2014/main" id="{E487D3EA-8F72-4748-A4FF-514B5CF623A0}"/>
                    </a:ext>
                  </a:extLst>
                </p:cNvPr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82" name="Group 699">
              <a:extLst>
                <a:ext uri="{FF2B5EF4-FFF2-40B4-BE49-F238E27FC236}">
                  <a16:creationId xmlns:a16="http://schemas.microsoft.com/office/drawing/2014/main" id="{AECAE469-C3A2-4B82-9784-AD2F81040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83" name="Group 700">
                <a:extLst>
                  <a:ext uri="{FF2B5EF4-FFF2-40B4-BE49-F238E27FC236}">
                    <a16:creationId xmlns:a16="http://schemas.microsoft.com/office/drawing/2014/main" id="{E71C28FC-7D36-43C5-A3F1-D68BD6357B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15" name="Rectangle 188">
                  <a:extLst>
                    <a:ext uri="{FF2B5EF4-FFF2-40B4-BE49-F238E27FC236}">
                      <a16:creationId xmlns:a16="http://schemas.microsoft.com/office/drawing/2014/main" id="{4EEED77D-4B9D-4FBF-8ECB-280498A0E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6" name="AutoShape 189">
                  <a:extLst>
                    <a:ext uri="{FF2B5EF4-FFF2-40B4-BE49-F238E27FC236}">
                      <a16:creationId xmlns:a16="http://schemas.microsoft.com/office/drawing/2014/main" id="{E8C462E1-FDA3-426B-81C3-F8F0028F10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7" name="Freeform 190">
                  <a:extLst>
                    <a:ext uri="{FF2B5EF4-FFF2-40B4-BE49-F238E27FC236}">
                      <a16:creationId xmlns:a16="http://schemas.microsoft.com/office/drawing/2014/main" id="{268D5D3A-85DA-4938-A99B-38B3D1217A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8" name="Freeform 191">
                  <a:extLst>
                    <a:ext uri="{FF2B5EF4-FFF2-40B4-BE49-F238E27FC236}">
                      <a16:creationId xmlns:a16="http://schemas.microsoft.com/office/drawing/2014/main" id="{CBAE6711-00D7-455F-9099-AEA10470B6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9" name="Freeform 192">
                  <a:extLst>
                    <a:ext uri="{FF2B5EF4-FFF2-40B4-BE49-F238E27FC236}">
                      <a16:creationId xmlns:a16="http://schemas.microsoft.com/office/drawing/2014/main" id="{51C68BF6-A25B-45A0-A6E2-D6E661AFE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C34784AC-D8C4-489D-9A3C-8A03D381713B}"/>
                  </a:ext>
                </a:extLst>
              </p:cNvPr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A14FA5E4-A840-424A-8D03-ED093F980ABF}"/>
                  </a:ext>
                </a:extLst>
              </p:cNvPr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>
                <a:extLst>
                  <a:ext uri="{FF2B5EF4-FFF2-40B4-BE49-F238E27FC236}">
                    <a16:creationId xmlns:a16="http://schemas.microsoft.com/office/drawing/2014/main" id="{5042579C-98B5-467F-A9A9-7AA4368B1F15}"/>
                  </a:ext>
                </a:extLst>
              </p:cNvPr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>
                <a:extLst>
                  <a:ext uri="{FF2B5EF4-FFF2-40B4-BE49-F238E27FC236}">
                    <a16:creationId xmlns:a16="http://schemas.microsoft.com/office/drawing/2014/main" id="{DDB94989-D3DA-4DF7-9C50-85B1A815BECD}"/>
                  </a:ext>
                </a:extLst>
              </p:cNvPr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>
                <a:extLst>
                  <a:ext uri="{FF2B5EF4-FFF2-40B4-BE49-F238E27FC236}">
                    <a16:creationId xmlns:a16="http://schemas.microsoft.com/office/drawing/2014/main" id="{068F35A5-EDF9-40A2-867B-F53123C6EEF7}"/>
                  </a:ext>
                </a:extLst>
              </p:cNvPr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>
                <a:extLst>
                  <a:ext uri="{FF2B5EF4-FFF2-40B4-BE49-F238E27FC236}">
                    <a16:creationId xmlns:a16="http://schemas.microsoft.com/office/drawing/2014/main" id="{655DABFB-78E5-416C-A664-1EFBD82163A3}"/>
                  </a:ext>
                </a:extLst>
              </p:cNvPr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>
                <a:extLst>
                  <a:ext uri="{FF2B5EF4-FFF2-40B4-BE49-F238E27FC236}">
                    <a16:creationId xmlns:a16="http://schemas.microsoft.com/office/drawing/2014/main" id="{527E61B7-3B58-421D-9520-6F223733BEF8}"/>
                  </a:ext>
                </a:extLst>
              </p:cNvPr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>
                <a:extLst>
                  <a:ext uri="{FF2B5EF4-FFF2-40B4-BE49-F238E27FC236}">
                    <a16:creationId xmlns:a16="http://schemas.microsoft.com/office/drawing/2014/main" id="{BE67D186-C565-4320-A139-73B82CC7440E}"/>
                  </a:ext>
                </a:extLst>
              </p:cNvPr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7B756A1D-4C97-42BF-B169-5AB822B9884D}"/>
                  </a:ext>
                </a:extLst>
              </p:cNvPr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18185E9E-9C6D-4270-A9DE-DEFC253BB829}"/>
                  </a:ext>
                </a:extLst>
              </p:cNvPr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9C718656-628C-4610-A048-D3DE8CF9B04B}"/>
                  </a:ext>
                </a:extLst>
              </p:cNvPr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FA5C07C8-1C28-4C58-B70C-A7238728E0BE}"/>
                  </a:ext>
                </a:extLst>
              </p:cNvPr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28CA2D6C-B5AC-4922-A486-29E7CAF01777}"/>
                  </a:ext>
                </a:extLst>
              </p:cNvPr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9" name="Group 756">
            <a:extLst>
              <a:ext uri="{FF2B5EF4-FFF2-40B4-BE49-F238E27FC236}">
                <a16:creationId xmlns:a16="http://schemas.microsoft.com/office/drawing/2014/main" id="{C66D636D-5CD6-4495-85D8-E2445EBD2179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5172075"/>
            <a:ext cx="331788" cy="1030288"/>
            <a:chOff x="6240352" y="2055335"/>
            <a:chExt cx="771307" cy="1017716"/>
          </a:xfrm>
        </p:grpSpPr>
        <p:grpSp>
          <p:nvGrpSpPr>
            <p:cNvPr id="205623" name="Group 757">
              <a:extLst>
                <a:ext uri="{FF2B5EF4-FFF2-40B4-BE49-F238E27FC236}">
                  <a16:creationId xmlns:a16="http://schemas.microsoft.com/office/drawing/2014/main" id="{A6C8D181-6E7A-4872-B7F9-B0A815076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7A29548B-8E17-4AD6-9A45-A58AC3978DDD}"/>
                  </a:ext>
                </a:extLst>
              </p:cNvPr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80" name="Straight Connector 779">
                <a:extLst>
                  <a:ext uri="{FF2B5EF4-FFF2-40B4-BE49-F238E27FC236}">
                    <a16:creationId xmlns:a16="http://schemas.microsoft.com/office/drawing/2014/main" id="{EBE44F61-889A-449D-AB98-793953A23AA8}"/>
                  </a:ext>
                </a:extLst>
              </p:cNvPr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1" name="Rectangle 780">
                <a:extLst>
                  <a:ext uri="{FF2B5EF4-FFF2-40B4-BE49-F238E27FC236}">
                    <a16:creationId xmlns:a16="http://schemas.microsoft.com/office/drawing/2014/main" id="{36AFC49A-BCE3-45B4-9663-57ACE2A7FBCA}"/>
                  </a:ext>
                </a:extLst>
              </p:cNvPr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3224FBE9-FF12-4150-B005-456C74680099}"/>
                  </a:ext>
                </a:extLst>
              </p:cNvPr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77A84C3F-730E-4338-93DE-49B7D7B2268D}"/>
                  </a:ext>
                </a:extLst>
              </p:cNvPr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4" name="Rectangle 783">
                <a:extLst>
                  <a:ext uri="{FF2B5EF4-FFF2-40B4-BE49-F238E27FC236}">
                    <a16:creationId xmlns:a16="http://schemas.microsoft.com/office/drawing/2014/main" id="{F49799C1-E918-4E5E-A6D5-B4090FBBAE4A}"/>
                  </a:ext>
                </a:extLst>
              </p:cNvPr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85" name="Straight Connector 784">
                <a:extLst>
                  <a:ext uri="{FF2B5EF4-FFF2-40B4-BE49-F238E27FC236}">
                    <a16:creationId xmlns:a16="http://schemas.microsoft.com/office/drawing/2014/main" id="{466E76B0-274E-4E9E-97C8-E3C76ECA7DF4}"/>
                  </a:ext>
                </a:extLst>
              </p:cNvPr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651" name="Group 785">
                <a:extLst>
                  <a:ext uri="{FF2B5EF4-FFF2-40B4-BE49-F238E27FC236}">
                    <a16:creationId xmlns:a16="http://schemas.microsoft.com/office/drawing/2014/main" id="{C3666C83-D4E9-471C-9003-AD709CD446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10D3DFBC-9D1F-4E77-9000-41479B3BAA10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>
                  <a:extLst>
                    <a:ext uri="{FF2B5EF4-FFF2-40B4-BE49-F238E27FC236}">
                      <a16:creationId xmlns:a16="http://schemas.microsoft.com/office/drawing/2014/main" id="{736C6566-6F1C-4E65-A038-6B725B0E904F}"/>
                    </a:ext>
                  </a:extLst>
                </p:cNvPr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2" name="Group 786">
                <a:extLst>
                  <a:ext uri="{FF2B5EF4-FFF2-40B4-BE49-F238E27FC236}">
                    <a16:creationId xmlns:a16="http://schemas.microsoft.com/office/drawing/2014/main" id="{48135D34-4BAC-4FF4-9137-A0D75D6A3C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868AAAA8-0FBF-437A-A287-9C1E55DF524F}"/>
                    </a:ext>
                  </a:extLst>
                </p:cNvPr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>
                  <a:extLst>
                    <a:ext uri="{FF2B5EF4-FFF2-40B4-BE49-F238E27FC236}">
                      <a16:creationId xmlns:a16="http://schemas.microsoft.com/office/drawing/2014/main" id="{8D4F2960-3412-4BE0-864B-72C97A1B3DBC}"/>
                    </a:ext>
                  </a:extLst>
                </p:cNvPr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3" name="Group 787">
                <a:extLst>
                  <a:ext uri="{FF2B5EF4-FFF2-40B4-BE49-F238E27FC236}">
                    <a16:creationId xmlns:a16="http://schemas.microsoft.com/office/drawing/2014/main" id="{4C803C97-5ADC-4795-ACDE-462BEE984A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0" name="Straight Connector 809">
                  <a:extLst>
                    <a:ext uri="{FF2B5EF4-FFF2-40B4-BE49-F238E27FC236}">
                      <a16:creationId xmlns:a16="http://schemas.microsoft.com/office/drawing/2014/main" id="{0255230E-4AC8-4C48-85AB-3C0DB0C50FFE}"/>
                    </a:ext>
                  </a:extLst>
                </p:cNvPr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>
                  <a:extLst>
                    <a:ext uri="{FF2B5EF4-FFF2-40B4-BE49-F238E27FC236}">
                      <a16:creationId xmlns:a16="http://schemas.microsoft.com/office/drawing/2014/main" id="{89C376C0-F6DE-40DA-A2D0-28EFA56C2A78}"/>
                    </a:ext>
                  </a:extLst>
                </p:cNvPr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4" name="Group 788">
                <a:extLst>
                  <a:ext uri="{FF2B5EF4-FFF2-40B4-BE49-F238E27FC236}">
                    <a16:creationId xmlns:a16="http://schemas.microsoft.com/office/drawing/2014/main" id="{97A0A59D-CEAC-4B2A-BC36-4818C81C83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8" name="Straight Connector 807">
                  <a:extLst>
                    <a:ext uri="{FF2B5EF4-FFF2-40B4-BE49-F238E27FC236}">
                      <a16:creationId xmlns:a16="http://schemas.microsoft.com/office/drawing/2014/main" id="{72EA297E-D6C5-43AA-B072-55AFBFEDB8EA}"/>
                    </a:ext>
                  </a:extLst>
                </p:cNvPr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>
                  <a:extLst>
                    <a:ext uri="{FF2B5EF4-FFF2-40B4-BE49-F238E27FC236}">
                      <a16:creationId xmlns:a16="http://schemas.microsoft.com/office/drawing/2014/main" id="{CC867676-9B7C-4F8B-A77D-ADC829B9D5AE}"/>
                    </a:ext>
                  </a:extLst>
                </p:cNvPr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5" name="Group 789">
                <a:extLst>
                  <a:ext uri="{FF2B5EF4-FFF2-40B4-BE49-F238E27FC236}">
                    <a16:creationId xmlns:a16="http://schemas.microsoft.com/office/drawing/2014/main" id="{1D31194C-2A3C-4C51-A71E-E27B656AB8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6" name="Straight Connector 805">
                  <a:extLst>
                    <a:ext uri="{FF2B5EF4-FFF2-40B4-BE49-F238E27FC236}">
                      <a16:creationId xmlns:a16="http://schemas.microsoft.com/office/drawing/2014/main" id="{85A79953-D655-49AA-B6F0-321FD1C8EEC1}"/>
                    </a:ext>
                  </a:extLst>
                </p:cNvPr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>
                  <a:extLst>
                    <a:ext uri="{FF2B5EF4-FFF2-40B4-BE49-F238E27FC236}">
                      <a16:creationId xmlns:a16="http://schemas.microsoft.com/office/drawing/2014/main" id="{5A644D31-85E8-4486-93DB-94C2648B43BA}"/>
                    </a:ext>
                  </a:extLst>
                </p:cNvPr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6" name="Group 790">
                <a:extLst>
                  <a:ext uri="{FF2B5EF4-FFF2-40B4-BE49-F238E27FC236}">
                    <a16:creationId xmlns:a16="http://schemas.microsoft.com/office/drawing/2014/main" id="{A26DD7C5-7E0D-442B-AB75-C96B9B0C37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4" name="Straight Connector 803">
                  <a:extLst>
                    <a:ext uri="{FF2B5EF4-FFF2-40B4-BE49-F238E27FC236}">
                      <a16:creationId xmlns:a16="http://schemas.microsoft.com/office/drawing/2014/main" id="{9CC27903-B6CF-4911-869A-F41EAE920F6D}"/>
                    </a:ext>
                  </a:extLst>
                </p:cNvPr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>
                  <a:extLst>
                    <a:ext uri="{FF2B5EF4-FFF2-40B4-BE49-F238E27FC236}">
                      <a16:creationId xmlns:a16="http://schemas.microsoft.com/office/drawing/2014/main" id="{4C66002C-62B8-4139-80AA-A0C64B592AE3}"/>
                    </a:ext>
                  </a:extLst>
                </p:cNvPr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7" name="Group 791">
                <a:extLst>
                  <a:ext uri="{FF2B5EF4-FFF2-40B4-BE49-F238E27FC236}">
                    <a16:creationId xmlns:a16="http://schemas.microsoft.com/office/drawing/2014/main" id="{36D27980-9CB8-48E6-AD8B-737C7DF5EB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2" name="Straight Connector 801">
                  <a:extLst>
                    <a:ext uri="{FF2B5EF4-FFF2-40B4-BE49-F238E27FC236}">
                      <a16:creationId xmlns:a16="http://schemas.microsoft.com/office/drawing/2014/main" id="{27F3CC3D-977C-4135-8327-598DAA93CAEE}"/>
                    </a:ext>
                  </a:extLst>
                </p:cNvPr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Connector 802">
                  <a:extLst>
                    <a:ext uri="{FF2B5EF4-FFF2-40B4-BE49-F238E27FC236}">
                      <a16:creationId xmlns:a16="http://schemas.microsoft.com/office/drawing/2014/main" id="{ADC2D13E-0214-4AAE-8483-5192444C35F8}"/>
                    </a:ext>
                  </a:extLst>
                </p:cNvPr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8" name="Group 792">
                <a:extLst>
                  <a:ext uri="{FF2B5EF4-FFF2-40B4-BE49-F238E27FC236}">
                    <a16:creationId xmlns:a16="http://schemas.microsoft.com/office/drawing/2014/main" id="{EBF544FD-304F-4A02-AEA0-4635F560BC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0" name="Straight Connector 799">
                  <a:extLst>
                    <a:ext uri="{FF2B5EF4-FFF2-40B4-BE49-F238E27FC236}">
                      <a16:creationId xmlns:a16="http://schemas.microsoft.com/office/drawing/2014/main" id="{6A8763FA-2EBB-4BD5-A1FA-8287CF57DA81}"/>
                    </a:ext>
                  </a:extLst>
                </p:cNvPr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>
                  <a:extLst>
                    <a:ext uri="{FF2B5EF4-FFF2-40B4-BE49-F238E27FC236}">
                      <a16:creationId xmlns:a16="http://schemas.microsoft.com/office/drawing/2014/main" id="{F541508D-D9CB-46B3-97A4-410F5384C83C}"/>
                    </a:ext>
                  </a:extLst>
                </p:cNvPr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9" name="Group 793">
                <a:extLst>
                  <a:ext uri="{FF2B5EF4-FFF2-40B4-BE49-F238E27FC236}">
                    <a16:creationId xmlns:a16="http://schemas.microsoft.com/office/drawing/2014/main" id="{3E2FF1DD-4FE4-4765-B298-3EFAC61EF9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8" name="Straight Connector 797">
                  <a:extLst>
                    <a:ext uri="{FF2B5EF4-FFF2-40B4-BE49-F238E27FC236}">
                      <a16:creationId xmlns:a16="http://schemas.microsoft.com/office/drawing/2014/main" id="{70E2A8A8-7503-449D-BEF6-DCA8B47DCE14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Connector 798">
                  <a:extLst>
                    <a:ext uri="{FF2B5EF4-FFF2-40B4-BE49-F238E27FC236}">
                      <a16:creationId xmlns:a16="http://schemas.microsoft.com/office/drawing/2014/main" id="{FDF4FFBA-8123-4A95-8C7F-635FC225E7CA}"/>
                    </a:ext>
                  </a:extLst>
                </p:cNvPr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60" name="Group 794">
                <a:extLst>
                  <a:ext uri="{FF2B5EF4-FFF2-40B4-BE49-F238E27FC236}">
                    <a16:creationId xmlns:a16="http://schemas.microsoft.com/office/drawing/2014/main" id="{B3265258-991C-40F3-8694-A7AF5CF875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6" name="Straight Connector 795">
                  <a:extLst>
                    <a:ext uri="{FF2B5EF4-FFF2-40B4-BE49-F238E27FC236}">
                      <a16:creationId xmlns:a16="http://schemas.microsoft.com/office/drawing/2014/main" id="{7C02FA51-6097-4D82-98BF-5FB3F3A1CB6F}"/>
                    </a:ext>
                  </a:extLst>
                </p:cNvPr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Straight Connector 796">
                  <a:extLst>
                    <a:ext uri="{FF2B5EF4-FFF2-40B4-BE49-F238E27FC236}">
                      <a16:creationId xmlns:a16="http://schemas.microsoft.com/office/drawing/2014/main" id="{C11FB9C2-5BEA-4761-B8F6-005003A52640}"/>
                    </a:ext>
                  </a:extLst>
                </p:cNvPr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24" name="Group 758">
              <a:extLst>
                <a:ext uri="{FF2B5EF4-FFF2-40B4-BE49-F238E27FC236}">
                  <a16:creationId xmlns:a16="http://schemas.microsoft.com/office/drawing/2014/main" id="{DCE9BC63-67B6-4BDC-837C-6C12076BB9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25" name="Group 759">
                <a:extLst>
                  <a:ext uri="{FF2B5EF4-FFF2-40B4-BE49-F238E27FC236}">
                    <a16:creationId xmlns:a16="http://schemas.microsoft.com/office/drawing/2014/main" id="{75BF7C84-9E86-4FB1-A188-43CF608D61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74" name="Rectangle 188">
                  <a:extLst>
                    <a:ext uri="{FF2B5EF4-FFF2-40B4-BE49-F238E27FC236}">
                      <a16:creationId xmlns:a16="http://schemas.microsoft.com/office/drawing/2014/main" id="{00A48E01-D64F-4DB3-BBBE-2CEE5DE0F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75" name="AutoShape 189">
                  <a:extLst>
                    <a:ext uri="{FF2B5EF4-FFF2-40B4-BE49-F238E27FC236}">
                      <a16:creationId xmlns:a16="http://schemas.microsoft.com/office/drawing/2014/main" id="{EB36389A-0782-40DE-A53C-AE852C7A3A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76" name="Freeform 190">
                  <a:extLst>
                    <a:ext uri="{FF2B5EF4-FFF2-40B4-BE49-F238E27FC236}">
                      <a16:creationId xmlns:a16="http://schemas.microsoft.com/office/drawing/2014/main" id="{610D8A65-A3B1-4AED-9669-E59FB8CFD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77" name="Freeform 191">
                  <a:extLst>
                    <a:ext uri="{FF2B5EF4-FFF2-40B4-BE49-F238E27FC236}">
                      <a16:creationId xmlns:a16="http://schemas.microsoft.com/office/drawing/2014/main" id="{BBBB5898-CC0D-410D-BFD3-6BEE77BFC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78" name="Freeform 192">
                  <a:extLst>
                    <a:ext uri="{FF2B5EF4-FFF2-40B4-BE49-F238E27FC236}">
                      <a16:creationId xmlns:a16="http://schemas.microsoft.com/office/drawing/2014/main" id="{95D2AD7B-D0F5-4D98-B89B-C20A1E54A3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7AE1DA39-6471-4620-966F-A6B01B77080D}"/>
                  </a:ext>
                </a:extLst>
              </p:cNvPr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42794C79-F480-4877-A218-B7B4002EAFB1}"/>
                  </a:ext>
                </a:extLst>
              </p:cNvPr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>
                <a:extLst>
                  <a:ext uri="{FF2B5EF4-FFF2-40B4-BE49-F238E27FC236}">
                    <a16:creationId xmlns:a16="http://schemas.microsoft.com/office/drawing/2014/main" id="{3548816A-F55C-4961-8065-AEA5094528D3}"/>
                  </a:ext>
                </a:extLst>
              </p:cNvPr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39C0CABA-AD1F-4663-9B98-A628ECBA3393}"/>
                  </a:ext>
                </a:extLst>
              </p:cNvPr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5BBBC4BC-32A3-4482-8280-5E3262AE39C0}"/>
                  </a:ext>
                </a:extLst>
              </p:cNvPr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67283E12-4B49-4EF9-B814-2C35C3531753}"/>
                  </a:ext>
                </a:extLst>
              </p:cNvPr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>
                <a:extLst>
                  <a:ext uri="{FF2B5EF4-FFF2-40B4-BE49-F238E27FC236}">
                    <a16:creationId xmlns:a16="http://schemas.microsoft.com/office/drawing/2014/main" id="{47B4A491-4FB6-4B28-915A-55EB783FA444}"/>
                  </a:ext>
                </a:extLst>
              </p:cNvPr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47D82B30-00CA-48AB-969E-A16B89C2AED2}"/>
                  </a:ext>
                </a:extLst>
              </p:cNvPr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52B1A793-0B2A-4BC9-A18A-8F4ABF4AF599}"/>
                  </a:ext>
                </a:extLst>
              </p:cNvPr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C3F196E5-0F5E-4F1D-8BDB-8378AC075544}"/>
                  </a:ext>
                </a:extLst>
              </p:cNvPr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FF99B81F-442E-451A-B61F-C852D25EC38F}"/>
                  </a:ext>
                </a:extLst>
              </p:cNvPr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382DCF1F-DAD6-478B-AC89-4E74A3D1747A}"/>
                  </a:ext>
                </a:extLst>
              </p:cNvPr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DB5936EE-1A3C-4DE9-B8BF-A596D50D6763}"/>
                  </a:ext>
                </a:extLst>
              </p:cNvPr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AB3791DD-CA34-426E-BE2A-21DCF058DAE9}"/>
              </a:ext>
            </a:extLst>
          </p:cNvPr>
          <p:cNvCxnSpPr/>
          <p:nvPr/>
        </p:nvCxnSpPr>
        <p:spPr>
          <a:xfrm flipH="1">
            <a:off x="2398713" y="4676775"/>
            <a:ext cx="357187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873EC02-CAA9-4E8F-A602-BB1A7AB3D262}"/>
              </a:ext>
            </a:extLst>
          </p:cNvPr>
          <p:cNvCxnSpPr>
            <a:stCxn id="1058" idx="2"/>
          </p:cNvCxnSpPr>
          <p:nvPr/>
        </p:nvCxnSpPr>
        <p:spPr>
          <a:xfrm flipH="1">
            <a:off x="2703513" y="4892675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54194F76-15C6-4E05-A885-023CD8DFE092}"/>
              </a:ext>
            </a:extLst>
          </p:cNvPr>
          <p:cNvCxnSpPr/>
          <p:nvPr/>
        </p:nvCxnSpPr>
        <p:spPr>
          <a:xfrm>
            <a:off x="3021013" y="4692650"/>
            <a:ext cx="57150" cy="490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44D5D250-A013-456C-A26B-DCED47E9B786}"/>
              </a:ext>
            </a:extLst>
          </p:cNvPr>
          <p:cNvCxnSpPr>
            <a:endCxn id="843" idx="0"/>
          </p:cNvCxnSpPr>
          <p:nvPr/>
        </p:nvCxnSpPr>
        <p:spPr>
          <a:xfrm>
            <a:off x="3160713" y="4716463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34" name="Group 821">
            <a:extLst>
              <a:ext uri="{FF2B5EF4-FFF2-40B4-BE49-F238E27FC236}">
                <a16:creationId xmlns:a16="http://schemas.microsoft.com/office/drawing/2014/main" id="{0AC9580B-9692-4340-8105-FED8AA2D23E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173663"/>
            <a:ext cx="331788" cy="1030287"/>
            <a:chOff x="6240352" y="2055335"/>
            <a:chExt cx="771307" cy="1017716"/>
          </a:xfrm>
        </p:grpSpPr>
        <p:grpSp>
          <p:nvGrpSpPr>
            <p:cNvPr id="205565" name="Group 999">
              <a:extLst>
                <a:ext uri="{FF2B5EF4-FFF2-40B4-BE49-F238E27FC236}">
                  <a16:creationId xmlns:a16="http://schemas.microsoft.com/office/drawing/2014/main" id="{919833A5-3CD9-44E1-A0CA-ADBECE8894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21" name="Rectangle 1020">
                <a:extLst>
                  <a:ext uri="{FF2B5EF4-FFF2-40B4-BE49-F238E27FC236}">
                    <a16:creationId xmlns:a16="http://schemas.microsoft.com/office/drawing/2014/main" id="{59CA000F-7FDE-41D5-8290-80302B5E6A66}"/>
                  </a:ext>
                </a:extLst>
              </p:cNvPr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22" name="Straight Connector 1021">
                <a:extLst>
                  <a:ext uri="{FF2B5EF4-FFF2-40B4-BE49-F238E27FC236}">
                    <a16:creationId xmlns:a16="http://schemas.microsoft.com/office/drawing/2014/main" id="{FED32769-AA41-4692-A1D0-797B5EE16208}"/>
                  </a:ext>
                </a:extLst>
              </p:cNvPr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69BA31A5-7436-4743-A9DC-C30F6E12D987}"/>
                  </a:ext>
                </a:extLst>
              </p:cNvPr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C0C1ED37-B58F-4E70-9284-9BAC56689AF6}"/>
                  </a:ext>
                </a:extLst>
              </p:cNvPr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EB805CBE-AB40-4797-9569-4B055DE980EA}"/>
                  </a:ext>
                </a:extLst>
              </p:cNvPr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6" name="Rectangle 1025">
                <a:extLst>
                  <a:ext uri="{FF2B5EF4-FFF2-40B4-BE49-F238E27FC236}">
                    <a16:creationId xmlns:a16="http://schemas.microsoft.com/office/drawing/2014/main" id="{99FDB319-7304-4F8B-9D10-7F9255CA2E48}"/>
                  </a:ext>
                </a:extLst>
              </p:cNvPr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C295C5B1-27F8-4C03-9EA1-F3A6B609A641}"/>
                  </a:ext>
                </a:extLst>
              </p:cNvPr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93" name="Group 1027">
                <a:extLst>
                  <a:ext uri="{FF2B5EF4-FFF2-40B4-BE49-F238E27FC236}">
                    <a16:creationId xmlns:a16="http://schemas.microsoft.com/office/drawing/2014/main" id="{B10A605F-EDC1-40C3-BA2B-FFF3BBDA9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464A42A3-0C49-4108-8891-3551F6E3DF0B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A82E344B-98BB-4133-B819-5186EEF269DF}"/>
                    </a:ext>
                  </a:extLst>
                </p:cNvPr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4" name="Group 1028">
                <a:extLst>
                  <a:ext uri="{FF2B5EF4-FFF2-40B4-BE49-F238E27FC236}">
                    <a16:creationId xmlns:a16="http://schemas.microsoft.com/office/drawing/2014/main" id="{9354A53F-4FB1-414A-95CB-B4223258B8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A52E428B-1A1B-4AB4-A3A8-B151194224F9}"/>
                    </a:ext>
                  </a:extLst>
                </p:cNvPr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69F349BB-7CEC-40EC-B2A1-84CF473408E5}"/>
                    </a:ext>
                  </a:extLst>
                </p:cNvPr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5" name="Group 1029">
                <a:extLst>
                  <a:ext uri="{FF2B5EF4-FFF2-40B4-BE49-F238E27FC236}">
                    <a16:creationId xmlns:a16="http://schemas.microsoft.com/office/drawing/2014/main" id="{315230FC-3998-41AD-834D-16674B3471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00F00057-DF83-4833-8874-D07BCED45F4E}"/>
                    </a:ext>
                  </a:extLst>
                </p:cNvPr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C171597E-8683-4E6A-A992-8883891A20F9}"/>
                    </a:ext>
                  </a:extLst>
                </p:cNvPr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6" name="Group 1030">
                <a:extLst>
                  <a:ext uri="{FF2B5EF4-FFF2-40B4-BE49-F238E27FC236}">
                    <a16:creationId xmlns:a16="http://schemas.microsoft.com/office/drawing/2014/main" id="{A96F7498-A515-4427-BE91-A5951997A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0CE46725-68A3-4599-8EB4-AFD34CC28ACE}"/>
                    </a:ext>
                  </a:extLst>
                </p:cNvPr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C72A42D9-5EFF-498B-83CD-40199D8A29B9}"/>
                    </a:ext>
                  </a:extLst>
                </p:cNvPr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7" name="Group 1031">
                <a:extLst>
                  <a:ext uri="{FF2B5EF4-FFF2-40B4-BE49-F238E27FC236}">
                    <a16:creationId xmlns:a16="http://schemas.microsoft.com/office/drawing/2014/main" id="{5C981B7A-AEF6-47EA-B592-426D67A10E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8" name="Straight Connector 1047">
                  <a:extLst>
                    <a:ext uri="{FF2B5EF4-FFF2-40B4-BE49-F238E27FC236}">
                      <a16:creationId xmlns:a16="http://schemas.microsoft.com/office/drawing/2014/main" id="{006B9E3F-853A-40EB-8EF7-08D265C266FD}"/>
                    </a:ext>
                  </a:extLst>
                </p:cNvPr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>
                  <a:extLst>
                    <a:ext uri="{FF2B5EF4-FFF2-40B4-BE49-F238E27FC236}">
                      <a16:creationId xmlns:a16="http://schemas.microsoft.com/office/drawing/2014/main" id="{3B28DB6A-DDA3-4A3B-BE50-92C495C5E6B0}"/>
                    </a:ext>
                  </a:extLst>
                </p:cNvPr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8" name="Group 1032">
                <a:extLst>
                  <a:ext uri="{FF2B5EF4-FFF2-40B4-BE49-F238E27FC236}">
                    <a16:creationId xmlns:a16="http://schemas.microsoft.com/office/drawing/2014/main" id="{D7934534-9424-4CD9-A2E8-A94E890F6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6" name="Straight Connector 1045">
                  <a:extLst>
                    <a:ext uri="{FF2B5EF4-FFF2-40B4-BE49-F238E27FC236}">
                      <a16:creationId xmlns:a16="http://schemas.microsoft.com/office/drawing/2014/main" id="{78958486-A7CB-4CE2-A5D7-BB78C12108FD}"/>
                    </a:ext>
                  </a:extLst>
                </p:cNvPr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>
                  <a:extLst>
                    <a:ext uri="{FF2B5EF4-FFF2-40B4-BE49-F238E27FC236}">
                      <a16:creationId xmlns:a16="http://schemas.microsoft.com/office/drawing/2014/main" id="{12617A38-8048-4317-A492-6E793966D0F7}"/>
                    </a:ext>
                  </a:extLst>
                </p:cNvPr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9" name="Group 1033">
                <a:extLst>
                  <a:ext uri="{FF2B5EF4-FFF2-40B4-BE49-F238E27FC236}">
                    <a16:creationId xmlns:a16="http://schemas.microsoft.com/office/drawing/2014/main" id="{9438796E-098D-40D6-8616-F590627000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4" name="Straight Connector 1043">
                  <a:extLst>
                    <a:ext uri="{FF2B5EF4-FFF2-40B4-BE49-F238E27FC236}">
                      <a16:creationId xmlns:a16="http://schemas.microsoft.com/office/drawing/2014/main" id="{0572BA05-D0EA-4169-B848-7D94A9A550D6}"/>
                    </a:ext>
                  </a:extLst>
                </p:cNvPr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>
                  <a:extLst>
                    <a:ext uri="{FF2B5EF4-FFF2-40B4-BE49-F238E27FC236}">
                      <a16:creationId xmlns:a16="http://schemas.microsoft.com/office/drawing/2014/main" id="{ED38C2DB-B403-40B6-A2DC-770689E7579E}"/>
                    </a:ext>
                  </a:extLst>
                </p:cNvPr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0" name="Group 1034">
                <a:extLst>
                  <a:ext uri="{FF2B5EF4-FFF2-40B4-BE49-F238E27FC236}">
                    <a16:creationId xmlns:a16="http://schemas.microsoft.com/office/drawing/2014/main" id="{25DE1BB5-2278-48B0-A3EA-DD838FD9AD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7C9F51FA-AB34-41D9-B5D5-DD756DF513E9}"/>
                    </a:ext>
                  </a:extLst>
                </p:cNvPr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>
                  <a:extLst>
                    <a:ext uri="{FF2B5EF4-FFF2-40B4-BE49-F238E27FC236}">
                      <a16:creationId xmlns:a16="http://schemas.microsoft.com/office/drawing/2014/main" id="{B5F8DEE5-EE96-497C-BA82-695B64B0DCD5}"/>
                    </a:ext>
                  </a:extLst>
                </p:cNvPr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1" name="Group 1035">
                <a:extLst>
                  <a:ext uri="{FF2B5EF4-FFF2-40B4-BE49-F238E27FC236}">
                    <a16:creationId xmlns:a16="http://schemas.microsoft.com/office/drawing/2014/main" id="{6C5DB6BB-48C9-4DE0-8728-34F058CCF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F2434C0D-C200-4FBE-9CDD-F1D4F25F7F9E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>
                  <a:extLst>
                    <a:ext uri="{FF2B5EF4-FFF2-40B4-BE49-F238E27FC236}">
                      <a16:creationId xmlns:a16="http://schemas.microsoft.com/office/drawing/2014/main" id="{C2F515EE-B163-462C-AB48-4E985A1ECF56}"/>
                    </a:ext>
                  </a:extLst>
                </p:cNvPr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2" name="Group 1036">
                <a:extLst>
                  <a:ext uri="{FF2B5EF4-FFF2-40B4-BE49-F238E27FC236}">
                    <a16:creationId xmlns:a16="http://schemas.microsoft.com/office/drawing/2014/main" id="{1D1F73FD-D34D-4270-A585-25BCD6B3B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38" name="Straight Connector 1037">
                  <a:extLst>
                    <a:ext uri="{FF2B5EF4-FFF2-40B4-BE49-F238E27FC236}">
                      <a16:creationId xmlns:a16="http://schemas.microsoft.com/office/drawing/2014/main" id="{22872C9B-BACD-4C07-8289-42B5BE6D9617}"/>
                    </a:ext>
                  </a:extLst>
                </p:cNvPr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>
                  <a:extLst>
                    <a:ext uri="{FF2B5EF4-FFF2-40B4-BE49-F238E27FC236}">
                      <a16:creationId xmlns:a16="http://schemas.microsoft.com/office/drawing/2014/main" id="{2CBCA9D5-D43C-4FC7-9B9B-D3961275CA93}"/>
                    </a:ext>
                  </a:extLst>
                </p:cNvPr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66" name="Group 1000">
              <a:extLst>
                <a:ext uri="{FF2B5EF4-FFF2-40B4-BE49-F238E27FC236}">
                  <a16:creationId xmlns:a16="http://schemas.microsoft.com/office/drawing/2014/main" id="{B034B32B-410E-4655-B88D-4DC4BE288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67" name="Group 1001">
                <a:extLst>
                  <a:ext uri="{FF2B5EF4-FFF2-40B4-BE49-F238E27FC236}">
                    <a16:creationId xmlns:a16="http://schemas.microsoft.com/office/drawing/2014/main" id="{B9B24FE7-58F1-419D-9B77-48AAE006F9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16" name="Rectangle 188">
                  <a:extLst>
                    <a:ext uri="{FF2B5EF4-FFF2-40B4-BE49-F238E27FC236}">
                      <a16:creationId xmlns:a16="http://schemas.microsoft.com/office/drawing/2014/main" id="{DECE32EE-AC30-4A74-AD12-E820DF5F95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17" name="AutoShape 189">
                  <a:extLst>
                    <a:ext uri="{FF2B5EF4-FFF2-40B4-BE49-F238E27FC236}">
                      <a16:creationId xmlns:a16="http://schemas.microsoft.com/office/drawing/2014/main" id="{BA250D1C-1D2F-471A-8F1A-7B2159FEC7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18" name="Freeform 190">
                  <a:extLst>
                    <a:ext uri="{FF2B5EF4-FFF2-40B4-BE49-F238E27FC236}">
                      <a16:creationId xmlns:a16="http://schemas.microsoft.com/office/drawing/2014/main" id="{F0FC2740-4A8A-434A-AEC0-6B2E7BF05E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19" name="Freeform 191">
                  <a:extLst>
                    <a:ext uri="{FF2B5EF4-FFF2-40B4-BE49-F238E27FC236}">
                      <a16:creationId xmlns:a16="http://schemas.microsoft.com/office/drawing/2014/main" id="{1AAC5FFE-2558-450F-AA95-6208A18E33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20" name="Freeform 192">
                  <a:extLst>
                    <a:ext uri="{FF2B5EF4-FFF2-40B4-BE49-F238E27FC236}">
                      <a16:creationId xmlns:a16="http://schemas.microsoft.com/office/drawing/2014/main" id="{CAF08BAB-4F6A-4265-B27A-0542519844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6E29B266-512B-471A-9380-C5E2437D80FF}"/>
                  </a:ext>
                </a:extLst>
              </p:cNvPr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24DADAD1-6356-498E-9738-EDEB8EEA629D}"/>
                  </a:ext>
                </a:extLst>
              </p:cNvPr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519E0803-892B-4BA2-9B53-3B2839ED73B2}"/>
                  </a:ext>
                </a:extLst>
              </p:cNvPr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>
                <a:extLst>
                  <a:ext uri="{FF2B5EF4-FFF2-40B4-BE49-F238E27FC236}">
                    <a16:creationId xmlns:a16="http://schemas.microsoft.com/office/drawing/2014/main" id="{26B70D60-1534-469E-B2F4-97F4775B5FF2}"/>
                  </a:ext>
                </a:extLst>
              </p:cNvPr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>
                <a:extLst>
                  <a:ext uri="{FF2B5EF4-FFF2-40B4-BE49-F238E27FC236}">
                    <a16:creationId xmlns:a16="http://schemas.microsoft.com/office/drawing/2014/main" id="{EEF334FA-817A-4193-8149-386368C3CB01}"/>
                  </a:ext>
                </a:extLst>
              </p:cNvPr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>
                <a:extLst>
                  <a:ext uri="{FF2B5EF4-FFF2-40B4-BE49-F238E27FC236}">
                    <a16:creationId xmlns:a16="http://schemas.microsoft.com/office/drawing/2014/main" id="{90EF9FFF-A3E1-4CEB-B0F5-0A432F030F24}"/>
                  </a:ext>
                </a:extLst>
              </p:cNvPr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>
                <a:extLst>
                  <a:ext uri="{FF2B5EF4-FFF2-40B4-BE49-F238E27FC236}">
                    <a16:creationId xmlns:a16="http://schemas.microsoft.com/office/drawing/2014/main" id="{8D1A0498-3176-48F1-8EA9-BCF6D9DAD660}"/>
                  </a:ext>
                </a:extLst>
              </p:cNvPr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>
                <a:extLst>
                  <a:ext uri="{FF2B5EF4-FFF2-40B4-BE49-F238E27FC236}">
                    <a16:creationId xmlns:a16="http://schemas.microsoft.com/office/drawing/2014/main" id="{7E67BB97-15AB-49B5-B966-98EA4C461B18}"/>
                  </a:ext>
                </a:extLst>
              </p:cNvPr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>
                <a:extLst>
                  <a:ext uri="{FF2B5EF4-FFF2-40B4-BE49-F238E27FC236}">
                    <a16:creationId xmlns:a16="http://schemas.microsoft.com/office/drawing/2014/main" id="{26F110FA-BC5A-4EB1-8296-45782EB3B0B5}"/>
                  </a:ext>
                </a:extLst>
              </p:cNvPr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>
                <a:extLst>
                  <a:ext uri="{FF2B5EF4-FFF2-40B4-BE49-F238E27FC236}">
                    <a16:creationId xmlns:a16="http://schemas.microsoft.com/office/drawing/2014/main" id="{88E66732-910C-4DC8-8DCF-FE43A16632DC}"/>
                  </a:ext>
                </a:extLst>
              </p:cNvPr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>
                <a:extLst>
                  <a:ext uri="{FF2B5EF4-FFF2-40B4-BE49-F238E27FC236}">
                    <a16:creationId xmlns:a16="http://schemas.microsoft.com/office/drawing/2014/main" id="{DE3D4EDE-38DE-4A36-BCEA-42C0A725E83D}"/>
                  </a:ext>
                </a:extLst>
              </p:cNvPr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>
                <a:extLst>
                  <a:ext uri="{FF2B5EF4-FFF2-40B4-BE49-F238E27FC236}">
                    <a16:creationId xmlns:a16="http://schemas.microsoft.com/office/drawing/2014/main" id="{E56D04A0-24A4-4C9D-BBC2-692325C259A9}"/>
                  </a:ext>
                </a:extLst>
              </p:cNvPr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>
                <a:extLst>
                  <a:ext uri="{FF2B5EF4-FFF2-40B4-BE49-F238E27FC236}">
                    <a16:creationId xmlns:a16="http://schemas.microsoft.com/office/drawing/2014/main" id="{B004A1F5-80C5-45B1-9506-1015960548C6}"/>
                  </a:ext>
                </a:extLst>
              </p:cNvPr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5" name="Group 822">
            <a:extLst>
              <a:ext uri="{FF2B5EF4-FFF2-40B4-BE49-F238E27FC236}">
                <a16:creationId xmlns:a16="http://schemas.microsoft.com/office/drawing/2014/main" id="{DB6241ED-461B-4FAB-B813-D61D670B5F88}"/>
              </a:ext>
            </a:extLst>
          </p:cNvPr>
          <p:cNvGrpSpPr>
            <a:grpSpLocks/>
          </p:cNvGrpSpPr>
          <p:nvPr/>
        </p:nvGrpSpPr>
        <p:grpSpPr bwMode="auto">
          <a:xfrm>
            <a:off x="2519363" y="5173663"/>
            <a:ext cx="331787" cy="1030287"/>
            <a:chOff x="6240352" y="2055335"/>
            <a:chExt cx="771307" cy="1017716"/>
          </a:xfrm>
        </p:grpSpPr>
        <p:grpSp>
          <p:nvGrpSpPr>
            <p:cNvPr id="205507" name="Group 941">
              <a:extLst>
                <a:ext uri="{FF2B5EF4-FFF2-40B4-BE49-F238E27FC236}">
                  <a16:creationId xmlns:a16="http://schemas.microsoft.com/office/drawing/2014/main" id="{9DA433AD-EE11-405C-B704-4C854D7AB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63" name="Rectangle 962">
                <a:extLst>
                  <a:ext uri="{FF2B5EF4-FFF2-40B4-BE49-F238E27FC236}">
                    <a16:creationId xmlns:a16="http://schemas.microsoft.com/office/drawing/2014/main" id="{2AC69EFA-31E3-418D-985D-A62209823D20}"/>
                  </a:ext>
                </a:extLst>
              </p:cNvPr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64" name="Straight Connector 963">
                <a:extLst>
                  <a:ext uri="{FF2B5EF4-FFF2-40B4-BE49-F238E27FC236}">
                    <a16:creationId xmlns:a16="http://schemas.microsoft.com/office/drawing/2014/main" id="{212165DB-20E7-4A71-9D8A-688185372C3E}"/>
                  </a:ext>
                </a:extLst>
              </p:cNvPr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5" name="Rectangle 964">
                <a:extLst>
                  <a:ext uri="{FF2B5EF4-FFF2-40B4-BE49-F238E27FC236}">
                    <a16:creationId xmlns:a16="http://schemas.microsoft.com/office/drawing/2014/main" id="{6830B2EF-1364-4A5F-A9AF-C4555C8E9115}"/>
                  </a:ext>
                </a:extLst>
              </p:cNvPr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66" name="Straight Connector 965">
                <a:extLst>
                  <a:ext uri="{FF2B5EF4-FFF2-40B4-BE49-F238E27FC236}">
                    <a16:creationId xmlns:a16="http://schemas.microsoft.com/office/drawing/2014/main" id="{3BE41520-C9BE-40F5-B715-6A826281CB0C}"/>
                  </a:ext>
                </a:extLst>
              </p:cNvPr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Rectangle 966">
                <a:extLst>
                  <a:ext uri="{FF2B5EF4-FFF2-40B4-BE49-F238E27FC236}">
                    <a16:creationId xmlns:a16="http://schemas.microsoft.com/office/drawing/2014/main" id="{DCB357A2-3B33-4912-BB98-EB538D418798}"/>
                  </a:ext>
                </a:extLst>
              </p:cNvPr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8" name="Rectangle 967">
                <a:extLst>
                  <a:ext uri="{FF2B5EF4-FFF2-40B4-BE49-F238E27FC236}">
                    <a16:creationId xmlns:a16="http://schemas.microsoft.com/office/drawing/2014/main" id="{DD5540D0-B92C-4095-A513-0520BDB4F28E}"/>
                  </a:ext>
                </a:extLst>
              </p:cNvPr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69" name="Straight Connector 968">
                <a:extLst>
                  <a:ext uri="{FF2B5EF4-FFF2-40B4-BE49-F238E27FC236}">
                    <a16:creationId xmlns:a16="http://schemas.microsoft.com/office/drawing/2014/main" id="{B640F873-10A9-4986-9B4B-0FE954D76A81}"/>
                  </a:ext>
                </a:extLst>
              </p:cNvPr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35" name="Group 969">
                <a:extLst>
                  <a:ext uri="{FF2B5EF4-FFF2-40B4-BE49-F238E27FC236}">
                    <a16:creationId xmlns:a16="http://schemas.microsoft.com/office/drawing/2014/main" id="{09448D99-FDA6-4EF0-96CE-B9E1D9AE2F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1AE72A7B-C013-422A-B597-28836ED29B5A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6DAA8BEC-DAC4-48D8-A3AA-322DF9BC729E}"/>
                    </a:ext>
                  </a:extLst>
                </p:cNvPr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6" name="Group 970">
                <a:extLst>
                  <a:ext uri="{FF2B5EF4-FFF2-40B4-BE49-F238E27FC236}">
                    <a16:creationId xmlns:a16="http://schemas.microsoft.com/office/drawing/2014/main" id="{818421D3-DC71-4FFD-AA11-700BE51D55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A6A82467-81F9-492F-9C14-49F30C707C7F}"/>
                    </a:ext>
                  </a:extLst>
                </p:cNvPr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8ECAA91A-65F5-4BB4-BF1A-1831F16C98FD}"/>
                    </a:ext>
                  </a:extLst>
                </p:cNvPr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7" name="Group 971">
                <a:extLst>
                  <a:ext uri="{FF2B5EF4-FFF2-40B4-BE49-F238E27FC236}">
                    <a16:creationId xmlns:a16="http://schemas.microsoft.com/office/drawing/2014/main" id="{D66FA597-A285-436A-90A4-9D210D7DD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53E9880A-4E49-4B97-94E2-36FFB8137C0F}"/>
                    </a:ext>
                  </a:extLst>
                </p:cNvPr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9DD5A5A0-21CB-4AFB-87FD-830266072BDD}"/>
                    </a:ext>
                  </a:extLst>
                </p:cNvPr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8" name="Group 972">
                <a:extLst>
                  <a:ext uri="{FF2B5EF4-FFF2-40B4-BE49-F238E27FC236}">
                    <a16:creationId xmlns:a16="http://schemas.microsoft.com/office/drawing/2014/main" id="{D82597AC-2632-478B-9038-9C3B0F3AA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2" name="Straight Connector 991">
                  <a:extLst>
                    <a:ext uri="{FF2B5EF4-FFF2-40B4-BE49-F238E27FC236}">
                      <a16:creationId xmlns:a16="http://schemas.microsoft.com/office/drawing/2014/main" id="{3A70897E-F439-43FB-850E-C059CDF96C10}"/>
                    </a:ext>
                  </a:extLst>
                </p:cNvPr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210F2E28-4128-4AE8-AF7C-79CC3A08C982}"/>
                    </a:ext>
                  </a:extLst>
                </p:cNvPr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9" name="Group 973">
                <a:extLst>
                  <a:ext uri="{FF2B5EF4-FFF2-40B4-BE49-F238E27FC236}">
                    <a16:creationId xmlns:a16="http://schemas.microsoft.com/office/drawing/2014/main" id="{A2360561-0A37-4F8C-8AC1-A8947F90F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705C285D-1B54-4999-8955-4F56534D8974}"/>
                    </a:ext>
                  </a:extLst>
                </p:cNvPr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6D97C522-1F40-4B25-ACCD-BED5FBFC99DB}"/>
                    </a:ext>
                  </a:extLst>
                </p:cNvPr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0" name="Group 974">
                <a:extLst>
                  <a:ext uri="{FF2B5EF4-FFF2-40B4-BE49-F238E27FC236}">
                    <a16:creationId xmlns:a16="http://schemas.microsoft.com/office/drawing/2014/main" id="{04C8FDB4-679A-43C2-A43D-45FDEF8A1F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8" name="Straight Connector 987">
                  <a:extLst>
                    <a:ext uri="{FF2B5EF4-FFF2-40B4-BE49-F238E27FC236}">
                      <a16:creationId xmlns:a16="http://schemas.microsoft.com/office/drawing/2014/main" id="{EB284E42-E159-4DB0-8AFC-BF5F994C7C68}"/>
                    </a:ext>
                  </a:extLst>
                </p:cNvPr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>
                  <a:extLst>
                    <a:ext uri="{FF2B5EF4-FFF2-40B4-BE49-F238E27FC236}">
                      <a16:creationId xmlns:a16="http://schemas.microsoft.com/office/drawing/2014/main" id="{C4F3DE1A-0587-41CB-BFCD-9812797605BE}"/>
                    </a:ext>
                  </a:extLst>
                </p:cNvPr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1" name="Group 975">
                <a:extLst>
                  <a:ext uri="{FF2B5EF4-FFF2-40B4-BE49-F238E27FC236}">
                    <a16:creationId xmlns:a16="http://schemas.microsoft.com/office/drawing/2014/main" id="{ABA16F75-B55E-4F16-972A-506890B957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6" name="Straight Connector 985">
                  <a:extLst>
                    <a:ext uri="{FF2B5EF4-FFF2-40B4-BE49-F238E27FC236}">
                      <a16:creationId xmlns:a16="http://schemas.microsoft.com/office/drawing/2014/main" id="{D87229CD-FC4D-4033-B8C4-5EFF6AFDD041}"/>
                    </a:ext>
                  </a:extLst>
                </p:cNvPr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>
                  <a:extLst>
                    <a:ext uri="{FF2B5EF4-FFF2-40B4-BE49-F238E27FC236}">
                      <a16:creationId xmlns:a16="http://schemas.microsoft.com/office/drawing/2014/main" id="{5C210D82-FE78-432E-AAC3-7EE1A923D670}"/>
                    </a:ext>
                  </a:extLst>
                </p:cNvPr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2" name="Group 976">
                <a:extLst>
                  <a:ext uri="{FF2B5EF4-FFF2-40B4-BE49-F238E27FC236}">
                    <a16:creationId xmlns:a16="http://schemas.microsoft.com/office/drawing/2014/main" id="{66D2C444-E2A3-442A-A11A-E144A576DC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4" name="Straight Connector 983">
                  <a:extLst>
                    <a:ext uri="{FF2B5EF4-FFF2-40B4-BE49-F238E27FC236}">
                      <a16:creationId xmlns:a16="http://schemas.microsoft.com/office/drawing/2014/main" id="{A752D7BD-8EBC-48EC-AAE3-38A1A55BE2ED}"/>
                    </a:ext>
                  </a:extLst>
                </p:cNvPr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>
                  <a:extLst>
                    <a:ext uri="{FF2B5EF4-FFF2-40B4-BE49-F238E27FC236}">
                      <a16:creationId xmlns:a16="http://schemas.microsoft.com/office/drawing/2014/main" id="{0EA3D0E4-08BF-464F-A40A-77671FCE4D50}"/>
                    </a:ext>
                  </a:extLst>
                </p:cNvPr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3" name="Group 977">
                <a:extLst>
                  <a:ext uri="{FF2B5EF4-FFF2-40B4-BE49-F238E27FC236}">
                    <a16:creationId xmlns:a16="http://schemas.microsoft.com/office/drawing/2014/main" id="{D056ADDA-F354-4EC0-99D7-EF9B5E7410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2" name="Straight Connector 981">
                  <a:extLst>
                    <a:ext uri="{FF2B5EF4-FFF2-40B4-BE49-F238E27FC236}">
                      <a16:creationId xmlns:a16="http://schemas.microsoft.com/office/drawing/2014/main" id="{36E85D9C-88AF-4091-9946-8A8F2A85631E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>
                  <a:extLst>
                    <a:ext uri="{FF2B5EF4-FFF2-40B4-BE49-F238E27FC236}">
                      <a16:creationId xmlns:a16="http://schemas.microsoft.com/office/drawing/2014/main" id="{329D82FF-AF31-4D4B-AD17-34D6B57A67DD}"/>
                    </a:ext>
                  </a:extLst>
                </p:cNvPr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4" name="Group 978">
                <a:extLst>
                  <a:ext uri="{FF2B5EF4-FFF2-40B4-BE49-F238E27FC236}">
                    <a16:creationId xmlns:a16="http://schemas.microsoft.com/office/drawing/2014/main" id="{36949EFA-D583-4618-A5C1-8397058518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7AF1467F-7AF5-4572-8EAC-F43A2E30B486}"/>
                    </a:ext>
                  </a:extLst>
                </p:cNvPr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1" name="Straight Connector 980">
                  <a:extLst>
                    <a:ext uri="{FF2B5EF4-FFF2-40B4-BE49-F238E27FC236}">
                      <a16:creationId xmlns:a16="http://schemas.microsoft.com/office/drawing/2014/main" id="{6737FF20-3071-42F6-9EB4-06D039B1AEEC}"/>
                    </a:ext>
                  </a:extLst>
                </p:cNvPr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08" name="Group 942">
              <a:extLst>
                <a:ext uri="{FF2B5EF4-FFF2-40B4-BE49-F238E27FC236}">
                  <a16:creationId xmlns:a16="http://schemas.microsoft.com/office/drawing/2014/main" id="{CE5AE9A5-AAFB-4007-9D96-E5C27A591B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09" name="Group 943">
                <a:extLst>
                  <a:ext uri="{FF2B5EF4-FFF2-40B4-BE49-F238E27FC236}">
                    <a16:creationId xmlns:a16="http://schemas.microsoft.com/office/drawing/2014/main" id="{12D4AB66-E653-4C2E-A971-44F5ECF4F3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58" name="Rectangle 188">
                  <a:extLst>
                    <a:ext uri="{FF2B5EF4-FFF2-40B4-BE49-F238E27FC236}">
                      <a16:creationId xmlns:a16="http://schemas.microsoft.com/office/drawing/2014/main" id="{A4155894-AC04-44F8-B21B-0243DFACF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59" name="AutoShape 189">
                  <a:extLst>
                    <a:ext uri="{FF2B5EF4-FFF2-40B4-BE49-F238E27FC236}">
                      <a16:creationId xmlns:a16="http://schemas.microsoft.com/office/drawing/2014/main" id="{02BB16D5-D2BB-4AC2-8600-02BD835325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60" name="Freeform 190">
                  <a:extLst>
                    <a:ext uri="{FF2B5EF4-FFF2-40B4-BE49-F238E27FC236}">
                      <a16:creationId xmlns:a16="http://schemas.microsoft.com/office/drawing/2014/main" id="{B779B3BC-BBD3-423D-A2AE-B708C5B91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61" name="Freeform 191">
                  <a:extLst>
                    <a:ext uri="{FF2B5EF4-FFF2-40B4-BE49-F238E27FC236}">
                      <a16:creationId xmlns:a16="http://schemas.microsoft.com/office/drawing/2014/main" id="{514F9533-18B4-4F38-B01A-A7876097F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62" name="Freeform 192">
                  <a:extLst>
                    <a:ext uri="{FF2B5EF4-FFF2-40B4-BE49-F238E27FC236}">
                      <a16:creationId xmlns:a16="http://schemas.microsoft.com/office/drawing/2014/main" id="{3FEDBFC0-FDFA-4373-988E-36699F2F7D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945" name="Straight Connector 944">
                <a:extLst>
                  <a:ext uri="{FF2B5EF4-FFF2-40B4-BE49-F238E27FC236}">
                    <a16:creationId xmlns:a16="http://schemas.microsoft.com/office/drawing/2014/main" id="{33E1D0FF-22C7-4CCF-8DC2-0A611AC7697C}"/>
                  </a:ext>
                </a:extLst>
              </p:cNvPr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>
                <a:extLst>
                  <a:ext uri="{FF2B5EF4-FFF2-40B4-BE49-F238E27FC236}">
                    <a16:creationId xmlns:a16="http://schemas.microsoft.com/office/drawing/2014/main" id="{686D3DAB-47B5-4EAC-9AE4-C55E5639600F}"/>
                  </a:ext>
                </a:extLst>
              </p:cNvPr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0BEC005B-1C91-4996-A6D9-7AD81228C8F9}"/>
                  </a:ext>
                </a:extLst>
              </p:cNvPr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>
                <a:extLst>
                  <a:ext uri="{FF2B5EF4-FFF2-40B4-BE49-F238E27FC236}">
                    <a16:creationId xmlns:a16="http://schemas.microsoft.com/office/drawing/2014/main" id="{AB265A41-7AE8-477A-943A-272CD4B30E07}"/>
                  </a:ext>
                </a:extLst>
              </p:cNvPr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>
                <a:extLst>
                  <a:ext uri="{FF2B5EF4-FFF2-40B4-BE49-F238E27FC236}">
                    <a16:creationId xmlns:a16="http://schemas.microsoft.com/office/drawing/2014/main" id="{0346987D-F285-4F7D-853D-F7FF587F59E8}"/>
                  </a:ext>
                </a:extLst>
              </p:cNvPr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8F5F76FE-5CCE-4D7B-B3D1-FAE1193D580E}"/>
                  </a:ext>
                </a:extLst>
              </p:cNvPr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07B35352-89D2-494C-835D-CCE297F474AC}"/>
                  </a:ext>
                </a:extLst>
              </p:cNvPr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>
                <a:extLst>
                  <a:ext uri="{FF2B5EF4-FFF2-40B4-BE49-F238E27FC236}">
                    <a16:creationId xmlns:a16="http://schemas.microsoft.com/office/drawing/2014/main" id="{5AD521B0-1577-4FEE-9A4A-1DB4FBCB1359}"/>
                  </a:ext>
                </a:extLst>
              </p:cNvPr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>
                <a:extLst>
                  <a:ext uri="{FF2B5EF4-FFF2-40B4-BE49-F238E27FC236}">
                    <a16:creationId xmlns:a16="http://schemas.microsoft.com/office/drawing/2014/main" id="{FD471C89-BC90-4CD6-B339-484649B055F8}"/>
                  </a:ext>
                </a:extLst>
              </p:cNvPr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>
                <a:extLst>
                  <a:ext uri="{FF2B5EF4-FFF2-40B4-BE49-F238E27FC236}">
                    <a16:creationId xmlns:a16="http://schemas.microsoft.com/office/drawing/2014/main" id="{708EB0CC-41A7-4D2D-A916-43D7992DC086}"/>
                  </a:ext>
                </a:extLst>
              </p:cNvPr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>
                <a:extLst>
                  <a:ext uri="{FF2B5EF4-FFF2-40B4-BE49-F238E27FC236}">
                    <a16:creationId xmlns:a16="http://schemas.microsoft.com/office/drawing/2014/main" id="{1E0BE006-3508-4F49-9975-395325C10796}"/>
                  </a:ext>
                </a:extLst>
              </p:cNvPr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>
                <a:extLst>
                  <a:ext uri="{FF2B5EF4-FFF2-40B4-BE49-F238E27FC236}">
                    <a16:creationId xmlns:a16="http://schemas.microsoft.com/office/drawing/2014/main" id="{4D503DE3-B8B2-493F-857E-3A1D37B589B2}"/>
                  </a:ext>
                </a:extLst>
              </p:cNvPr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F2234EA9-3FB6-4F6D-A7D1-64FAA518FB18}"/>
                  </a:ext>
                </a:extLst>
              </p:cNvPr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6" name="Group 823">
            <a:extLst>
              <a:ext uri="{FF2B5EF4-FFF2-40B4-BE49-F238E27FC236}">
                <a16:creationId xmlns:a16="http://schemas.microsoft.com/office/drawing/2014/main" id="{36AAC781-AFD8-4308-AE22-C7EB345E3D6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173663"/>
            <a:ext cx="331788" cy="1030287"/>
            <a:chOff x="6240352" y="2055335"/>
            <a:chExt cx="771307" cy="1017716"/>
          </a:xfrm>
        </p:grpSpPr>
        <p:grpSp>
          <p:nvGrpSpPr>
            <p:cNvPr id="205449" name="Group 883">
              <a:extLst>
                <a:ext uri="{FF2B5EF4-FFF2-40B4-BE49-F238E27FC236}">
                  <a16:creationId xmlns:a16="http://schemas.microsoft.com/office/drawing/2014/main" id="{18FA1A4C-891D-433B-B1A0-83A39452F0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E45F14D1-4E06-4218-AA16-21A5395C502A}"/>
                  </a:ext>
                </a:extLst>
              </p:cNvPr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06" name="Straight Connector 905">
                <a:extLst>
                  <a:ext uri="{FF2B5EF4-FFF2-40B4-BE49-F238E27FC236}">
                    <a16:creationId xmlns:a16="http://schemas.microsoft.com/office/drawing/2014/main" id="{F35CAA0C-7275-4953-BDA9-32D1FE939E6A}"/>
                  </a:ext>
                </a:extLst>
              </p:cNvPr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C1B3C647-BBBD-4423-B5EA-CFE393CCE3E5}"/>
                  </a:ext>
                </a:extLst>
              </p:cNvPr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69E18E2F-8FF2-4396-9EDD-A3EFCEFC9E1E}"/>
                  </a:ext>
                </a:extLst>
              </p:cNvPr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FF372FA2-7F33-4BB3-A8BE-093CA48B97A2}"/>
                  </a:ext>
                </a:extLst>
              </p:cNvPr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B6E5C44E-B53D-4EC9-8AFE-A4DF996034C2}"/>
                  </a:ext>
                </a:extLst>
              </p:cNvPr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285ABC77-1441-4D7D-B0EC-0CFB962B3C3C}"/>
                  </a:ext>
                </a:extLst>
              </p:cNvPr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77" name="Group 911">
                <a:extLst>
                  <a:ext uri="{FF2B5EF4-FFF2-40B4-BE49-F238E27FC236}">
                    <a16:creationId xmlns:a16="http://schemas.microsoft.com/office/drawing/2014/main" id="{E16AC371-0BDB-472F-AEDC-FA20A21366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13CDCDFC-1906-48DC-ABCC-FB9D628AFC91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>
                  <a:extLst>
                    <a:ext uri="{FF2B5EF4-FFF2-40B4-BE49-F238E27FC236}">
                      <a16:creationId xmlns:a16="http://schemas.microsoft.com/office/drawing/2014/main" id="{2C53B8C0-9D1D-499B-853B-BDD765F4A516}"/>
                    </a:ext>
                  </a:extLst>
                </p:cNvPr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8" name="Group 912">
                <a:extLst>
                  <a:ext uri="{FF2B5EF4-FFF2-40B4-BE49-F238E27FC236}">
                    <a16:creationId xmlns:a16="http://schemas.microsoft.com/office/drawing/2014/main" id="{02CA1190-5C47-446D-BA61-6C1F881CDB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9EF25936-D97A-4155-AC21-FCB681B4C044}"/>
                    </a:ext>
                  </a:extLst>
                </p:cNvPr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862AA44F-213A-4AE4-8DBB-5D874349505D}"/>
                    </a:ext>
                  </a:extLst>
                </p:cNvPr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9" name="Group 913">
                <a:extLst>
                  <a:ext uri="{FF2B5EF4-FFF2-40B4-BE49-F238E27FC236}">
                    <a16:creationId xmlns:a16="http://schemas.microsoft.com/office/drawing/2014/main" id="{AA2DFB3B-04C2-4153-A4C7-A6A75EBB9D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6" name="Straight Connector 935">
                  <a:extLst>
                    <a:ext uri="{FF2B5EF4-FFF2-40B4-BE49-F238E27FC236}">
                      <a16:creationId xmlns:a16="http://schemas.microsoft.com/office/drawing/2014/main" id="{D635A4CB-EACE-4F8B-B397-8614C289605C}"/>
                    </a:ext>
                  </a:extLst>
                </p:cNvPr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>
                  <a:extLst>
                    <a:ext uri="{FF2B5EF4-FFF2-40B4-BE49-F238E27FC236}">
                      <a16:creationId xmlns:a16="http://schemas.microsoft.com/office/drawing/2014/main" id="{1882155E-609D-4576-883E-7E79F800C82D}"/>
                    </a:ext>
                  </a:extLst>
                </p:cNvPr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0" name="Group 914">
                <a:extLst>
                  <a:ext uri="{FF2B5EF4-FFF2-40B4-BE49-F238E27FC236}">
                    <a16:creationId xmlns:a16="http://schemas.microsoft.com/office/drawing/2014/main" id="{20CB2085-BC0A-4D6C-A8E1-2BE63331B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4" name="Straight Connector 933">
                  <a:extLst>
                    <a:ext uri="{FF2B5EF4-FFF2-40B4-BE49-F238E27FC236}">
                      <a16:creationId xmlns:a16="http://schemas.microsoft.com/office/drawing/2014/main" id="{B55E77F4-4AC6-4A11-8CFF-6E383C9BB89E}"/>
                    </a:ext>
                  </a:extLst>
                </p:cNvPr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>
                  <a:extLst>
                    <a:ext uri="{FF2B5EF4-FFF2-40B4-BE49-F238E27FC236}">
                      <a16:creationId xmlns:a16="http://schemas.microsoft.com/office/drawing/2014/main" id="{DF87BD38-F55E-4C5E-949F-452CB3D04DD2}"/>
                    </a:ext>
                  </a:extLst>
                </p:cNvPr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1" name="Group 915">
                <a:extLst>
                  <a:ext uri="{FF2B5EF4-FFF2-40B4-BE49-F238E27FC236}">
                    <a16:creationId xmlns:a16="http://schemas.microsoft.com/office/drawing/2014/main" id="{DAD87E20-A747-4EC7-8118-E7BBAA44B8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2" name="Straight Connector 931">
                  <a:extLst>
                    <a:ext uri="{FF2B5EF4-FFF2-40B4-BE49-F238E27FC236}">
                      <a16:creationId xmlns:a16="http://schemas.microsoft.com/office/drawing/2014/main" id="{2E4E7168-F5BD-454F-9125-12728559014D}"/>
                    </a:ext>
                  </a:extLst>
                </p:cNvPr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>
                  <a:extLst>
                    <a:ext uri="{FF2B5EF4-FFF2-40B4-BE49-F238E27FC236}">
                      <a16:creationId xmlns:a16="http://schemas.microsoft.com/office/drawing/2014/main" id="{9B481119-8032-46BC-876D-6D3A6BBAFF71}"/>
                    </a:ext>
                  </a:extLst>
                </p:cNvPr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2" name="Group 916">
                <a:extLst>
                  <a:ext uri="{FF2B5EF4-FFF2-40B4-BE49-F238E27FC236}">
                    <a16:creationId xmlns:a16="http://schemas.microsoft.com/office/drawing/2014/main" id="{D15E8B45-A55F-493A-84A4-227953B75E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0" name="Straight Connector 929">
                  <a:extLst>
                    <a:ext uri="{FF2B5EF4-FFF2-40B4-BE49-F238E27FC236}">
                      <a16:creationId xmlns:a16="http://schemas.microsoft.com/office/drawing/2014/main" id="{DE08A0AB-7730-4531-B807-4CEDEC3AC139}"/>
                    </a:ext>
                  </a:extLst>
                </p:cNvPr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>
                  <a:extLst>
                    <a:ext uri="{FF2B5EF4-FFF2-40B4-BE49-F238E27FC236}">
                      <a16:creationId xmlns:a16="http://schemas.microsoft.com/office/drawing/2014/main" id="{59C8AEED-1968-4888-8932-50F41A26DB4E}"/>
                    </a:ext>
                  </a:extLst>
                </p:cNvPr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3" name="Group 917">
                <a:extLst>
                  <a:ext uri="{FF2B5EF4-FFF2-40B4-BE49-F238E27FC236}">
                    <a16:creationId xmlns:a16="http://schemas.microsoft.com/office/drawing/2014/main" id="{F5876B52-8CB7-4E83-9D38-68C40648EA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8" name="Straight Connector 927">
                  <a:extLst>
                    <a:ext uri="{FF2B5EF4-FFF2-40B4-BE49-F238E27FC236}">
                      <a16:creationId xmlns:a16="http://schemas.microsoft.com/office/drawing/2014/main" id="{026F39B1-D0A2-4955-BFF4-C2FD6A2EE9BD}"/>
                    </a:ext>
                  </a:extLst>
                </p:cNvPr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>
                  <a:extLst>
                    <a:ext uri="{FF2B5EF4-FFF2-40B4-BE49-F238E27FC236}">
                      <a16:creationId xmlns:a16="http://schemas.microsoft.com/office/drawing/2014/main" id="{06BC792B-E9FB-4D86-BD94-F1A249232EE1}"/>
                    </a:ext>
                  </a:extLst>
                </p:cNvPr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4" name="Group 918">
                <a:extLst>
                  <a:ext uri="{FF2B5EF4-FFF2-40B4-BE49-F238E27FC236}">
                    <a16:creationId xmlns:a16="http://schemas.microsoft.com/office/drawing/2014/main" id="{B7895A84-5688-445F-AAE6-B3A3120477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6" name="Straight Connector 925">
                  <a:extLst>
                    <a:ext uri="{FF2B5EF4-FFF2-40B4-BE49-F238E27FC236}">
                      <a16:creationId xmlns:a16="http://schemas.microsoft.com/office/drawing/2014/main" id="{6B49787D-C028-463F-B29F-23E1FD623589}"/>
                    </a:ext>
                  </a:extLst>
                </p:cNvPr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>
                  <a:extLst>
                    <a:ext uri="{FF2B5EF4-FFF2-40B4-BE49-F238E27FC236}">
                      <a16:creationId xmlns:a16="http://schemas.microsoft.com/office/drawing/2014/main" id="{B118F27B-07E2-4690-ADAC-3D96C7A1D374}"/>
                    </a:ext>
                  </a:extLst>
                </p:cNvPr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5" name="Group 919">
                <a:extLst>
                  <a:ext uri="{FF2B5EF4-FFF2-40B4-BE49-F238E27FC236}">
                    <a16:creationId xmlns:a16="http://schemas.microsoft.com/office/drawing/2014/main" id="{CAB13ECF-C6B7-4F8D-ABBF-FCB365917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4" name="Straight Connector 923">
                  <a:extLst>
                    <a:ext uri="{FF2B5EF4-FFF2-40B4-BE49-F238E27FC236}">
                      <a16:creationId xmlns:a16="http://schemas.microsoft.com/office/drawing/2014/main" id="{A279F524-7465-4D86-AD4F-0B89081725B5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>
                  <a:extLst>
                    <a:ext uri="{FF2B5EF4-FFF2-40B4-BE49-F238E27FC236}">
                      <a16:creationId xmlns:a16="http://schemas.microsoft.com/office/drawing/2014/main" id="{7B6A5CEE-180A-4CCA-9560-836CCFBE4F08}"/>
                    </a:ext>
                  </a:extLst>
                </p:cNvPr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6" name="Group 920">
                <a:extLst>
                  <a:ext uri="{FF2B5EF4-FFF2-40B4-BE49-F238E27FC236}">
                    <a16:creationId xmlns:a16="http://schemas.microsoft.com/office/drawing/2014/main" id="{66F1DC32-BC38-4335-90C9-1C8B62CE17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2" name="Straight Connector 921">
                  <a:extLst>
                    <a:ext uri="{FF2B5EF4-FFF2-40B4-BE49-F238E27FC236}">
                      <a16:creationId xmlns:a16="http://schemas.microsoft.com/office/drawing/2014/main" id="{AD59D45D-ABCB-4CE2-AB5A-4CF2CC53F85F}"/>
                    </a:ext>
                  </a:extLst>
                </p:cNvPr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881DCB23-2179-48CB-99B9-51ECE69380AE}"/>
                    </a:ext>
                  </a:extLst>
                </p:cNvPr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450" name="Group 884">
              <a:extLst>
                <a:ext uri="{FF2B5EF4-FFF2-40B4-BE49-F238E27FC236}">
                  <a16:creationId xmlns:a16="http://schemas.microsoft.com/office/drawing/2014/main" id="{68F8D6F9-3D32-4E46-AA00-2B9BF1D5BD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451" name="Group 885">
                <a:extLst>
                  <a:ext uri="{FF2B5EF4-FFF2-40B4-BE49-F238E27FC236}">
                    <a16:creationId xmlns:a16="http://schemas.microsoft.com/office/drawing/2014/main" id="{1CBF0A74-426C-4FB2-94C7-ECD80290A1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00" name="Rectangle 188">
                  <a:extLst>
                    <a:ext uri="{FF2B5EF4-FFF2-40B4-BE49-F238E27FC236}">
                      <a16:creationId xmlns:a16="http://schemas.microsoft.com/office/drawing/2014/main" id="{CE0EB82D-5422-44B6-B0A1-3D32F38BB7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01" name="AutoShape 189">
                  <a:extLst>
                    <a:ext uri="{FF2B5EF4-FFF2-40B4-BE49-F238E27FC236}">
                      <a16:creationId xmlns:a16="http://schemas.microsoft.com/office/drawing/2014/main" id="{258CC24D-D85A-4425-87C3-83571F036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02" name="Freeform 190">
                  <a:extLst>
                    <a:ext uri="{FF2B5EF4-FFF2-40B4-BE49-F238E27FC236}">
                      <a16:creationId xmlns:a16="http://schemas.microsoft.com/office/drawing/2014/main" id="{F3EF3CCC-8DC1-432A-BB81-49C44DDB1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03" name="Freeform 191">
                  <a:extLst>
                    <a:ext uri="{FF2B5EF4-FFF2-40B4-BE49-F238E27FC236}">
                      <a16:creationId xmlns:a16="http://schemas.microsoft.com/office/drawing/2014/main" id="{A9CB68BB-8407-4E75-A580-2E9A1386E1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04" name="Freeform 192">
                  <a:extLst>
                    <a:ext uri="{FF2B5EF4-FFF2-40B4-BE49-F238E27FC236}">
                      <a16:creationId xmlns:a16="http://schemas.microsoft.com/office/drawing/2014/main" id="{BCDAC697-1D5E-4AA0-B317-1996E674D9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887" name="Straight Connector 886">
                <a:extLst>
                  <a:ext uri="{FF2B5EF4-FFF2-40B4-BE49-F238E27FC236}">
                    <a16:creationId xmlns:a16="http://schemas.microsoft.com/office/drawing/2014/main" id="{D23B1A96-8000-442D-8E8B-D3D0F841D61A}"/>
                  </a:ext>
                </a:extLst>
              </p:cNvPr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>
                <a:extLst>
                  <a:ext uri="{FF2B5EF4-FFF2-40B4-BE49-F238E27FC236}">
                    <a16:creationId xmlns:a16="http://schemas.microsoft.com/office/drawing/2014/main" id="{F23D07B6-4F00-49A2-9812-06FFF4A8408B}"/>
                  </a:ext>
                </a:extLst>
              </p:cNvPr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>
                <a:extLst>
                  <a:ext uri="{FF2B5EF4-FFF2-40B4-BE49-F238E27FC236}">
                    <a16:creationId xmlns:a16="http://schemas.microsoft.com/office/drawing/2014/main" id="{84BD980C-4104-4008-95FD-63976F2AAB9B}"/>
                  </a:ext>
                </a:extLst>
              </p:cNvPr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>
                <a:extLst>
                  <a:ext uri="{FF2B5EF4-FFF2-40B4-BE49-F238E27FC236}">
                    <a16:creationId xmlns:a16="http://schemas.microsoft.com/office/drawing/2014/main" id="{504D4B67-16FC-4189-92F4-A574294E88B3}"/>
                  </a:ext>
                </a:extLst>
              </p:cNvPr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123FB25F-A74E-4CCD-8F84-B2DC0AC28EE1}"/>
                  </a:ext>
                </a:extLst>
              </p:cNvPr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>
                <a:extLst>
                  <a:ext uri="{FF2B5EF4-FFF2-40B4-BE49-F238E27FC236}">
                    <a16:creationId xmlns:a16="http://schemas.microsoft.com/office/drawing/2014/main" id="{AE3E3670-7DD9-4897-8499-64072F817C27}"/>
                  </a:ext>
                </a:extLst>
              </p:cNvPr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>
                <a:extLst>
                  <a:ext uri="{FF2B5EF4-FFF2-40B4-BE49-F238E27FC236}">
                    <a16:creationId xmlns:a16="http://schemas.microsoft.com/office/drawing/2014/main" id="{259708E2-26E8-47D2-A850-B9BF0C264FBF}"/>
                  </a:ext>
                </a:extLst>
              </p:cNvPr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>
                <a:extLst>
                  <a:ext uri="{FF2B5EF4-FFF2-40B4-BE49-F238E27FC236}">
                    <a16:creationId xmlns:a16="http://schemas.microsoft.com/office/drawing/2014/main" id="{FC1014BA-50C2-4FCB-A02E-75B4D0C74646}"/>
                  </a:ext>
                </a:extLst>
              </p:cNvPr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>
                <a:extLst>
                  <a:ext uri="{FF2B5EF4-FFF2-40B4-BE49-F238E27FC236}">
                    <a16:creationId xmlns:a16="http://schemas.microsoft.com/office/drawing/2014/main" id="{6F980CDA-5526-4351-AECC-3FC3518B77C1}"/>
                  </a:ext>
                </a:extLst>
              </p:cNvPr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5AD86867-10CE-45B8-ACB4-7A1B640A2C3A}"/>
                  </a:ext>
                </a:extLst>
              </p:cNvPr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>
                <a:extLst>
                  <a:ext uri="{FF2B5EF4-FFF2-40B4-BE49-F238E27FC236}">
                    <a16:creationId xmlns:a16="http://schemas.microsoft.com/office/drawing/2014/main" id="{A32EAB01-7115-4908-BB5A-2F3C95885F6A}"/>
                  </a:ext>
                </a:extLst>
              </p:cNvPr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>
                <a:extLst>
                  <a:ext uri="{FF2B5EF4-FFF2-40B4-BE49-F238E27FC236}">
                    <a16:creationId xmlns:a16="http://schemas.microsoft.com/office/drawing/2014/main" id="{B0CACED9-0696-40D1-96D9-CC38CD234F31}"/>
                  </a:ext>
                </a:extLst>
              </p:cNvPr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>
                <a:extLst>
                  <a:ext uri="{FF2B5EF4-FFF2-40B4-BE49-F238E27FC236}">
                    <a16:creationId xmlns:a16="http://schemas.microsoft.com/office/drawing/2014/main" id="{BA348365-F1C7-4C94-B16D-D87A061EBE21}"/>
                  </a:ext>
                </a:extLst>
              </p:cNvPr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7" name="Group 824">
            <a:extLst>
              <a:ext uri="{FF2B5EF4-FFF2-40B4-BE49-F238E27FC236}">
                <a16:creationId xmlns:a16="http://schemas.microsoft.com/office/drawing/2014/main" id="{5683A1FC-E537-4228-B427-B3CD6933724C}"/>
              </a:ext>
            </a:extLst>
          </p:cNvPr>
          <p:cNvGrpSpPr>
            <a:grpSpLocks/>
          </p:cNvGrpSpPr>
          <p:nvPr/>
        </p:nvGrpSpPr>
        <p:grpSpPr bwMode="auto">
          <a:xfrm>
            <a:off x="3271838" y="5173663"/>
            <a:ext cx="331787" cy="1030287"/>
            <a:chOff x="6240352" y="2055335"/>
            <a:chExt cx="771307" cy="1017716"/>
          </a:xfrm>
        </p:grpSpPr>
        <p:grpSp>
          <p:nvGrpSpPr>
            <p:cNvPr id="205391" name="Group 825">
              <a:extLst>
                <a:ext uri="{FF2B5EF4-FFF2-40B4-BE49-F238E27FC236}">
                  <a16:creationId xmlns:a16="http://schemas.microsoft.com/office/drawing/2014/main" id="{3BB94DAF-D6E6-4264-A8FF-C5A75FD02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BBEE6B95-CACD-44D9-B9D4-6DB5B6BBB5D3}"/>
                  </a:ext>
                </a:extLst>
              </p:cNvPr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48" name="Straight Connector 847">
                <a:extLst>
                  <a:ext uri="{FF2B5EF4-FFF2-40B4-BE49-F238E27FC236}">
                    <a16:creationId xmlns:a16="http://schemas.microsoft.com/office/drawing/2014/main" id="{C0AC5AC4-C04B-47A6-A3E4-29384D7F0354}"/>
                  </a:ext>
                </a:extLst>
              </p:cNvPr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32CF34F3-4EE3-4F08-933E-214C8953AF7B}"/>
                  </a:ext>
                </a:extLst>
              </p:cNvPr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50" name="Straight Connector 849">
                <a:extLst>
                  <a:ext uri="{FF2B5EF4-FFF2-40B4-BE49-F238E27FC236}">
                    <a16:creationId xmlns:a16="http://schemas.microsoft.com/office/drawing/2014/main" id="{9A5A7373-292E-4435-A86D-94D720F30E95}"/>
                  </a:ext>
                </a:extLst>
              </p:cNvPr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36F98B46-6467-4584-A145-FB310250B2D4}"/>
                  </a:ext>
                </a:extLst>
              </p:cNvPr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DAD9AE78-2896-456F-AD46-B5C6793C9676}"/>
                  </a:ext>
                </a:extLst>
              </p:cNvPr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53" name="Straight Connector 852">
                <a:extLst>
                  <a:ext uri="{FF2B5EF4-FFF2-40B4-BE49-F238E27FC236}">
                    <a16:creationId xmlns:a16="http://schemas.microsoft.com/office/drawing/2014/main" id="{C9F4679D-BFB6-46DF-884C-3CBDE8E89FD9}"/>
                  </a:ext>
                </a:extLst>
              </p:cNvPr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19" name="Group 853">
                <a:extLst>
                  <a:ext uri="{FF2B5EF4-FFF2-40B4-BE49-F238E27FC236}">
                    <a16:creationId xmlns:a16="http://schemas.microsoft.com/office/drawing/2014/main" id="{C0601DBF-5E15-42C1-9180-7FF8AB1FCE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3A034A8B-2DEE-4D43-A0AA-E73E3FAF3BAC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1506F468-1325-4635-A0CF-5494F67777C9}"/>
                    </a:ext>
                  </a:extLst>
                </p:cNvPr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0" name="Group 854">
                <a:extLst>
                  <a:ext uri="{FF2B5EF4-FFF2-40B4-BE49-F238E27FC236}">
                    <a16:creationId xmlns:a16="http://schemas.microsoft.com/office/drawing/2014/main" id="{94AF2071-4435-41EB-8DAC-7761A07E3F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0" name="Straight Connector 879">
                  <a:extLst>
                    <a:ext uri="{FF2B5EF4-FFF2-40B4-BE49-F238E27FC236}">
                      <a16:creationId xmlns:a16="http://schemas.microsoft.com/office/drawing/2014/main" id="{C1D6B199-EE32-4375-9A3A-86CE64CBBBB0}"/>
                    </a:ext>
                  </a:extLst>
                </p:cNvPr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>
                  <a:extLst>
                    <a:ext uri="{FF2B5EF4-FFF2-40B4-BE49-F238E27FC236}">
                      <a16:creationId xmlns:a16="http://schemas.microsoft.com/office/drawing/2014/main" id="{58A1FDB0-AA74-4453-A4A3-21F80212BCB3}"/>
                    </a:ext>
                  </a:extLst>
                </p:cNvPr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1" name="Group 855">
                <a:extLst>
                  <a:ext uri="{FF2B5EF4-FFF2-40B4-BE49-F238E27FC236}">
                    <a16:creationId xmlns:a16="http://schemas.microsoft.com/office/drawing/2014/main" id="{2E65DABE-04FC-48C6-8ECF-FDEB35708F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8" name="Straight Connector 877">
                  <a:extLst>
                    <a:ext uri="{FF2B5EF4-FFF2-40B4-BE49-F238E27FC236}">
                      <a16:creationId xmlns:a16="http://schemas.microsoft.com/office/drawing/2014/main" id="{308153DB-FEA2-490B-96F6-E69B35103E0E}"/>
                    </a:ext>
                  </a:extLst>
                </p:cNvPr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>
                  <a:extLst>
                    <a:ext uri="{FF2B5EF4-FFF2-40B4-BE49-F238E27FC236}">
                      <a16:creationId xmlns:a16="http://schemas.microsoft.com/office/drawing/2014/main" id="{712287B1-48D4-4CC6-8DCF-56F716EA1DE2}"/>
                    </a:ext>
                  </a:extLst>
                </p:cNvPr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2" name="Group 856">
                <a:extLst>
                  <a:ext uri="{FF2B5EF4-FFF2-40B4-BE49-F238E27FC236}">
                    <a16:creationId xmlns:a16="http://schemas.microsoft.com/office/drawing/2014/main" id="{F7C64D2B-266D-4D49-9BDE-880ABBD79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6" name="Straight Connector 875">
                  <a:extLst>
                    <a:ext uri="{FF2B5EF4-FFF2-40B4-BE49-F238E27FC236}">
                      <a16:creationId xmlns:a16="http://schemas.microsoft.com/office/drawing/2014/main" id="{331E0849-7154-4DA2-A3D7-FDC273EC14F0}"/>
                    </a:ext>
                  </a:extLst>
                </p:cNvPr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>
                  <a:extLst>
                    <a:ext uri="{FF2B5EF4-FFF2-40B4-BE49-F238E27FC236}">
                      <a16:creationId xmlns:a16="http://schemas.microsoft.com/office/drawing/2014/main" id="{43E4D98D-376C-4DDB-80DA-4F0C36B71ADE}"/>
                    </a:ext>
                  </a:extLst>
                </p:cNvPr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3" name="Group 857">
                <a:extLst>
                  <a:ext uri="{FF2B5EF4-FFF2-40B4-BE49-F238E27FC236}">
                    <a16:creationId xmlns:a16="http://schemas.microsoft.com/office/drawing/2014/main" id="{C4BB1142-83D0-43D4-BF38-28B8AF5D04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4" name="Straight Connector 873">
                  <a:extLst>
                    <a:ext uri="{FF2B5EF4-FFF2-40B4-BE49-F238E27FC236}">
                      <a16:creationId xmlns:a16="http://schemas.microsoft.com/office/drawing/2014/main" id="{A0769B5E-AD5F-4DFC-B17E-E55308BEAF46}"/>
                    </a:ext>
                  </a:extLst>
                </p:cNvPr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>
                  <a:extLst>
                    <a:ext uri="{FF2B5EF4-FFF2-40B4-BE49-F238E27FC236}">
                      <a16:creationId xmlns:a16="http://schemas.microsoft.com/office/drawing/2014/main" id="{AB9682A0-E286-4032-9668-F3DCE3689422}"/>
                    </a:ext>
                  </a:extLst>
                </p:cNvPr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4" name="Group 858">
                <a:extLst>
                  <a:ext uri="{FF2B5EF4-FFF2-40B4-BE49-F238E27FC236}">
                    <a16:creationId xmlns:a16="http://schemas.microsoft.com/office/drawing/2014/main" id="{C551D423-2D4B-4290-9D93-705C6EEF89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2" name="Straight Connector 871">
                  <a:extLst>
                    <a:ext uri="{FF2B5EF4-FFF2-40B4-BE49-F238E27FC236}">
                      <a16:creationId xmlns:a16="http://schemas.microsoft.com/office/drawing/2014/main" id="{88A69F8E-2960-48DE-99AD-1B42D0A54477}"/>
                    </a:ext>
                  </a:extLst>
                </p:cNvPr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>
                  <a:extLst>
                    <a:ext uri="{FF2B5EF4-FFF2-40B4-BE49-F238E27FC236}">
                      <a16:creationId xmlns:a16="http://schemas.microsoft.com/office/drawing/2014/main" id="{FA3BF61E-8065-44C9-901B-630C66F09748}"/>
                    </a:ext>
                  </a:extLst>
                </p:cNvPr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5" name="Group 859">
                <a:extLst>
                  <a:ext uri="{FF2B5EF4-FFF2-40B4-BE49-F238E27FC236}">
                    <a16:creationId xmlns:a16="http://schemas.microsoft.com/office/drawing/2014/main" id="{987F5ECE-67F7-49A7-A210-057C30FDA4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0" name="Straight Connector 869">
                  <a:extLst>
                    <a:ext uri="{FF2B5EF4-FFF2-40B4-BE49-F238E27FC236}">
                      <a16:creationId xmlns:a16="http://schemas.microsoft.com/office/drawing/2014/main" id="{AC8EF027-5EB5-41D2-81F4-B7CFF7ED1A43}"/>
                    </a:ext>
                  </a:extLst>
                </p:cNvPr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>
                  <a:extLst>
                    <a:ext uri="{FF2B5EF4-FFF2-40B4-BE49-F238E27FC236}">
                      <a16:creationId xmlns:a16="http://schemas.microsoft.com/office/drawing/2014/main" id="{F93C1D02-D185-441A-9C15-101903602FD9}"/>
                    </a:ext>
                  </a:extLst>
                </p:cNvPr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6" name="Group 860">
                <a:extLst>
                  <a:ext uri="{FF2B5EF4-FFF2-40B4-BE49-F238E27FC236}">
                    <a16:creationId xmlns:a16="http://schemas.microsoft.com/office/drawing/2014/main" id="{39DFA554-564A-4DB0-BA33-52FF517701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68F8268F-B131-44DB-AC39-A294449222B1}"/>
                    </a:ext>
                  </a:extLst>
                </p:cNvPr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>
                  <a:extLst>
                    <a:ext uri="{FF2B5EF4-FFF2-40B4-BE49-F238E27FC236}">
                      <a16:creationId xmlns:a16="http://schemas.microsoft.com/office/drawing/2014/main" id="{EBD9F24F-DD50-4AA4-9B81-605A1C8CC1F4}"/>
                    </a:ext>
                  </a:extLst>
                </p:cNvPr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7" name="Group 861">
                <a:extLst>
                  <a:ext uri="{FF2B5EF4-FFF2-40B4-BE49-F238E27FC236}">
                    <a16:creationId xmlns:a16="http://schemas.microsoft.com/office/drawing/2014/main" id="{56E062FA-B61B-459E-9E03-9D5A7309C0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ADF2F530-96A8-4BA5-8B95-CB4212106D21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>
                  <a:extLst>
                    <a:ext uri="{FF2B5EF4-FFF2-40B4-BE49-F238E27FC236}">
                      <a16:creationId xmlns:a16="http://schemas.microsoft.com/office/drawing/2014/main" id="{2C4E1D72-E698-43B3-B1C8-52EC0D2D499A}"/>
                    </a:ext>
                  </a:extLst>
                </p:cNvPr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8" name="Group 862">
                <a:extLst>
                  <a:ext uri="{FF2B5EF4-FFF2-40B4-BE49-F238E27FC236}">
                    <a16:creationId xmlns:a16="http://schemas.microsoft.com/office/drawing/2014/main" id="{C2717611-D00F-4055-859A-C843D4712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A36567AE-60EF-4072-8282-8E0FD8E0DE00}"/>
                    </a:ext>
                  </a:extLst>
                </p:cNvPr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>
                  <a:extLst>
                    <a:ext uri="{FF2B5EF4-FFF2-40B4-BE49-F238E27FC236}">
                      <a16:creationId xmlns:a16="http://schemas.microsoft.com/office/drawing/2014/main" id="{199759EE-0774-43D2-99A5-4D7D6631281A}"/>
                    </a:ext>
                  </a:extLst>
                </p:cNvPr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92" name="Group 826">
              <a:extLst>
                <a:ext uri="{FF2B5EF4-FFF2-40B4-BE49-F238E27FC236}">
                  <a16:creationId xmlns:a16="http://schemas.microsoft.com/office/drawing/2014/main" id="{103A15E7-8A31-4E1A-A736-1B429EAFF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93" name="Group 827">
                <a:extLst>
                  <a:ext uri="{FF2B5EF4-FFF2-40B4-BE49-F238E27FC236}">
                    <a16:creationId xmlns:a16="http://schemas.microsoft.com/office/drawing/2014/main" id="{19DAD53B-69F9-47BE-89B2-56C9FEAD2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842" name="Rectangle 188">
                  <a:extLst>
                    <a:ext uri="{FF2B5EF4-FFF2-40B4-BE49-F238E27FC236}">
                      <a16:creationId xmlns:a16="http://schemas.microsoft.com/office/drawing/2014/main" id="{8242CE01-EB2B-4C2E-8254-AF3465B2F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43" name="AutoShape 189">
                  <a:extLst>
                    <a:ext uri="{FF2B5EF4-FFF2-40B4-BE49-F238E27FC236}">
                      <a16:creationId xmlns:a16="http://schemas.microsoft.com/office/drawing/2014/main" id="{C156CDE4-397D-4840-B612-7F1EA876D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44" name="Freeform 190">
                  <a:extLst>
                    <a:ext uri="{FF2B5EF4-FFF2-40B4-BE49-F238E27FC236}">
                      <a16:creationId xmlns:a16="http://schemas.microsoft.com/office/drawing/2014/main" id="{75B96E1A-0CAB-48C9-9FD4-A98DCB834A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45" name="Freeform 191">
                  <a:extLst>
                    <a:ext uri="{FF2B5EF4-FFF2-40B4-BE49-F238E27FC236}">
                      <a16:creationId xmlns:a16="http://schemas.microsoft.com/office/drawing/2014/main" id="{FBFCE3CB-59E6-425A-917F-07D4627CE7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46" name="Freeform 192">
                  <a:extLst>
                    <a:ext uri="{FF2B5EF4-FFF2-40B4-BE49-F238E27FC236}">
                      <a16:creationId xmlns:a16="http://schemas.microsoft.com/office/drawing/2014/main" id="{85EA2256-20DF-4E6E-8B54-8D23F178B3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16D4BD00-A60E-414D-A5E9-03C5F4610AE9}"/>
                  </a:ext>
                </a:extLst>
              </p:cNvPr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CDA2681B-A864-4BD0-921B-5AD6C5E04E2C}"/>
                  </a:ext>
                </a:extLst>
              </p:cNvPr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>
                <a:extLst>
                  <a:ext uri="{FF2B5EF4-FFF2-40B4-BE49-F238E27FC236}">
                    <a16:creationId xmlns:a16="http://schemas.microsoft.com/office/drawing/2014/main" id="{91D7A24D-D22F-44E8-BBF3-F977E992B02D}"/>
                  </a:ext>
                </a:extLst>
              </p:cNvPr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>
                <a:extLst>
                  <a:ext uri="{FF2B5EF4-FFF2-40B4-BE49-F238E27FC236}">
                    <a16:creationId xmlns:a16="http://schemas.microsoft.com/office/drawing/2014/main" id="{407DF180-C35A-4A5E-90F0-C10B8E863CDA}"/>
                  </a:ext>
                </a:extLst>
              </p:cNvPr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903EFAE5-6DED-42FE-95EC-E1EAD12B3C16}"/>
                  </a:ext>
                </a:extLst>
              </p:cNvPr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AA22F8C1-DD24-4902-ACE8-432C6439BC6C}"/>
                  </a:ext>
                </a:extLst>
              </p:cNvPr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>
                <a:extLst>
                  <a:ext uri="{FF2B5EF4-FFF2-40B4-BE49-F238E27FC236}">
                    <a16:creationId xmlns:a16="http://schemas.microsoft.com/office/drawing/2014/main" id="{290E24EC-2E3D-4734-B4D8-C1E4C4470968}"/>
                  </a:ext>
                </a:extLst>
              </p:cNvPr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>
                <a:extLst>
                  <a:ext uri="{FF2B5EF4-FFF2-40B4-BE49-F238E27FC236}">
                    <a16:creationId xmlns:a16="http://schemas.microsoft.com/office/drawing/2014/main" id="{DB7EEC73-503D-4077-B7C5-82376AF04BE0}"/>
                  </a:ext>
                </a:extLst>
              </p:cNvPr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>
                <a:extLst>
                  <a:ext uri="{FF2B5EF4-FFF2-40B4-BE49-F238E27FC236}">
                    <a16:creationId xmlns:a16="http://schemas.microsoft.com/office/drawing/2014/main" id="{64CD2DDE-0446-4623-B93D-3B0F443C483E}"/>
                  </a:ext>
                </a:extLst>
              </p:cNvPr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>
                <a:extLst>
                  <a:ext uri="{FF2B5EF4-FFF2-40B4-BE49-F238E27FC236}">
                    <a16:creationId xmlns:a16="http://schemas.microsoft.com/office/drawing/2014/main" id="{454C7B80-66E3-4A79-A671-473FCA71A3B6}"/>
                  </a:ext>
                </a:extLst>
              </p:cNvPr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>
                <a:extLst>
                  <a:ext uri="{FF2B5EF4-FFF2-40B4-BE49-F238E27FC236}">
                    <a16:creationId xmlns:a16="http://schemas.microsoft.com/office/drawing/2014/main" id="{281382D8-1ACE-4975-9E7B-9099882DDB3C}"/>
                  </a:ext>
                </a:extLst>
              </p:cNvPr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C6A76F9C-D681-42DF-A01B-9CCCD020BB4E}"/>
                  </a:ext>
                </a:extLst>
              </p:cNvPr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>
                <a:extLst>
                  <a:ext uri="{FF2B5EF4-FFF2-40B4-BE49-F238E27FC236}">
                    <a16:creationId xmlns:a16="http://schemas.microsoft.com/office/drawing/2014/main" id="{1A41EDD8-9410-4697-AE14-18CEE476328C}"/>
                  </a:ext>
                </a:extLst>
              </p:cNvPr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0D527E42-A5F0-4989-9444-2407E5F53453}"/>
              </a:ext>
            </a:extLst>
          </p:cNvPr>
          <p:cNvCxnSpPr/>
          <p:nvPr/>
        </p:nvCxnSpPr>
        <p:spPr>
          <a:xfrm flipH="1">
            <a:off x="3989388" y="4705350"/>
            <a:ext cx="357187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05D10679-66BA-4EFF-8619-D0FBF9523A4E}"/>
              </a:ext>
            </a:extLst>
          </p:cNvPr>
          <p:cNvCxnSpPr>
            <a:stCxn id="1305" idx="2"/>
          </p:cNvCxnSpPr>
          <p:nvPr/>
        </p:nvCxnSpPr>
        <p:spPr>
          <a:xfrm flipH="1">
            <a:off x="4294188" y="4919663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EE2BC3A-16D5-4275-B38F-88EE2B867180}"/>
              </a:ext>
            </a:extLst>
          </p:cNvPr>
          <p:cNvCxnSpPr/>
          <p:nvPr/>
        </p:nvCxnSpPr>
        <p:spPr>
          <a:xfrm>
            <a:off x="4611688" y="4719638"/>
            <a:ext cx="58737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6FE11D81-E52A-434E-86C8-1A74DF31E6C9}"/>
              </a:ext>
            </a:extLst>
          </p:cNvPr>
          <p:cNvCxnSpPr>
            <a:endCxn id="1090" idx="0"/>
          </p:cNvCxnSpPr>
          <p:nvPr/>
        </p:nvCxnSpPr>
        <p:spPr>
          <a:xfrm>
            <a:off x="4751388" y="4743450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42" name="Group 1068">
            <a:extLst>
              <a:ext uri="{FF2B5EF4-FFF2-40B4-BE49-F238E27FC236}">
                <a16:creationId xmlns:a16="http://schemas.microsoft.com/office/drawing/2014/main" id="{534E3DFC-762A-42EB-961F-ED9874F824C6}"/>
              </a:ext>
            </a:extLst>
          </p:cNvPr>
          <p:cNvGrpSpPr>
            <a:grpSpLocks/>
          </p:cNvGrpSpPr>
          <p:nvPr/>
        </p:nvGrpSpPr>
        <p:grpSpPr bwMode="auto">
          <a:xfrm>
            <a:off x="3724275" y="5200650"/>
            <a:ext cx="331788" cy="1030288"/>
            <a:chOff x="6240352" y="2055335"/>
            <a:chExt cx="771307" cy="1017716"/>
          </a:xfrm>
        </p:grpSpPr>
        <p:grpSp>
          <p:nvGrpSpPr>
            <p:cNvPr id="205333" name="Group 1246">
              <a:extLst>
                <a:ext uri="{FF2B5EF4-FFF2-40B4-BE49-F238E27FC236}">
                  <a16:creationId xmlns:a16="http://schemas.microsoft.com/office/drawing/2014/main" id="{ECE948CB-E5A0-4C83-8C76-D6243F52F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FFECF7C0-0C03-4AC6-B460-AFAE2924B0B8}"/>
                  </a:ext>
                </a:extLst>
              </p:cNvPr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69" name="Straight Connector 1268">
                <a:extLst>
                  <a:ext uri="{FF2B5EF4-FFF2-40B4-BE49-F238E27FC236}">
                    <a16:creationId xmlns:a16="http://schemas.microsoft.com/office/drawing/2014/main" id="{B7A5A640-F231-448C-A0C2-7E8CAA7372AB}"/>
                  </a:ext>
                </a:extLst>
              </p:cNvPr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CB25224E-833B-47C1-8DA3-278A29520667}"/>
                  </a:ext>
                </a:extLst>
              </p:cNvPr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71" name="Straight Connector 1270">
                <a:extLst>
                  <a:ext uri="{FF2B5EF4-FFF2-40B4-BE49-F238E27FC236}">
                    <a16:creationId xmlns:a16="http://schemas.microsoft.com/office/drawing/2014/main" id="{97E96E6F-30E2-46F2-896D-3F896F54D05B}"/>
                  </a:ext>
                </a:extLst>
              </p:cNvPr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4A70B67D-640B-44A0-AF0F-507EFE480E66}"/>
                  </a:ext>
                </a:extLst>
              </p:cNvPr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D87B1E23-98FF-49CC-BEBF-D6D62942C720}"/>
                  </a:ext>
                </a:extLst>
              </p:cNvPr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74" name="Straight Connector 1273">
                <a:extLst>
                  <a:ext uri="{FF2B5EF4-FFF2-40B4-BE49-F238E27FC236}">
                    <a16:creationId xmlns:a16="http://schemas.microsoft.com/office/drawing/2014/main" id="{AB88B945-A744-49DA-9D80-BA57858A25AF}"/>
                  </a:ext>
                </a:extLst>
              </p:cNvPr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61" name="Group 1274">
                <a:extLst>
                  <a:ext uri="{FF2B5EF4-FFF2-40B4-BE49-F238E27FC236}">
                    <a16:creationId xmlns:a16="http://schemas.microsoft.com/office/drawing/2014/main" id="{B8815353-3C2B-4EE4-96CB-62339D43EE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3" name="Straight Connector 1302">
                  <a:extLst>
                    <a:ext uri="{FF2B5EF4-FFF2-40B4-BE49-F238E27FC236}">
                      <a16:creationId xmlns:a16="http://schemas.microsoft.com/office/drawing/2014/main" id="{742FFB97-21DB-4023-B2D1-4DF8B877A60E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>
                  <a:extLst>
                    <a:ext uri="{FF2B5EF4-FFF2-40B4-BE49-F238E27FC236}">
                      <a16:creationId xmlns:a16="http://schemas.microsoft.com/office/drawing/2014/main" id="{582F82A1-DEB7-40A2-AF62-DE0CCD157C2E}"/>
                    </a:ext>
                  </a:extLst>
                </p:cNvPr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2" name="Group 1275">
                <a:extLst>
                  <a:ext uri="{FF2B5EF4-FFF2-40B4-BE49-F238E27FC236}">
                    <a16:creationId xmlns:a16="http://schemas.microsoft.com/office/drawing/2014/main" id="{CAFE109D-93EA-48CF-A53A-E47422918C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1" name="Straight Connector 1300">
                  <a:extLst>
                    <a:ext uri="{FF2B5EF4-FFF2-40B4-BE49-F238E27FC236}">
                      <a16:creationId xmlns:a16="http://schemas.microsoft.com/office/drawing/2014/main" id="{018C73D6-0F41-4BFE-A13A-4057C117C6FE}"/>
                    </a:ext>
                  </a:extLst>
                </p:cNvPr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>
                  <a:extLst>
                    <a:ext uri="{FF2B5EF4-FFF2-40B4-BE49-F238E27FC236}">
                      <a16:creationId xmlns:a16="http://schemas.microsoft.com/office/drawing/2014/main" id="{1EFDEF21-4D36-4484-A465-C49779E9AD4A}"/>
                    </a:ext>
                  </a:extLst>
                </p:cNvPr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3" name="Group 1276">
                <a:extLst>
                  <a:ext uri="{FF2B5EF4-FFF2-40B4-BE49-F238E27FC236}">
                    <a16:creationId xmlns:a16="http://schemas.microsoft.com/office/drawing/2014/main" id="{2F132AD7-8EC7-408F-855B-A20E72B441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9" name="Straight Connector 1298">
                  <a:extLst>
                    <a:ext uri="{FF2B5EF4-FFF2-40B4-BE49-F238E27FC236}">
                      <a16:creationId xmlns:a16="http://schemas.microsoft.com/office/drawing/2014/main" id="{ABC919C4-02F4-41E4-B51C-D6F7E3086916}"/>
                    </a:ext>
                  </a:extLst>
                </p:cNvPr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>
                  <a:extLst>
                    <a:ext uri="{FF2B5EF4-FFF2-40B4-BE49-F238E27FC236}">
                      <a16:creationId xmlns:a16="http://schemas.microsoft.com/office/drawing/2014/main" id="{1A69F95C-A774-4A62-A8FB-54D92002B347}"/>
                    </a:ext>
                  </a:extLst>
                </p:cNvPr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4" name="Group 1277">
                <a:extLst>
                  <a:ext uri="{FF2B5EF4-FFF2-40B4-BE49-F238E27FC236}">
                    <a16:creationId xmlns:a16="http://schemas.microsoft.com/office/drawing/2014/main" id="{502A66A9-0C5C-4CB2-917B-7108EC12B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7" name="Straight Connector 1296">
                  <a:extLst>
                    <a:ext uri="{FF2B5EF4-FFF2-40B4-BE49-F238E27FC236}">
                      <a16:creationId xmlns:a16="http://schemas.microsoft.com/office/drawing/2014/main" id="{0A05FC14-C397-4916-A97D-98129379844B}"/>
                    </a:ext>
                  </a:extLst>
                </p:cNvPr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C2AD23EB-5686-437E-90B2-70872ABDA4CB}"/>
                    </a:ext>
                  </a:extLst>
                </p:cNvPr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5" name="Group 1278">
                <a:extLst>
                  <a:ext uri="{FF2B5EF4-FFF2-40B4-BE49-F238E27FC236}">
                    <a16:creationId xmlns:a16="http://schemas.microsoft.com/office/drawing/2014/main" id="{37340D29-8635-4E74-BAAA-711941B4EF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5" name="Straight Connector 1294">
                  <a:extLst>
                    <a:ext uri="{FF2B5EF4-FFF2-40B4-BE49-F238E27FC236}">
                      <a16:creationId xmlns:a16="http://schemas.microsoft.com/office/drawing/2014/main" id="{E196FF76-EE89-4CF3-9FC1-1A2ACA56D808}"/>
                    </a:ext>
                  </a:extLst>
                </p:cNvPr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>
                  <a:extLst>
                    <a:ext uri="{FF2B5EF4-FFF2-40B4-BE49-F238E27FC236}">
                      <a16:creationId xmlns:a16="http://schemas.microsoft.com/office/drawing/2014/main" id="{09002D4A-5139-4511-99E4-49A1205C7160}"/>
                    </a:ext>
                  </a:extLst>
                </p:cNvPr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6" name="Group 1279">
                <a:extLst>
                  <a:ext uri="{FF2B5EF4-FFF2-40B4-BE49-F238E27FC236}">
                    <a16:creationId xmlns:a16="http://schemas.microsoft.com/office/drawing/2014/main" id="{FC9BC28B-CC38-4083-829D-29A0337296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3" name="Straight Connector 1292">
                  <a:extLst>
                    <a:ext uri="{FF2B5EF4-FFF2-40B4-BE49-F238E27FC236}">
                      <a16:creationId xmlns:a16="http://schemas.microsoft.com/office/drawing/2014/main" id="{36FF07B1-A31E-496F-9AF6-311C1A21FAD0}"/>
                    </a:ext>
                  </a:extLst>
                </p:cNvPr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>
                  <a:extLst>
                    <a:ext uri="{FF2B5EF4-FFF2-40B4-BE49-F238E27FC236}">
                      <a16:creationId xmlns:a16="http://schemas.microsoft.com/office/drawing/2014/main" id="{47C84D78-A72C-4076-9255-7ACD3066C9B3}"/>
                    </a:ext>
                  </a:extLst>
                </p:cNvPr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7" name="Group 1280">
                <a:extLst>
                  <a:ext uri="{FF2B5EF4-FFF2-40B4-BE49-F238E27FC236}">
                    <a16:creationId xmlns:a16="http://schemas.microsoft.com/office/drawing/2014/main" id="{72FF3436-9885-4C98-94C1-63C503C477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1" name="Straight Connector 1290">
                  <a:extLst>
                    <a:ext uri="{FF2B5EF4-FFF2-40B4-BE49-F238E27FC236}">
                      <a16:creationId xmlns:a16="http://schemas.microsoft.com/office/drawing/2014/main" id="{E4C36213-16A2-44A5-8D69-6D250CBA5160}"/>
                    </a:ext>
                  </a:extLst>
                </p:cNvPr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>
                  <a:extLst>
                    <a:ext uri="{FF2B5EF4-FFF2-40B4-BE49-F238E27FC236}">
                      <a16:creationId xmlns:a16="http://schemas.microsoft.com/office/drawing/2014/main" id="{8FF65D31-D88E-4DA7-A2FE-72B36B6E2F64}"/>
                    </a:ext>
                  </a:extLst>
                </p:cNvPr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8" name="Group 1281">
                <a:extLst>
                  <a:ext uri="{FF2B5EF4-FFF2-40B4-BE49-F238E27FC236}">
                    <a16:creationId xmlns:a16="http://schemas.microsoft.com/office/drawing/2014/main" id="{B94D5828-FC6A-42F9-8B88-ADA9DC6648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9" name="Straight Connector 1288">
                  <a:extLst>
                    <a:ext uri="{FF2B5EF4-FFF2-40B4-BE49-F238E27FC236}">
                      <a16:creationId xmlns:a16="http://schemas.microsoft.com/office/drawing/2014/main" id="{756D4D22-4D3F-4F4C-A389-D4CBF6730081}"/>
                    </a:ext>
                  </a:extLst>
                </p:cNvPr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>
                  <a:extLst>
                    <a:ext uri="{FF2B5EF4-FFF2-40B4-BE49-F238E27FC236}">
                      <a16:creationId xmlns:a16="http://schemas.microsoft.com/office/drawing/2014/main" id="{5E5F86A7-DF07-45FB-BBE8-8AD9EEF18C17}"/>
                    </a:ext>
                  </a:extLst>
                </p:cNvPr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9" name="Group 1282">
                <a:extLst>
                  <a:ext uri="{FF2B5EF4-FFF2-40B4-BE49-F238E27FC236}">
                    <a16:creationId xmlns:a16="http://schemas.microsoft.com/office/drawing/2014/main" id="{9BC84718-2431-4342-A181-8679C90A88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7" name="Straight Connector 1286">
                  <a:extLst>
                    <a:ext uri="{FF2B5EF4-FFF2-40B4-BE49-F238E27FC236}">
                      <a16:creationId xmlns:a16="http://schemas.microsoft.com/office/drawing/2014/main" id="{6E56A63B-4EB3-4996-8944-7B7D3638605D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>
                  <a:extLst>
                    <a:ext uri="{FF2B5EF4-FFF2-40B4-BE49-F238E27FC236}">
                      <a16:creationId xmlns:a16="http://schemas.microsoft.com/office/drawing/2014/main" id="{7937B15B-C296-49B9-9408-A1D3994BADD0}"/>
                    </a:ext>
                  </a:extLst>
                </p:cNvPr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70" name="Group 1283">
                <a:extLst>
                  <a:ext uri="{FF2B5EF4-FFF2-40B4-BE49-F238E27FC236}">
                    <a16:creationId xmlns:a16="http://schemas.microsoft.com/office/drawing/2014/main" id="{3FBC949C-74F8-41E7-8A25-FBE7292A58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5" name="Straight Connector 1284">
                  <a:extLst>
                    <a:ext uri="{FF2B5EF4-FFF2-40B4-BE49-F238E27FC236}">
                      <a16:creationId xmlns:a16="http://schemas.microsoft.com/office/drawing/2014/main" id="{7084990B-B093-4490-A85C-8223572442F4}"/>
                    </a:ext>
                  </a:extLst>
                </p:cNvPr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>
                  <a:extLst>
                    <a:ext uri="{FF2B5EF4-FFF2-40B4-BE49-F238E27FC236}">
                      <a16:creationId xmlns:a16="http://schemas.microsoft.com/office/drawing/2014/main" id="{879863F4-3959-48EC-B5D6-EF9D49C9B07D}"/>
                    </a:ext>
                  </a:extLst>
                </p:cNvPr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34" name="Group 1247">
              <a:extLst>
                <a:ext uri="{FF2B5EF4-FFF2-40B4-BE49-F238E27FC236}">
                  <a16:creationId xmlns:a16="http://schemas.microsoft.com/office/drawing/2014/main" id="{B97011CC-BD02-432B-851B-1BF8B612D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35" name="Group 1248">
                <a:extLst>
                  <a:ext uri="{FF2B5EF4-FFF2-40B4-BE49-F238E27FC236}">
                    <a16:creationId xmlns:a16="http://schemas.microsoft.com/office/drawing/2014/main" id="{4374FE84-F79D-4B22-A49A-A12472ED27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63" name="Rectangle 188">
                  <a:extLst>
                    <a:ext uri="{FF2B5EF4-FFF2-40B4-BE49-F238E27FC236}">
                      <a16:creationId xmlns:a16="http://schemas.microsoft.com/office/drawing/2014/main" id="{35FBC3F4-0C1A-4E1C-AFDC-B8C678F90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64" name="AutoShape 189">
                  <a:extLst>
                    <a:ext uri="{FF2B5EF4-FFF2-40B4-BE49-F238E27FC236}">
                      <a16:creationId xmlns:a16="http://schemas.microsoft.com/office/drawing/2014/main" id="{411D3ECA-B3DB-44DD-8E95-D1C6E04A1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65" name="Freeform 190">
                  <a:extLst>
                    <a:ext uri="{FF2B5EF4-FFF2-40B4-BE49-F238E27FC236}">
                      <a16:creationId xmlns:a16="http://schemas.microsoft.com/office/drawing/2014/main" id="{09CC5CCC-65E7-4C10-A910-E07C859001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66" name="Freeform 191">
                  <a:extLst>
                    <a:ext uri="{FF2B5EF4-FFF2-40B4-BE49-F238E27FC236}">
                      <a16:creationId xmlns:a16="http://schemas.microsoft.com/office/drawing/2014/main" id="{C5095C6C-BE1A-4564-A1CD-E5EDF20A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67" name="Freeform 192">
                  <a:extLst>
                    <a:ext uri="{FF2B5EF4-FFF2-40B4-BE49-F238E27FC236}">
                      <a16:creationId xmlns:a16="http://schemas.microsoft.com/office/drawing/2014/main" id="{271A2761-757F-4B60-A4B9-86DE480985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250" name="Straight Connector 1249">
                <a:extLst>
                  <a:ext uri="{FF2B5EF4-FFF2-40B4-BE49-F238E27FC236}">
                    <a16:creationId xmlns:a16="http://schemas.microsoft.com/office/drawing/2014/main" id="{0621944B-6027-4E6B-A8D8-FCAED98C70C1}"/>
                  </a:ext>
                </a:extLst>
              </p:cNvPr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>
                <a:extLst>
                  <a:ext uri="{FF2B5EF4-FFF2-40B4-BE49-F238E27FC236}">
                    <a16:creationId xmlns:a16="http://schemas.microsoft.com/office/drawing/2014/main" id="{2100E4DB-1E12-4595-BB84-CAFC613E021A}"/>
                  </a:ext>
                </a:extLst>
              </p:cNvPr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>
                <a:extLst>
                  <a:ext uri="{FF2B5EF4-FFF2-40B4-BE49-F238E27FC236}">
                    <a16:creationId xmlns:a16="http://schemas.microsoft.com/office/drawing/2014/main" id="{A2FE7844-B457-44C1-8490-696C5C8B98F1}"/>
                  </a:ext>
                </a:extLst>
              </p:cNvPr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>
                <a:extLst>
                  <a:ext uri="{FF2B5EF4-FFF2-40B4-BE49-F238E27FC236}">
                    <a16:creationId xmlns:a16="http://schemas.microsoft.com/office/drawing/2014/main" id="{1AB4BE77-6AB9-453B-B2DE-2191A26F33CA}"/>
                  </a:ext>
                </a:extLst>
              </p:cNvPr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>
                <a:extLst>
                  <a:ext uri="{FF2B5EF4-FFF2-40B4-BE49-F238E27FC236}">
                    <a16:creationId xmlns:a16="http://schemas.microsoft.com/office/drawing/2014/main" id="{6A78DD5D-6580-4D87-94A8-A5FFD1864E2E}"/>
                  </a:ext>
                </a:extLst>
              </p:cNvPr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>
                <a:extLst>
                  <a:ext uri="{FF2B5EF4-FFF2-40B4-BE49-F238E27FC236}">
                    <a16:creationId xmlns:a16="http://schemas.microsoft.com/office/drawing/2014/main" id="{E1B2F682-54B6-4BBC-9BA1-77049B3FF9BB}"/>
                  </a:ext>
                </a:extLst>
              </p:cNvPr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>
                <a:extLst>
                  <a:ext uri="{FF2B5EF4-FFF2-40B4-BE49-F238E27FC236}">
                    <a16:creationId xmlns:a16="http://schemas.microsoft.com/office/drawing/2014/main" id="{CC38D057-E446-4258-A8F3-54AB230ACA6C}"/>
                  </a:ext>
                </a:extLst>
              </p:cNvPr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>
                <a:extLst>
                  <a:ext uri="{FF2B5EF4-FFF2-40B4-BE49-F238E27FC236}">
                    <a16:creationId xmlns:a16="http://schemas.microsoft.com/office/drawing/2014/main" id="{E9AC5D9C-00D0-4AF8-B89E-237E89E4896D}"/>
                  </a:ext>
                </a:extLst>
              </p:cNvPr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>
                <a:extLst>
                  <a:ext uri="{FF2B5EF4-FFF2-40B4-BE49-F238E27FC236}">
                    <a16:creationId xmlns:a16="http://schemas.microsoft.com/office/drawing/2014/main" id="{B7B1FC48-7E1C-4ABE-9ED4-49389D49FD7C}"/>
                  </a:ext>
                </a:extLst>
              </p:cNvPr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>
                <a:extLst>
                  <a:ext uri="{FF2B5EF4-FFF2-40B4-BE49-F238E27FC236}">
                    <a16:creationId xmlns:a16="http://schemas.microsoft.com/office/drawing/2014/main" id="{FB6AE0F2-D8B4-438C-B204-D034B5B092C2}"/>
                  </a:ext>
                </a:extLst>
              </p:cNvPr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>
                <a:extLst>
                  <a:ext uri="{FF2B5EF4-FFF2-40B4-BE49-F238E27FC236}">
                    <a16:creationId xmlns:a16="http://schemas.microsoft.com/office/drawing/2014/main" id="{62D51A9D-C628-4ED4-8182-86DD2B2458B3}"/>
                  </a:ext>
                </a:extLst>
              </p:cNvPr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>
                <a:extLst>
                  <a:ext uri="{FF2B5EF4-FFF2-40B4-BE49-F238E27FC236}">
                    <a16:creationId xmlns:a16="http://schemas.microsoft.com/office/drawing/2014/main" id="{CA164726-688A-4487-87D1-48F71CBF5DBE}"/>
                  </a:ext>
                </a:extLst>
              </p:cNvPr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>
                <a:extLst>
                  <a:ext uri="{FF2B5EF4-FFF2-40B4-BE49-F238E27FC236}">
                    <a16:creationId xmlns:a16="http://schemas.microsoft.com/office/drawing/2014/main" id="{85C37F3C-C9BD-460C-A057-05DEFA2FCFDE}"/>
                  </a:ext>
                </a:extLst>
              </p:cNvPr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3" name="Group 1069">
            <a:extLst>
              <a:ext uri="{FF2B5EF4-FFF2-40B4-BE49-F238E27FC236}">
                <a16:creationId xmlns:a16="http://schemas.microsoft.com/office/drawing/2014/main" id="{0644F1CC-0950-4CDE-AEB4-8B6F7E06628D}"/>
              </a:ext>
            </a:extLst>
          </p:cNvPr>
          <p:cNvGrpSpPr>
            <a:grpSpLocks/>
          </p:cNvGrpSpPr>
          <p:nvPr/>
        </p:nvGrpSpPr>
        <p:grpSpPr bwMode="auto">
          <a:xfrm>
            <a:off x="4110038" y="5200650"/>
            <a:ext cx="331787" cy="1030288"/>
            <a:chOff x="6240352" y="2055335"/>
            <a:chExt cx="771307" cy="1017716"/>
          </a:xfrm>
        </p:grpSpPr>
        <p:grpSp>
          <p:nvGrpSpPr>
            <p:cNvPr id="205275" name="Group 1188">
              <a:extLst>
                <a:ext uri="{FF2B5EF4-FFF2-40B4-BE49-F238E27FC236}">
                  <a16:creationId xmlns:a16="http://schemas.microsoft.com/office/drawing/2014/main" id="{A715CAD6-7D2B-4FD3-84C1-E4F37072F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10" name="Rectangle 1209">
                <a:extLst>
                  <a:ext uri="{FF2B5EF4-FFF2-40B4-BE49-F238E27FC236}">
                    <a16:creationId xmlns:a16="http://schemas.microsoft.com/office/drawing/2014/main" id="{EA0B4E03-A895-4624-88B0-30EA9D613B55}"/>
                  </a:ext>
                </a:extLst>
              </p:cNvPr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11" name="Straight Connector 1210">
                <a:extLst>
                  <a:ext uri="{FF2B5EF4-FFF2-40B4-BE49-F238E27FC236}">
                    <a16:creationId xmlns:a16="http://schemas.microsoft.com/office/drawing/2014/main" id="{9E868F78-804E-4E8F-94C6-296F10A298E6}"/>
                  </a:ext>
                </a:extLst>
              </p:cNvPr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2" name="Rectangle 1211">
                <a:extLst>
                  <a:ext uri="{FF2B5EF4-FFF2-40B4-BE49-F238E27FC236}">
                    <a16:creationId xmlns:a16="http://schemas.microsoft.com/office/drawing/2014/main" id="{A48110E8-EE64-41D7-8BF2-864700988922}"/>
                  </a:ext>
                </a:extLst>
              </p:cNvPr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13" name="Straight Connector 1212">
                <a:extLst>
                  <a:ext uri="{FF2B5EF4-FFF2-40B4-BE49-F238E27FC236}">
                    <a16:creationId xmlns:a16="http://schemas.microsoft.com/office/drawing/2014/main" id="{13F5C223-E241-41D3-8118-2141A31787C4}"/>
                  </a:ext>
                </a:extLst>
              </p:cNvPr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Rectangle 1213">
                <a:extLst>
                  <a:ext uri="{FF2B5EF4-FFF2-40B4-BE49-F238E27FC236}">
                    <a16:creationId xmlns:a16="http://schemas.microsoft.com/office/drawing/2014/main" id="{9973E8B2-2541-4E86-85B0-4BF577C3A450}"/>
                  </a:ext>
                </a:extLst>
              </p:cNvPr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15" name="Rectangle 1214">
                <a:extLst>
                  <a:ext uri="{FF2B5EF4-FFF2-40B4-BE49-F238E27FC236}">
                    <a16:creationId xmlns:a16="http://schemas.microsoft.com/office/drawing/2014/main" id="{1EAC5A41-C37B-4AD6-AF49-E938BA888FEC}"/>
                  </a:ext>
                </a:extLst>
              </p:cNvPr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16" name="Straight Connector 1215">
                <a:extLst>
                  <a:ext uri="{FF2B5EF4-FFF2-40B4-BE49-F238E27FC236}">
                    <a16:creationId xmlns:a16="http://schemas.microsoft.com/office/drawing/2014/main" id="{309F6752-304F-4FD2-BC55-19D35CA71035}"/>
                  </a:ext>
                </a:extLst>
              </p:cNvPr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03" name="Group 1216">
                <a:extLst>
                  <a:ext uri="{FF2B5EF4-FFF2-40B4-BE49-F238E27FC236}">
                    <a16:creationId xmlns:a16="http://schemas.microsoft.com/office/drawing/2014/main" id="{678CE636-474B-407F-830A-2BFB0C825F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5" name="Straight Connector 1244">
                  <a:extLst>
                    <a:ext uri="{FF2B5EF4-FFF2-40B4-BE49-F238E27FC236}">
                      <a16:creationId xmlns:a16="http://schemas.microsoft.com/office/drawing/2014/main" id="{5BA0397D-DCEB-46BB-8CFA-23F8AE3C8115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>
                  <a:extLst>
                    <a:ext uri="{FF2B5EF4-FFF2-40B4-BE49-F238E27FC236}">
                      <a16:creationId xmlns:a16="http://schemas.microsoft.com/office/drawing/2014/main" id="{F0922C2C-0E69-4AD3-BEFC-2474FF0E244D}"/>
                    </a:ext>
                  </a:extLst>
                </p:cNvPr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4" name="Group 1217">
                <a:extLst>
                  <a:ext uri="{FF2B5EF4-FFF2-40B4-BE49-F238E27FC236}">
                    <a16:creationId xmlns:a16="http://schemas.microsoft.com/office/drawing/2014/main" id="{7BEEFE96-2CA4-4BEA-8B1D-590B29F016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3" name="Straight Connector 1242">
                  <a:extLst>
                    <a:ext uri="{FF2B5EF4-FFF2-40B4-BE49-F238E27FC236}">
                      <a16:creationId xmlns:a16="http://schemas.microsoft.com/office/drawing/2014/main" id="{DC6AE6C4-EE55-4CD1-B0DA-C1F59FEDD10D}"/>
                    </a:ext>
                  </a:extLst>
                </p:cNvPr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>
                  <a:extLst>
                    <a:ext uri="{FF2B5EF4-FFF2-40B4-BE49-F238E27FC236}">
                      <a16:creationId xmlns:a16="http://schemas.microsoft.com/office/drawing/2014/main" id="{DD641E44-673C-4934-B45D-F8CED9DF7E20}"/>
                    </a:ext>
                  </a:extLst>
                </p:cNvPr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5" name="Group 1218">
                <a:extLst>
                  <a:ext uri="{FF2B5EF4-FFF2-40B4-BE49-F238E27FC236}">
                    <a16:creationId xmlns:a16="http://schemas.microsoft.com/office/drawing/2014/main" id="{D5E921CC-53FF-4401-9C4E-2EC4FC2F15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1" name="Straight Connector 1240">
                  <a:extLst>
                    <a:ext uri="{FF2B5EF4-FFF2-40B4-BE49-F238E27FC236}">
                      <a16:creationId xmlns:a16="http://schemas.microsoft.com/office/drawing/2014/main" id="{2CF2C1BD-BFE6-494B-A685-7BDF0EA7BD78}"/>
                    </a:ext>
                  </a:extLst>
                </p:cNvPr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Straight Connector 1241">
                  <a:extLst>
                    <a:ext uri="{FF2B5EF4-FFF2-40B4-BE49-F238E27FC236}">
                      <a16:creationId xmlns:a16="http://schemas.microsoft.com/office/drawing/2014/main" id="{D19A0964-79BB-4287-9093-57B6A2491084}"/>
                    </a:ext>
                  </a:extLst>
                </p:cNvPr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6" name="Group 1219">
                <a:extLst>
                  <a:ext uri="{FF2B5EF4-FFF2-40B4-BE49-F238E27FC236}">
                    <a16:creationId xmlns:a16="http://schemas.microsoft.com/office/drawing/2014/main" id="{424BB11A-35D5-4F32-ADA6-CECB6F920C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9" name="Straight Connector 1238">
                  <a:extLst>
                    <a:ext uri="{FF2B5EF4-FFF2-40B4-BE49-F238E27FC236}">
                      <a16:creationId xmlns:a16="http://schemas.microsoft.com/office/drawing/2014/main" id="{2E225952-1C52-4E28-AFC2-7CD7497BAC89}"/>
                    </a:ext>
                  </a:extLst>
                </p:cNvPr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>
                  <a:extLst>
                    <a:ext uri="{FF2B5EF4-FFF2-40B4-BE49-F238E27FC236}">
                      <a16:creationId xmlns:a16="http://schemas.microsoft.com/office/drawing/2014/main" id="{874F16F2-0273-49DD-8A8B-E87CB67157E9}"/>
                    </a:ext>
                  </a:extLst>
                </p:cNvPr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7" name="Group 1220">
                <a:extLst>
                  <a:ext uri="{FF2B5EF4-FFF2-40B4-BE49-F238E27FC236}">
                    <a16:creationId xmlns:a16="http://schemas.microsoft.com/office/drawing/2014/main" id="{1393C211-B58F-4E5A-B5C6-41A3987462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7" name="Straight Connector 1236">
                  <a:extLst>
                    <a:ext uri="{FF2B5EF4-FFF2-40B4-BE49-F238E27FC236}">
                      <a16:creationId xmlns:a16="http://schemas.microsoft.com/office/drawing/2014/main" id="{B0B59A8A-DA7D-4819-8E40-626FE97A6122}"/>
                    </a:ext>
                  </a:extLst>
                </p:cNvPr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>
                  <a:extLst>
                    <a:ext uri="{FF2B5EF4-FFF2-40B4-BE49-F238E27FC236}">
                      <a16:creationId xmlns:a16="http://schemas.microsoft.com/office/drawing/2014/main" id="{624637CF-08C9-460A-BC15-22BCC05C7089}"/>
                    </a:ext>
                  </a:extLst>
                </p:cNvPr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8" name="Group 1221">
                <a:extLst>
                  <a:ext uri="{FF2B5EF4-FFF2-40B4-BE49-F238E27FC236}">
                    <a16:creationId xmlns:a16="http://schemas.microsoft.com/office/drawing/2014/main" id="{B542DE16-F21E-48B4-B3BB-AE770BCB73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5" name="Straight Connector 1234">
                  <a:extLst>
                    <a:ext uri="{FF2B5EF4-FFF2-40B4-BE49-F238E27FC236}">
                      <a16:creationId xmlns:a16="http://schemas.microsoft.com/office/drawing/2014/main" id="{E673F78C-F078-48EC-AA0C-6C780E158BB3}"/>
                    </a:ext>
                  </a:extLst>
                </p:cNvPr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>
                  <a:extLst>
                    <a:ext uri="{FF2B5EF4-FFF2-40B4-BE49-F238E27FC236}">
                      <a16:creationId xmlns:a16="http://schemas.microsoft.com/office/drawing/2014/main" id="{66609677-C876-4226-ACF7-CA5513565AE5}"/>
                    </a:ext>
                  </a:extLst>
                </p:cNvPr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9" name="Group 1222">
                <a:extLst>
                  <a:ext uri="{FF2B5EF4-FFF2-40B4-BE49-F238E27FC236}">
                    <a16:creationId xmlns:a16="http://schemas.microsoft.com/office/drawing/2014/main" id="{7D63710D-91FF-4E22-B487-19135D3849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3" name="Straight Connector 1232">
                  <a:extLst>
                    <a:ext uri="{FF2B5EF4-FFF2-40B4-BE49-F238E27FC236}">
                      <a16:creationId xmlns:a16="http://schemas.microsoft.com/office/drawing/2014/main" id="{855DA1B7-DFF1-4987-912C-3A365A8A5811}"/>
                    </a:ext>
                  </a:extLst>
                </p:cNvPr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>
                  <a:extLst>
                    <a:ext uri="{FF2B5EF4-FFF2-40B4-BE49-F238E27FC236}">
                      <a16:creationId xmlns:a16="http://schemas.microsoft.com/office/drawing/2014/main" id="{E3023996-9251-488E-8A27-28F610ED1B54}"/>
                    </a:ext>
                  </a:extLst>
                </p:cNvPr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0" name="Group 1223">
                <a:extLst>
                  <a:ext uri="{FF2B5EF4-FFF2-40B4-BE49-F238E27FC236}">
                    <a16:creationId xmlns:a16="http://schemas.microsoft.com/office/drawing/2014/main" id="{1EFFD451-00E8-4D0D-8A5B-EEB27638E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1" name="Straight Connector 1230">
                  <a:extLst>
                    <a:ext uri="{FF2B5EF4-FFF2-40B4-BE49-F238E27FC236}">
                      <a16:creationId xmlns:a16="http://schemas.microsoft.com/office/drawing/2014/main" id="{3642A001-A148-46CD-A87D-A4D5D43F1A72}"/>
                    </a:ext>
                  </a:extLst>
                </p:cNvPr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4DB832DF-4911-45D2-AC6A-B6D3B28400C4}"/>
                    </a:ext>
                  </a:extLst>
                </p:cNvPr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1" name="Group 1224">
                <a:extLst>
                  <a:ext uri="{FF2B5EF4-FFF2-40B4-BE49-F238E27FC236}">
                    <a16:creationId xmlns:a16="http://schemas.microsoft.com/office/drawing/2014/main" id="{42B92114-8DDB-49CA-A816-683D1B8A47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9" name="Straight Connector 1228">
                  <a:extLst>
                    <a:ext uri="{FF2B5EF4-FFF2-40B4-BE49-F238E27FC236}">
                      <a16:creationId xmlns:a16="http://schemas.microsoft.com/office/drawing/2014/main" id="{D01FBCE6-C45D-4632-8C80-6D788291279D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>
                  <a:extLst>
                    <a:ext uri="{FF2B5EF4-FFF2-40B4-BE49-F238E27FC236}">
                      <a16:creationId xmlns:a16="http://schemas.microsoft.com/office/drawing/2014/main" id="{363432B8-7E28-43D4-84DB-8711A67D4E17}"/>
                    </a:ext>
                  </a:extLst>
                </p:cNvPr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2" name="Group 1225">
                <a:extLst>
                  <a:ext uri="{FF2B5EF4-FFF2-40B4-BE49-F238E27FC236}">
                    <a16:creationId xmlns:a16="http://schemas.microsoft.com/office/drawing/2014/main" id="{B3679E88-0D3A-46BC-83C4-71F5A524E3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6B04C723-1F84-4F73-9B3C-6C3F3FB25987}"/>
                    </a:ext>
                  </a:extLst>
                </p:cNvPr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>
                  <a:extLst>
                    <a:ext uri="{FF2B5EF4-FFF2-40B4-BE49-F238E27FC236}">
                      <a16:creationId xmlns:a16="http://schemas.microsoft.com/office/drawing/2014/main" id="{63705E6D-839E-4E54-8903-B661C183309F}"/>
                    </a:ext>
                  </a:extLst>
                </p:cNvPr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76" name="Group 1189">
              <a:extLst>
                <a:ext uri="{FF2B5EF4-FFF2-40B4-BE49-F238E27FC236}">
                  <a16:creationId xmlns:a16="http://schemas.microsoft.com/office/drawing/2014/main" id="{40BB688E-4DAA-4097-8BCD-9DBF439AD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77" name="Group 1190">
                <a:extLst>
                  <a:ext uri="{FF2B5EF4-FFF2-40B4-BE49-F238E27FC236}">
                    <a16:creationId xmlns:a16="http://schemas.microsoft.com/office/drawing/2014/main" id="{30620F64-2152-449C-8CFE-FAAF70F30B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05" name="Rectangle 188">
                  <a:extLst>
                    <a:ext uri="{FF2B5EF4-FFF2-40B4-BE49-F238E27FC236}">
                      <a16:creationId xmlns:a16="http://schemas.microsoft.com/office/drawing/2014/main" id="{508DC385-1A7D-40A4-A654-A48AE75C7F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06" name="AutoShape 189">
                  <a:extLst>
                    <a:ext uri="{FF2B5EF4-FFF2-40B4-BE49-F238E27FC236}">
                      <a16:creationId xmlns:a16="http://schemas.microsoft.com/office/drawing/2014/main" id="{023ABE40-13D4-475C-A89B-13EAEBD1C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07" name="Freeform 190">
                  <a:extLst>
                    <a:ext uri="{FF2B5EF4-FFF2-40B4-BE49-F238E27FC236}">
                      <a16:creationId xmlns:a16="http://schemas.microsoft.com/office/drawing/2014/main" id="{C86DD746-6AD6-4351-BB4B-52728950DC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08" name="Freeform 191">
                  <a:extLst>
                    <a:ext uri="{FF2B5EF4-FFF2-40B4-BE49-F238E27FC236}">
                      <a16:creationId xmlns:a16="http://schemas.microsoft.com/office/drawing/2014/main" id="{5A6862EA-072F-4816-AF69-7C88D0822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09" name="Freeform 192">
                  <a:extLst>
                    <a:ext uri="{FF2B5EF4-FFF2-40B4-BE49-F238E27FC236}">
                      <a16:creationId xmlns:a16="http://schemas.microsoft.com/office/drawing/2014/main" id="{D46CC424-1966-48AC-BA00-E45EBB5D60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192" name="Straight Connector 1191">
                <a:extLst>
                  <a:ext uri="{FF2B5EF4-FFF2-40B4-BE49-F238E27FC236}">
                    <a16:creationId xmlns:a16="http://schemas.microsoft.com/office/drawing/2014/main" id="{5692588E-B6A9-46A4-BCB8-48690A29CCF0}"/>
                  </a:ext>
                </a:extLst>
              </p:cNvPr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>
                <a:extLst>
                  <a:ext uri="{FF2B5EF4-FFF2-40B4-BE49-F238E27FC236}">
                    <a16:creationId xmlns:a16="http://schemas.microsoft.com/office/drawing/2014/main" id="{2D2E6391-CEC0-4D54-878F-8FC280B2C692}"/>
                  </a:ext>
                </a:extLst>
              </p:cNvPr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>
                <a:extLst>
                  <a:ext uri="{FF2B5EF4-FFF2-40B4-BE49-F238E27FC236}">
                    <a16:creationId xmlns:a16="http://schemas.microsoft.com/office/drawing/2014/main" id="{7E2CB3A8-179F-4DEB-AD6B-B92FADD7900E}"/>
                  </a:ext>
                </a:extLst>
              </p:cNvPr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45E11875-58F0-4CA8-8F9A-DCE662C4153F}"/>
                  </a:ext>
                </a:extLst>
              </p:cNvPr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>
                <a:extLst>
                  <a:ext uri="{FF2B5EF4-FFF2-40B4-BE49-F238E27FC236}">
                    <a16:creationId xmlns:a16="http://schemas.microsoft.com/office/drawing/2014/main" id="{97420C9B-2F2E-4B19-A18F-F082AA136FC5}"/>
                  </a:ext>
                </a:extLst>
              </p:cNvPr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9B06BD1F-ABAD-4EA3-A797-B9CB47AB44C7}"/>
                  </a:ext>
                </a:extLst>
              </p:cNvPr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08E34185-6314-4CCC-95DE-5A80C45FD3E1}"/>
                  </a:ext>
                </a:extLst>
              </p:cNvPr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A1C8E591-09AE-4320-A955-7CBFBE937072}"/>
                  </a:ext>
                </a:extLst>
              </p:cNvPr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220114AE-602B-4057-BAFA-5A497217DDBA}"/>
                  </a:ext>
                </a:extLst>
              </p:cNvPr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08E94373-422A-4A59-9936-A20756FE8C06}"/>
                  </a:ext>
                </a:extLst>
              </p:cNvPr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4F582C5B-C723-4DB2-81BA-2866D91E2E32}"/>
                  </a:ext>
                </a:extLst>
              </p:cNvPr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467F841B-6FF0-4D0C-858A-204E4E03554C}"/>
                  </a:ext>
                </a:extLst>
              </p:cNvPr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6984F451-C4BD-437C-B661-76445EB633F4}"/>
                  </a:ext>
                </a:extLst>
              </p:cNvPr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4" name="Group 1070">
            <a:extLst>
              <a:ext uri="{FF2B5EF4-FFF2-40B4-BE49-F238E27FC236}">
                <a16:creationId xmlns:a16="http://schemas.microsoft.com/office/drawing/2014/main" id="{37FAE057-C6A8-4F61-A8FB-6F1BEFF6B767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5200650"/>
            <a:ext cx="331788" cy="1030288"/>
            <a:chOff x="6240352" y="2055335"/>
            <a:chExt cx="771307" cy="1017716"/>
          </a:xfrm>
        </p:grpSpPr>
        <p:grpSp>
          <p:nvGrpSpPr>
            <p:cNvPr id="205217" name="Group 1130">
              <a:extLst>
                <a:ext uri="{FF2B5EF4-FFF2-40B4-BE49-F238E27FC236}">
                  <a16:creationId xmlns:a16="http://schemas.microsoft.com/office/drawing/2014/main" id="{E8CA6EFA-F4E3-438E-A04A-F8CDFE106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152" name="Rectangle 1151">
                <a:extLst>
                  <a:ext uri="{FF2B5EF4-FFF2-40B4-BE49-F238E27FC236}">
                    <a16:creationId xmlns:a16="http://schemas.microsoft.com/office/drawing/2014/main" id="{7F4F0A25-231B-4972-A779-8B07CD5D0CD2}"/>
                  </a:ext>
                </a:extLst>
              </p:cNvPr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338A2DE1-BE15-4261-8BB3-A4FD0183C40F}"/>
                  </a:ext>
                </a:extLst>
              </p:cNvPr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4" name="Rectangle 1153">
                <a:extLst>
                  <a:ext uri="{FF2B5EF4-FFF2-40B4-BE49-F238E27FC236}">
                    <a16:creationId xmlns:a16="http://schemas.microsoft.com/office/drawing/2014/main" id="{42CC8794-7195-4FDE-8EC2-E29852738240}"/>
                  </a:ext>
                </a:extLst>
              </p:cNvPr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C85290F6-64F9-49DA-AC48-00C3C9616AFB}"/>
                  </a:ext>
                </a:extLst>
              </p:cNvPr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6" name="Rectangle 1155">
                <a:extLst>
                  <a:ext uri="{FF2B5EF4-FFF2-40B4-BE49-F238E27FC236}">
                    <a16:creationId xmlns:a16="http://schemas.microsoft.com/office/drawing/2014/main" id="{A75EBC73-C8F5-41D2-B8DF-B6C1786A883D}"/>
                  </a:ext>
                </a:extLst>
              </p:cNvPr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57" name="Rectangle 1156">
                <a:extLst>
                  <a:ext uri="{FF2B5EF4-FFF2-40B4-BE49-F238E27FC236}">
                    <a16:creationId xmlns:a16="http://schemas.microsoft.com/office/drawing/2014/main" id="{698F53B6-B3EB-4632-B40C-FD8D47A93CC6}"/>
                  </a:ext>
                </a:extLst>
              </p:cNvPr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242C1F21-CA5A-4773-B634-EB5BAB9937DC}"/>
                  </a:ext>
                </a:extLst>
              </p:cNvPr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245" name="Group 1158">
                <a:extLst>
                  <a:ext uri="{FF2B5EF4-FFF2-40B4-BE49-F238E27FC236}">
                    <a16:creationId xmlns:a16="http://schemas.microsoft.com/office/drawing/2014/main" id="{1F7CEED6-17DF-43D0-A095-C7ECCFCD8C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7" name="Straight Connector 1186">
                  <a:extLst>
                    <a:ext uri="{FF2B5EF4-FFF2-40B4-BE49-F238E27FC236}">
                      <a16:creationId xmlns:a16="http://schemas.microsoft.com/office/drawing/2014/main" id="{01EB2C8F-20A0-4341-9C0C-97F8E9D25D42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>
                  <a:extLst>
                    <a:ext uri="{FF2B5EF4-FFF2-40B4-BE49-F238E27FC236}">
                      <a16:creationId xmlns:a16="http://schemas.microsoft.com/office/drawing/2014/main" id="{F6FA55B2-4ED0-4911-A0D3-4FB3F146E057}"/>
                    </a:ext>
                  </a:extLst>
                </p:cNvPr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6" name="Group 1159">
                <a:extLst>
                  <a:ext uri="{FF2B5EF4-FFF2-40B4-BE49-F238E27FC236}">
                    <a16:creationId xmlns:a16="http://schemas.microsoft.com/office/drawing/2014/main" id="{A630C434-8DD1-4EE6-B687-7CD889EB9A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5" name="Straight Connector 1184">
                  <a:extLst>
                    <a:ext uri="{FF2B5EF4-FFF2-40B4-BE49-F238E27FC236}">
                      <a16:creationId xmlns:a16="http://schemas.microsoft.com/office/drawing/2014/main" id="{A7D6DB4B-EEC9-41AC-80C4-F86D5BD85471}"/>
                    </a:ext>
                  </a:extLst>
                </p:cNvPr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>
                  <a:extLst>
                    <a:ext uri="{FF2B5EF4-FFF2-40B4-BE49-F238E27FC236}">
                      <a16:creationId xmlns:a16="http://schemas.microsoft.com/office/drawing/2014/main" id="{4B1416CE-8BAF-408F-898E-614A72A02140}"/>
                    </a:ext>
                  </a:extLst>
                </p:cNvPr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7" name="Group 1160">
                <a:extLst>
                  <a:ext uri="{FF2B5EF4-FFF2-40B4-BE49-F238E27FC236}">
                    <a16:creationId xmlns:a16="http://schemas.microsoft.com/office/drawing/2014/main" id="{DC62780B-6043-4F0C-9B3A-CFB94C5F08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3" name="Straight Connector 1182">
                  <a:extLst>
                    <a:ext uri="{FF2B5EF4-FFF2-40B4-BE49-F238E27FC236}">
                      <a16:creationId xmlns:a16="http://schemas.microsoft.com/office/drawing/2014/main" id="{5072D3EF-A841-41FD-BE6A-2FAF06F12F14}"/>
                    </a:ext>
                  </a:extLst>
                </p:cNvPr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5887CF87-C930-451E-B528-0FE771E45B29}"/>
                    </a:ext>
                  </a:extLst>
                </p:cNvPr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8" name="Group 1161">
                <a:extLst>
                  <a:ext uri="{FF2B5EF4-FFF2-40B4-BE49-F238E27FC236}">
                    <a16:creationId xmlns:a16="http://schemas.microsoft.com/office/drawing/2014/main" id="{92412219-915E-4F44-87C0-83667ACBB6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1" name="Straight Connector 1180">
                  <a:extLst>
                    <a:ext uri="{FF2B5EF4-FFF2-40B4-BE49-F238E27FC236}">
                      <a16:creationId xmlns:a16="http://schemas.microsoft.com/office/drawing/2014/main" id="{505B1824-964D-467C-9FDB-1DCB92937B44}"/>
                    </a:ext>
                  </a:extLst>
                </p:cNvPr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>
                  <a:extLst>
                    <a:ext uri="{FF2B5EF4-FFF2-40B4-BE49-F238E27FC236}">
                      <a16:creationId xmlns:a16="http://schemas.microsoft.com/office/drawing/2014/main" id="{AC9A7017-7086-4CC9-B6D9-A6E776D4D417}"/>
                    </a:ext>
                  </a:extLst>
                </p:cNvPr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9" name="Group 1162">
                <a:extLst>
                  <a:ext uri="{FF2B5EF4-FFF2-40B4-BE49-F238E27FC236}">
                    <a16:creationId xmlns:a16="http://schemas.microsoft.com/office/drawing/2014/main" id="{0A1A95F5-4DA0-45F0-AA6E-F495EAC030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9" name="Straight Connector 1178">
                  <a:extLst>
                    <a:ext uri="{FF2B5EF4-FFF2-40B4-BE49-F238E27FC236}">
                      <a16:creationId xmlns:a16="http://schemas.microsoft.com/office/drawing/2014/main" id="{867BDBA1-45FD-4525-8EB2-9CA9411090F2}"/>
                    </a:ext>
                  </a:extLst>
                </p:cNvPr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>
                  <a:extLst>
                    <a:ext uri="{FF2B5EF4-FFF2-40B4-BE49-F238E27FC236}">
                      <a16:creationId xmlns:a16="http://schemas.microsoft.com/office/drawing/2014/main" id="{9B4727FD-F625-4D0B-902F-9926968B0AC3}"/>
                    </a:ext>
                  </a:extLst>
                </p:cNvPr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0" name="Group 1163">
                <a:extLst>
                  <a:ext uri="{FF2B5EF4-FFF2-40B4-BE49-F238E27FC236}">
                    <a16:creationId xmlns:a16="http://schemas.microsoft.com/office/drawing/2014/main" id="{D3599B0D-9336-42B3-B213-31682A57FA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7" name="Straight Connector 1176">
                  <a:extLst>
                    <a:ext uri="{FF2B5EF4-FFF2-40B4-BE49-F238E27FC236}">
                      <a16:creationId xmlns:a16="http://schemas.microsoft.com/office/drawing/2014/main" id="{56C9B17C-10B2-464C-8962-ED1B27A505F5}"/>
                    </a:ext>
                  </a:extLst>
                </p:cNvPr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>
                  <a:extLst>
                    <a:ext uri="{FF2B5EF4-FFF2-40B4-BE49-F238E27FC236}">
                      <a16:creationId xmlns:a16="http://schemas.microsoft.com/office/drawing/2014/main" id="{93666EEE-AB30-496B-B7B2-3D319B743FAD}"/>
                    </a:ext>
                  </a:extLst>
                </p:cNvPr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1" name="Group 1164">
                <a:extLst>
                  <a:ext uri="{FF2B5EF4-FFF2-40B4-BE49-F238E27FC236}">
                    <a16:creationId xmlns:a16="http://schemas.microsoft.com/office/drawing/2014/main" id="{58D33539-DAA5-49A3-A729-42CF03B16E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5" name="Straight Connector 1174">
                  <a:extLst>
                    <a:ext uri="{FF2B5EF4-FFF2-40B4-BE49-F238E27FC236}">
                      <a16:creationId xmlns:a16="http://schemas.microsoft.com/office/drawing/2014/main" id="{0701ABDD-803B-4A15-842E-4BBB00831185}"/>
                    </a:ext>
                  </a:extLst>
                </p:cNvPr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>
                  <a:extLst>
                    <a:ext uri="{FF2B5EF4-FFF2-40B4-BE49-F238E27FC236}">
                      <a16:creationId xmlns:a16="http://schemas.microsoft.com/office/drawing/2014/main" id="{06CD6FE7-77A5-47F8-B2F8-C6EB2793D417}"/>
                    </a:ext>
                  </a:extLst>
                </p:cNvPr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2" name="Group 1165">
                <a:extLst>
                  <a:ext uri="{FF2B5EF4-FFF2-40B4-BE49-F238E27FC236}">
                    <a16:creationId xmlns:a16="http://schemas.microsoft.com/office/drawing/2014/main" id="{087DAA83-CE52-4076-9E94-3B1B4B3E6B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3" name="Straight Connector 1172">
                  <a:extLst>
                    <a:ext uri="{FF2B5EF4-FFF2-40B4-BE49-F238E27FC236}">
                      <a16:creationId xmlns:a16="http://schemas.microsoft.com/office/drawing/2014/main" id="{FE43101F-37DF-4352-A411-2E1431985C66}"/>
                    </a:ext>
                  </a:extLst>
                </p:cNvPr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>
                  <a:extLst>
                    <a:ext uri="{FF2B5EF4-FFF2-40B4-BE49-F238E27FC236}">
                      <a16:creationId xmlns:a16="http://schemas.microsoft.com/office/drawing/2014/main" id="{7E662062-3077-4B71-996B-0E00CF7FD768}"/>
                    </a:ext>
                  </a:extLst>
                </p:cNvPr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3" name="Group 1166">
                <a:extLst>
                  <a:ext uri="{FF2B5EF4-FFF2-40B4-BE49-F238E27FC236}">
                    <a16:creationId xmlns:a16="http://schemas.microsoft.com/office/drawing/2014/main" id="{6E184FDC-6B4B-43B6-96C4-2B0890951A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1" name="Straight Connector 1170">
                  <a:extLst>
                    <a:ext uri="{FF2B5EF4-FFF2-40B4-BE49-F238E27FC236}">
                      <a16:creationId xmlns:a16="http://schemas.microsoft.com/office/drawing/2014/main" id="{23737EFF-F63A-40CC-B6D5-6A57DECDBCBA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>
                  <a:extLst>
                    <a:ext uri="{FF2B5EF4-FFF2-40B4-BE49-F238E27FC236}">
                      <a16:creationId xmlns:a16="http://schemas.microsoft.com/office/drawing/2014/main" id="{DDBA061C-6442-4266-99D8-05CA92F28CC9}"/>
                    </a:ext>
                  </a:extLst>
                </p:cNvPr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4" name="Group 1167">
                <a:extLst>
                  <a:ext uri="{FF2B5EF4-FFF2-40B4-BE49-F238E27FC236}">
                    <a16:creationId xmlns:a16="http://schemas.microsoft.com/office/drawing/2014/main" id="{A9050440-1364-4D24-887F-4FB7715738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69" name="Straight Connector 1168">
                  <a:extLst>
                    <a:ext uri="{FF2B5EF4-FFF2-40B4-BE49-F238E27FC236}">
                      <a16:creationId xmlns:a16="http://schemas.microsoft.com/office/drawing/2014/main" id="{7AE22D09-29A8-4D80-B508-67E0B73CC135}"/>
                    </a:ext>
                  </a:extLst>
                </p:cNvPr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0" name="Straight Connector 1169">
                  <a:extLst>
                    <a:ext uri="{FF2B5EF4-FFF2-40B4-BE49-F238E27FC236}">
                      <a16:creationId xmlns:a16="http://schemas.microsoft.com/office/drawing/2014/main" id="{0EF93578-F21F-4874-A290-E61C07E424F3}"/>
                    </a:ext>
                  </a:extLst>
                </p:cNvPr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18" name="Group 1131">
              <a:extLst>
                <a:ext uri="{FF2B5EF4-FFF2-40B4-BE49-F238E27FC236}">
                  <a16:creationId xmlns:a16="http://schemas.microsoft.com/office/drawing/2014/main" id="{C7FD3786-678F-476A-B80A-5587296239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19" name="Group 1132">
                <a:extLst>
                  <a:ext uri="{FF2B5EF4-FFF2-40B4-BE49-F238E27FC236}">
                    <a16:creationId xmlns:a16="http://schemas.microsoft.com/office/drawing/2014/main" id="{B343E534-C351-4FEE-9CFA-89679798E6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147" name="Rectangle 188">
                  <a:extLst>
                    <a:ext uri="{FF2B5EF4-FFF2-40B4-BE49-F238E27FC236}">
                      <a16:creationId xmlns:a16="http://schemas.microsoft.com/office/drawing/2014/main" id="{27AA32C4-90F8-4AAF-B555-D16203AFF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48" name="AutoShape 189">
                  <a:extLst>
                    <a:ext uri="{FF2B5EF4-FFF2-40B4-BE49-F238E27FC236}">
                      <a16:creationId xmlns:a16="http://schemas.microsoft.com/office/drawing/2014/main" id="{2D2CBC96-D5CC-4A24-8A34-CFF6A4884E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49" name="Freeform 190">
                  <a:extLst>
                    <a:ext uri="{FF2B5EF4-FFF2-40B4-BE49-F238E27FC236}">
                      <a16:creationId xmlns:a16="http://schemas.microsoft.com/office/drawing/2014/main" id="{CD0FB02E-3E1C-400C-8F2E-B8F4ECAE7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50" name="Freeform 191">
                  <a:extLst>
                    <a:ext uri="{FF2B5EF4-FFF2-40B4-BE49-F238E27FC236}">
                      <a16:creationId xmlns:a16="http://schemas.microsoft.com/office/drawing/2014/main" id="{54AEBF64-EB80-43D5-9049-F74224041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51" name="Freeform 192">
                  <a:extLst>
                    <a:ext uri="{FF2B5EF4-FFF2-40B4-BE49-F238E27FC236}">
                      <a16:creationId xmlns:a16="http://schemas.microsoft.com/office/drawing/2014/main" id="{32466353-8731-4C80-B4ED-2710EB0CDF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B4DD94C9-989D-493F-810F-1E2B1CDCE93E}"/>
                  </a:ext>
                </a:extLst>
              </p:cNvPr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>
                <a:extLst>
                  <a:ext uri="{FF2B5EF4-FFF2-40B4-BE49-F238E27FC236}">
                    <a16:creationId xmlns:a16="http://schemas.microsoft.com/office/drawing/2014/main" id="{4652DFCB-4533-4B7D-AF7E-295B704FE33A}"/>
                  </a:ext>
                </a:extLst>
              </p:cNvPr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AFD744FB-36DE-401D-82FE-76CC2BB422D3}"/>
                  </a:ext>
                </a:extLst>
              </p:cNvPr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076BEE5A-6F21-401B-AE11-3362F153F35E}"/>
                  </a:ext>
                </a:extLst>
              </p:cNvPr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2F49A505-7706-42A9-9FBE-F8FB22B7763C}"/>
                  </a:ext>
                </a:extLst>
              </p:cNvPr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A0A4C8D4-40E8-45D6-AA8A-19099E5D7944}"/>
                  </a:ext>
                </a:extLst>
              </p:cNvPr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32FCC56C-C931-440F-ABE1-3079C81C3A04}"/>
                  </a:ext>
                </a:extLst>
              </p:cNvPr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DE2328A4-084E-424A-82B2-24F0EBDCA228}"/>
                  </a:ext>
                </a:extLst>
              </p:cNvPr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A9403F64-1421-4C3D-9926-5366AE0C5C6C}"/>
                  </a:ext>
                </a:extLst>
              </p:cNvPr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7CF260D1-72BA-4805-8BD4-3DE916E1CCC6}"/>
                  </a:ext>
                </a:extLst>
              </p:cNvPr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524789DC-DD1E-4EB9-8D3C-063A2432AFD6}"/>
                  </a:ext>
                </a:extLst>
              </p:cNvPr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9549E5B2-BD27-4581-B0DD-3DE40F4351FC}"/>
                  </a:ext>
                </a:extLst>
              </p:cNvPr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F9968D70-5B63-4716-9FB9-40DBAA704110}"/>
                  </a:ext>
                </a:extLst>
              </p:cNvPr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5" name="Group 1071">
            <a:extLst>
              <a:ext uri="{FF2B5EF4-FFF2-40B4-BE49-F238E27FC236}">
                <a16:creationId xmlns:a16="http://schemas.microsoft.com/office/drawing/2014/main" id="{85540EFA-070A-4954-92A0-128EE4E597C6}"/>
              </a:ext>
            </a:extLst>
          </p:cNvPr>
          <p:cNvGrpSpPr>
            <a:grpSpLocks/>
          </p:cNvGrpSpPr>
          <p:nvPr/>
        </p:nvGrpSpPr>
        <p:grpSpPr bwMode="auto">
          <a:xfrm>
            <a:off x="4864100" y="5200650"/>
            <a:ext cx="330200" cy="1030288"/>
            <a:chOff x="6240352" y="2055335"/>
            <a:chExt cx="771307" cy="1017716"/>
          </a:xfrm>
        </p:grpSpPr>
        <p:grpSp>
          <p:nvGrpSpPr>
            <p:cNvPr id="205159" name="Group 1072">
              <a:extLst>
                <a:ext uri="{FF2B5EF4-FFF2-40B4-BE49-F238E27FC236}">
                  <a16:creationId xmlns:a16="http://schemas.microsoft.com/office/drawing/2014/main" id="{E6AB9F23-B5ED-441F-BE56-065508F32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94" name="Rectangle 1093">
                <a:extLst>
                  <a:ext uri="{FF2B5EF4-FFF2-40B4-BE49-F238E27FC236}">
                    <a16:creationId xmlns:a16="http://schemas.microsoft.com/office/drawing/2014/main" id="{BA3CC6AE-0760-40D4-B635-F820B499A90C}"/>
                  </a:ext>
                </a:extLst>
              </p:cNvPr>
              <p:cNvSpPr/>
              <p:nvPr/>
            </p:nvSpPr>
            <p:spPr>
              <a:xfrm>
                <a:off x="6509942" y="3062521"/>
                <a:ext cx="446783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EE635C5E-0DF3-49B3-B1B5-DE118C6EE3D6}"/>
                  </a:ext>
                </a:extLst>
              </p:cNvPr>
              <p:cNvCxnSpPr/>
              <p:nvPr/>
            </p:nvCxnSpPr>
            <p:spPr>
              <a:xfrm flipV="1">
                <a:off x="6845779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Rectangle 1095">
                <a:extLst>
                  <a:ext uri="{FF2B5EF4-FFF2-40B4-BE49-F238E27FC236}">
                    <a16:creationId xmlns:a16="http://schemas.microsoft.com/office/drawing/2014/main" id="{033AD22C-8435-469A-8F89-180DF269EB28}"/>
                  </a:ext>
                </a:extLst>
              </p:cNvPr>
              <p:cNvSpPr/>
              <p:nvPr/>
            </p:nvSpPr>
            <p:spPr>
              <a:xfrm>
                <a:off x="6476959" y="3071930"/>
                <a:ext cx="131936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8311728C-A304-465C-8181-0ED7D72ED8A7}"/>
                  </a:ext>
                </a:extLst>
              </p:cNvPr>
              <p:cNvCxnSpPr/>
              <p:nvPr/>
            </p:nvCxnSpPr>
            <p:spPr>
              <a:xfrm flipV="1">
                <a:off x="6395998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498AD579-023D-4CAE-ACFB-98802DEDD08C}"/>
                  </a:ext>
                </a:extLst>
              </p:cNvPr>
              <p:cNvSpPr/>
              <p:nvPr/>
            </p:nvSpPr>
            <p:spPr>
              <a:xfrm>
                <a:off x="6815793" y="3703885"/>
                <a:ext cx="131936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D6CF7A62-8804-4423-8E39-375B591A73AE}"/>
                  </a:ext>
                </a:extLst>
              </p:cNvPr>
              <p:cNvSpPr/>
              <p:nvPr/>
            </p:nvSpPr>
            <p:spPr>
              <a:xfrm>
                <a:off x="6404995" y="3158176"/>
                <a:ext cx="44378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9AC58645-9C74-4272-B643-C33190BE5C17}"/>
                  </a:ext>
                </a:extLst>
              </p:cNvPr>
              <p:cNvCxnSpPr/>
              <p:nvPr/>
            </p:nvCxnSpPr>
            <p:spPr>
              <a:xfrm flipV="1">
                <a:off x="6848778" y="3804246"/>
                <a:ext cx="110945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87" name="Group 1100">
                <a:extLst>
                  <a:ext uri="{FF2B5EF4-FFF2-40B4-BE49-F238E27FC236}">
                    <a16:creationId xmlns:a16="http://schemas.microsoft.com/office/drawing/2014/main" id="{BDE19833-F91B-42A9-9FAA-9FF176B23B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9" name="Straight Connector 1128">
                  <a:extLst>
                    <a:ext uri="{FF2B5EF4-FFF2-40B4-BE49-F238E27FC236}">
                      <a16:creationId xmlns:a16="http://schemas.microsoft.com/office/drawing/2014/main" id="{568D2EBE-F56D-461D-BDDF-B161211DB42A}"/>
                    </a:ext>
                  </a:extLst>
                </p:cNvPr>
                <p:cNvCxnSpPr/>
                <p:nvPr/>
              </p:nvCxnSpPr>
              <p:spPr>
                <a:xfrm flipV="1">
                  <a:off x="7027504" y="2846452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>
                  <a:extLst>
                    <a:ext uri="{FF2B5EF4-FFF2-40B4-BE49-F238E27FC236}">
                      <a16:creationId xmlns:a16="http://schemas.microsoft.com/office/drawing/2014/main" id="{5F166F61-4495-4A96-9933-2D3522AEABE8}"/>
                    </a:ext>
                  </a:extLst>
                </p:cNvPr>
                <p:cNvCxnSpPr/>
                <p:nvPr/>
              </p:nvCxnSpPr>
              <p:spPr>
                <a:xfrm flipV="1">
                  <a:off x="6580724" y="2938972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8" name="Group 1101">
                <a:extLst>
                  <a:ext uri="{FF2B5EF4-FFF2-40B4-BE49-F238E27FC236}">
                    <a16:creationId xmlns:a16="http://schemas.microsoft.com/office/drawing/2014/main" id="{85DD92ED-9743-4D0F-816D-D5F001A32B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7" name="Straight Connector 1126">
                  <a:extLst>
                    <a:ext uri="{FF2B5EF4-FFF2-40B4-BE49-F238E27FC236}">
                      <a16:creationId xmlns:a16="http://schemas.microsoft.com/office/drawing/2014/main" id="{5B99C133-ADB6-40D6-87FB-24C34D684F32}"/>
                    </a:ext>
                  </a:extLst>
                </p:cNvPr>
                <p:cNvCxnSpPr/>
                <p:nvPr/>
              </p:nvCxnSpPr>
              <p:spPr>
                <a:xfrm flipV="1">
                  <a:off x="7027984" y="2846449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>
                  <a:extLst>
                    <a:ext uri="{FF2B5EF4-FFF2-40B4-BE49-F238E27FC236}">
                      <a16:creationId xmlns:a16="http://schemas.microsoft.com/office/drawing/2014/main" id="{9898B34A-E3C2-47E1-8024-4461EF892781}"/>
                    </a:ext>
                  </a:extLst>
                </p:cNvPr>
                <p:cNvCxnSpPr/>
                <p:nvPr/>
              </p:nvCxnSpPr>
              <p:spPr>
                <a:xfrm flipV="1">
                  <a:off x="6581203" y="293896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9" name="Group 1102">
                <a:extLst>
                  <a:ext uri="{FF2B5EF4-FFF2-40B4-BE49-F238E27FC236}">
                    <a16:creationId xmlns:a16="http://schemas.microsoft.com/office/drawing/2014/main" id="{A0CE5589-96E0-451D-B7FF-E07B6A0AA7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5" name="Straight Connector 1124">
                  <a:extLst>
                    <a:ext uri="{FF2B5EF4-FFF2-40B4-BE49-F238E27FC236}">
                      <a16:creationId xmlns:a16="http://schemas.microsoft.com/office/drawing/2014/main" id="{560E84E0-95B2-4C8A-9DFD-AED57CF0C033}"/>
                    </a:ext>
                  </a:extLst>
                </p:cNvPr>
                <p:cNvCxnSpPr/>
                <p:nvPr/>
              </p:nvCxnSpPr>
              <p:spPr>
                <a:xfrm flipV="1">
                  <a:off x="7028464" y="2846446"/>
                  <a:ext cx="104950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>
                  <a:extLst>
                    <a:ext uri="{FF2B5EF4-FFF2-40B4-BE49-F238E27FC236}">
                      <a16:creationId xmlns:a16="http://schemas.microsoft.com/office/drawing/2014/main" id="{FDD5C6C6-03E0-4BDF-ACD4-34E69BB3574E}"/>
                    </a:ext>
                  </a:extLst>
                </p:cNvPr>
                <p:cNvCxnSpPr/>
                <p:nvPr/>
              </p:nvCxnSpPr>
              <p:spPr>
                <a:xfrm flipV="1">
                  <a:off x="6581683" y="2938966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0" name="Group 1103">
                <a:extLst>
                  <a:ext uri="{FF2B5EF4-FFF2-40B4-BE49-F238E27FC236}">
                    <a16:creationId xmlns:a16="http://schemas.microsoft.com/office/drawing/2014/main" id="{D211A586-35CB-4D20-B8E0-876FCC5BF4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B08C1603-F19D-45A1-8A43-295132C66E15}"/>
                    </a:ext>
                  </a:extLst>
                </p:cNvPr>
                <p:cNvCxnSpPr/>
                <p:nvPr/>
              </p:nvCxnSpPr>
              <p:spPr>
                <a:xfrm flipV="1">
                  <a:off x="7028943" y="2846445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>
                  <a:extLst>
                    <a:ext uri="{FF2B5EF4-FFF2-40B4-BE49-F238E27FC236}">
                      <a16:creationId xmlns:a16="http://schemas.microsoft.com/office/drawing/2014/main" id="{A669E5F4-0E19-42DF-8E5F-2A89B5242A6B}"/>
                    </a:ext>
                  </a:extLst>
                </p:cNvPr>
                <p:cNvCxnSpPr/>
                <p:nvPr/>
              </p:nvCxnSpPr>
              <p:spPr>
                <a:xfrm flipV="1">
                  <a:off x="6582163" y="2938964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1" name="Group 1104">
                <a:extLst>
                  <a:ext uri="{FF2B5EF4-FFF2-40B4-BE49-F238E27FC236}">
                    <a16:creationId xmlns:a16="http://schemas.microsoft.com/office/drawing/2014/main" id="{2A24AAAC-2B93-46A8-A741-CC766B8693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1" name="Straight Connector 1120">
                  <a:extLst>
                    <a:ext uri="{FF2B5EF4-FFF2-40B4-BE49-F238E27FC236}">
                      <a16:creationId xmlns:a16="http://schemas.microsoft.com/office/drawing/2014/main" id="{41EBA36D-44DC-4EEF-AE5E-EEF54BB13350}"/>
                    </a:ext>
                  </a:extLst>
                </p:cNvPr>
                <p:cNvCxnSpPr/>
                <p:nvPr/>
              </p:nvCxnSpPr>
              <p:spPr>
                <a:xfrm flipV="1">
                  <a:off x="7029423" y="2846442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>
                  <a:extLst>
                    <a:ext uri="{FF2B5EF4-FFF2-40B4-BE49-F238E27FC236}">
                      <a16:creationId xmlns:a16="http://schemas.microsoft.com/office/drawing/2014/main" id="{DF3C24D5-A37A-4AE2-90E1-D46766BBB69C}"/>
                    </a:ext>
                  </a:extLst>
                </p:cNvPr>
                <p:cNvCxnSpPr/>
                <p:nvPr/>
              </p:nvCxnSpPr>
              <p:spPr>
                <a:xfrm flipV="1">
                  <a:off x="6582643" y="2938961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2" name="Group 1105">
                <a:extLst>
                  <a:ext uri="{FF2B5EF4-FFF2-40B4-BE49-F238E27FC236}">
                    <a16:creationId xmlns:a16="http://schemas.microsoft.com/office/drawing/2014/main" id="{C78E99F5-8B5C-4AEC-A8F9-2216571213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9" name="Straight Connector 1118">
                  <a:extLst>
                    <a:ext uri="{FF2B5EF4-FFF2-40B4-BE49-F238E27FC236}">
                      <a16:creationId xmlns:a16="http://schemas.microsoft.com/office/drawing/2014/main" id="{1248514B-03E1-4998-9E4F-49BB36B4DFD3}"/>
                    </a:ext>
                  </a:extLst>
                </p:cNvPr>
                <p:cNvCxnSpPr/>
                <p:nvPr/>
              </p:nvCxnSpPr>
              <p:spPr>
                <a:xfrm flipV="1">
                  <a:off x="7029905" y="2846440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>
                  <a:extLst>
                    <a:ext uri="{FF2B5EF4-FFF2-40B4-BE49-F238E27FC236}">
                      <a16:creationId xmlns:a16="http://schemas.microsoft.com/office/drawing/2014/main" id="{6E9C3755-ADBE-4205-95E1-52F8812AB363}"/>
                    </a:ext>
                  </a:extLst>
                </p:cNvPr>
                <p:cNvCxnSpPr/>
                <p:nvPr/>
              </p:nvCxnSpPr>
              <p:spPr>
                <a:xfrm flipV="1">
                  <a:off x="6583124" y="293895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3" name="Group 1106">
                <a:extLst>
                  <a:ext uri="{FF2B5EF4-FFF2-40B4-BE49-F238E27FC236}">
                    <a16:creationId xmlns:a16="http://schemas.microsoft.com/office/drawing/2014/main" id="{FF728BF6-0E72-4F0D-8293-E1EEFC9E04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7" name="Straight Connector 1116">
                  <a:extLst>
                    <a:ext uri="{FF2B5EF4-FFF2-40B4-BE49-F238E27FC236}">
                      <a16:creationId xmlns:a16="http://schemas.microsoft.com/office/drawing/2014/main" id="{A1211E28-81B7-4958-8218-9147CDB407D1}"/>
                    </a:ext>
                  </a:extLst>
                </p:cNvPr>
                <p:cNvCxnSpPr/>
                <p:nvPr/>
              </p:nvCxnSpPr>
              <p:spPr>
                <a:xfrm flipV="1">
                  <a:off x="7027387" y="2846437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3A8588DD-C2B1-4376-B543-983FCC4AE70E}"/>
                    </a:ext>
                  </a:extLst>
                </p:cNvPr>
                <p:cNvCxnSpPr/>
                <p:nvPr/>
              </p:nvCxnSpPr>
              <p:spPr>
                <a:xfrm flipV="1">
                  <a:off x="6580605" y="293895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4" name="Group 1107">
                <a:extLst>
                  <a:ext uri="{FF2B5EF4-FFF2-40B4-BE49-F238E27FC236}">
                    <a16:creationId xmlns:a16="http://schemas.microsoft.com/office/drawing/2014/main" id="{0C1DAE39-9452-41E4-854B-DFA3ADF186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5" name="Straight Connector 1114">
                  <a:extLst>
                    <a:ext uri="{FF2B5EF4-FFF2-40B4-BE49-F238E27FC236}">
                      <a16:creationId xmlns:a16="http://schemas.microsoft.com/office/drawing/2014/main" id="{9DBBD14F-BB84-4E6D-9E77-FD4DE786A1A3}"/>
                    </a:ext>
                  </a:extLst>
                </p:cNvPr>
                <p:cNvCxnSpPr/>
                <p:nvPr/>
              </p:nvCxnSpPr>
              <p:spPr>
                <a:xfrm flipV="1">
                  <a:off x="7027867" y="2846434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>
                  <a:extLst>
                    <a:ext uri="{FF2B5EF4-FFF2-40B4-BE49-F238E27FC236}">
                      <a16:creationId xmlns:a16="http://schemas.microsoft.com/office/drawing/2014/main" id="{FCB4E185-8809-4B3D-BA40-5EAA67354DA0}"/>
                    </a:ext>
                  </a:extLst>
                </p:cNvPr>
                <p:cNvCxnSpPr/>
                <p:nvPr/>
              </p:nvCxnSpPr>
              <p:spPr>
                <a:xfrm flipV="1">
                  <a:off x="6581084" y="2938953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5" name="Group 1108">
                <a:extLst>
                  <a:ext uri="{FF2B5EF4-FFF2-40B4-BE49-F238E27FC236}">
                    <a16:creationId xmlns:a16="http://schemas.microsoft.com/office/drawing/2014/main" id="{6106C8DF-D974-4AAE-A8DC-3F9ECA158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52EE0741-38EC-4FA5-A34D-EEC177F49E83}"/>
                    </a:ext>
                  </a:extLst>
                </p:cNvPr>
                <p:cNvCxnSpPr/>
                <p:nvPr/>
              </p:nvCxnSpPr>
              <p:spPr>
                <a:xfrm flipV="1">
                  <a:off x="7022349" y="2846432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>
                  <a:extLst>
                    <a:ext uri="{FF2B5EF4-FFF2-40B4-BE49-F238E27FC236}">
                      <a16:creationId xmlns:a16="http://schemas.microsoft.com/office/drawing/2014/main" id="{DC81012E-DDA0-4E50-A414-5CDA0BA9FD34}"/>
                    </a:ext>
                  </a:extLst>
                </p:cNvPr>
                <p:cNvCxnSpPr/>
                <p:nvPr/>
              </p:nvCxnSpPr>
              <p:spPr>
                <a:xfrm flipV="1">
                  <a:off x="6581564" y="2938951"/>
                  <a:ext cx="44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6" name="Group 1109">
                <a:extLst>
                  <a:ext uri="{FF2B5EF4-FFF2-40B4-BE49-F238E27FC236}">
                    <a16:creationId xmlns:a16="http://schemas.microsoft.com/office/drawing/2014/main" id="{40D6F1AA-9EAD-4945-B3CD-6A5B3F28E3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2D98F4A4-0DA5-4EE6-9514-3B09293EBA55}"/>
                    </a:ext>
                  </a:extLst>
                </p:cNvPr>
                <p:cNvCxnSpPr/>
                <p:nvPr/>
              </p:nvCxnSpPr>
              <p:spPr>
                <a:xfrm flipV="1">
                  <a:off x="7028826" y="2846429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6379FBC8-CFB1-463A-94E1-0FC51CDEEF06}"/>
                    </a:ext>
                  </a:extLst>
                </p:cNvPr>
                <p:cNvCxnSpPr/>
                <p:nvPr/>
              </p:nvCxnSpPr>
              <p:spPr>
                <a:xfrm flipV="1">
                  <a:off x="6582044" y="293894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60" name="Group 1073">
              <a:extLst>
                <a:ext uri="{FF2B5EF4-FFF2-40B4-BE49-F238E27FC236}">
                  <a16:creationId xmlns:a16="http://schemas.microsoft.com/office/drawing/2014/main" id="{AC23FB89-6E19-4DE7-BDCD-3F75875AE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61" name="Group 1074">
                <a:extLst>
                  <a:ext uri="{FF2B5EF4-FFF2-40B4-BE49-F238E27FC236}">
                    <a16:creationId xmlns:a16="http://schemas.microsoft.com/office/drawing/2014/main" id="{CBEF5311-A1D4-42E4-9CC2-50DD2A81F1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89" name="Rectangle 188">
                  <a:extLst>
                    <a:ext uri="{FF2B5EF4-FFF2-40B4-BE49-F238E27FC236}">
                      <a16:creationId xmlns:a16="http://schemas.microsoft.com/office/drawing/2014/main" id="{8865BA9C-C04F-4E43-9E36-8B18D6FF5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382" y="2996368"/>
                  <a:ext cx="548815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90" name="AutoShape 189">
                  <a:extLst>
                    <a:ext uri="{FF2B5EF4-FFF2-40B4-BE49-F238E27FC236}">
                      <a16:creationId xmlns:a16="http://schemas.microsoft.com/office/drawing/2014/main" id="{B2AB00D4-7C94-42B1-8F8A-75CCA3FED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382" y="2921098"/>
                  <a:ext cx="674894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91" name="Freeform 190">
                  <a:extLst>
                    <a:ext uri="{FF2B5EF4-FFF2-40B4-BE49-F238E27FC236}">
                      <a16:creationId xmlns:a16="http://schemas.microsoft.com/office/drawing/2014/main" id="{C2D60112-A2AC-4D75-8D90-51E3FFBA6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1613" y="2922667"/>
                  <a:ext cx="122370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92" name="Freeform 191">
                  <a:extLst>
                    <a:ext uri="{FF2B5EF4-FFF2-40B4-BE49-F238E27FC236}">
                      <a16:creationId xmlns:a16="http://schemas.microsoft.com/office/drawing/2014/main" id="{4A931C16-E21D-4F67-890B-77BA5E5827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669" y="2936779"/>
                  <a:ext cx="522858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93" name="Freeform 192">
                  <a:extLst>
                    <a:ext uri="{FF2B5EF4-FFF2-40B4-BE49-F238E27FC236}">
                      <a16:creationId xmlns:a16="http://schemas.microsoft.com/office/drawing/2014/main" id="{1F107703-8D12-4231-A338-2ADD4F8805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3041" y="2933643"/>
                  <a:ext cx="300364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076" name="Straight Connector 1075">
                <a:extLst>
                  <a:ext uri="{FF2B5EF4-FFF2-40B4-BE49-F238E27FC236}">
                    <a16:creationId xmlns:a16="http://schemas.microsoft.com/office/drawing/2014/main" id="{0CFC7216-4009-455E-AC19-996AEC84C3C4}"/>
                  </a:ext>
                </a:extLst>
              </p:cNvPr>
              <p:cNvCxnSpPr/>
              <p:nvPr/>
            </p:nvCxnSpPr>
            <p:spPr>
              <a:xfrm flipH="1">
                <a:off x="6996826" y="2124333"/>
                <a:ext cx="11126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BF3FB9A0-0E44-4816-82CD-F5B04F9954E9}"/>
                  </a:ext>
                </a:extLst>
              </p:cNvPr>
              <p:cNvCxnSpPr/>
              <p:nvPr/>
            </p:nvCxnSpPr>
            <p:spPr>
              <a:xfrm>
                <a:off x="6874457" y="230466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0DAFF53F-4457-4C09-9876-2BFFCD225852}"/>
                  </a:ext>
                </a:extLst>
              </p:cNvPr>
              <p:cNvCxnSpPr/>
              <p:nvPr/>
            </p:nvCxnSpPr>
            <p:spPr>
              <a:xfrm>
                <a:off x="6870747" y="236896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>
                <a:extLst>
                  <a:ext uri="{FF2B5EF4-FFF2-40B4-BE49-F238E27FC236}">
                    <a16:creationId xmlns:a16="http://schemas.microsoft.com/office/drawing/2014/main" id="{68E7D63F-6E16-4B6B-B382-5B1827F7D5F5}"/>
                  </a:ext>
                </a:extLst>
              </p:cNvPr>
              <p:cNvCxnSpPr/>
              <p:nvPr/>
            </p:nvCxnSpPr>
            <p:spPr>
              <a:xfrm>
                <a:off x="6870747" y="244423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5CD964A6-98D5-4055-9183-B2FD94085528}"/>
                  </a:ext>
                </a:extLst>
              </p:cNvPr>
              <p:cNvCxnSpPr/>
              <p:nvPr/>
            </p:nvCxnSpPr>
            <p:spPr>
              <a:xfrm>
                <a:off x="6867040" y="2508525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>
                <a:extLst>
                  <a:ext uri="{FF2B5EF4-FFF2-40B4-BE49-F238E27FC236}">
                    <a16:creationId xmlns:a16="http://schemas.microsoft.com/office/drawing/2014/main" id="{674D2259-F8A5-4349-9038-01F9E447B068}"/>
                  </a:ext>
                </a:extLst>
              </p:cNvPr>
              <p:cNvCxnSpPr/>
              <p:nvPr/>
            </p:nvCxnSpPr>
            <p:spPr>
              <a:xfrm>
                <a:off x="6867040" y="256968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>
                <a:extLst>
                  <a:ext uri="{FF2B5EF4-FFF2-40B4-BE49-F238E27FC236}">
                    <a16:creationId xmlns:a16="http://schemas.microsoft.com/office/drawing/2014/main" id="{F7933D74-BDB2-49FD-85B3-897930563BFC}"/>
                  </a:ext>
                </a:extLst>
              </p:cNvPr>
              <p:cNvCxnSpPr/>
              <p:nvPr/>
            </p:nvCxnSpPr>
            <p:spPr>
              <a:xfrm>
                <a:off x="6863331" y="2638679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>
                <a:extLst>
                  <a:ext uri="{FF2B5EF4-FFF2-40B4-BE49-F238E27FC236}">
                    <a16:creationId xmlns:a16="http://schemas.microsoft.com/office/drawing/2014/main" id="{8EDF6D10-96F6-4AE0-8CAB-E0795EED19A5}"/>
                  </a:ext>
                </a:extLst>
              </p:cNvPr>
              <p:cNvCxnSpPr/>
              <p:nvPr/>
            </p:nvCxnSpPr>
            <p:spPr>
              <a:xfrm>
                <a:off x="6859624" y="270610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>
                <a:extLst>
                  <a:ext uri="{FF2B5EF4-FFF2-40B4-BE49-F238E27FC236}">
                    <a16:creationId xmlns:a16="http://schemas.microsoft.com/office/drawing/2014/main" id="{0DB9CB98-EF51-4ED4-BEF1-E6C9D115A3F4}"/>
                  </a:ext>
                </a:extLst>
              </p:cNvPr>
              <p:cNvCxnSpPr/>
              <p:nvPr/>
            </p:nvCxnSpPr>
            <p:spPr>
              <a:xfrm>
                <a:off x="6867040" y="277510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>
                <a:extLst>
                  <a:ext uri="{FF2B5EF4-FFF2-40B4-BE49-F238E27FC236}">
                    <a16:creationId xmlns:a16="http://schemas.microsoft.com/office/drawing/2014/main" id="{2BDC4A21-40BF-4D93-B364-BCBA73034088}"/>
                  </a:ext>
                </a:extLst>
              </p:cNvPr>
              <p:cNvCxnSpPr/>
              <p:nvPr/>
            </p:nvCxnSpPr>
            <p:spPr>
              <a:xfrm>
                <a:off x="6870747" y="284253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>
                <a:extLst>
                  <a:ext uri="{FF2B5EF4-FFF2-40B4-BE49-F238E27FC236}">
                    <a16:creationId xmlns:a16="http://schemas.microsoft.com/office/drawing/2014/main" id="{B6D7F062-47B2-4129-AB1E-3FD509BA162F}"/>
                  </a:ext>
                </a:extLst>
              </p:cNvPr>
              <p:cNvCxnSpPr/>
              <p:nvPr/>
            </p:nvCxnSpPr>
            <p:spPr>
              <a:xfrm>
                <a:off x="6870747" y="291153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C98EB430-806F-4AF0-B370-C0FF93F127F7}"/>
                  </a:ext>
                </a:extLst>
              </p:cNvPr>
              <p:cNvCxnSpPr/>
              <p:nvPr/>
            </p:nvCxnSpPr>
            <p:spPr>
              <a:xfrm>
                <a:off x="6874457" y="297582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6D16D40A-52A0-45D4-8960-08BB48A684FC}"/>
                  </a:ext>
                </a:extLst>
              </p:cNvPr>
              <p:cNvCxnSpPr/>
              <p:nvPr/>
            </p:nvCxnSpPr>
            <p:spPr>
              <a:xfrm flipH="1">
                <a:off x="6878164" y="2132174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2" name="Straight Connector 1311">
            <a:extLst>
              <a:ext uri="{FF2B5EF4-FFF2-40B4-BE49-F238E27FC236}">
                <a16:creationId xmlns:a16="http://schemas.microsoft.com/office/drawing/2014/main" id="{930D632A-A3C6-45A2-98AF-17C386557024}"/>
              </a:ext>
            </a:extLst>
          </p:cNvPr>
          <p:cNvCxnSpPr/>
          <p:nvPr/>
        </p:nvCxnSpPr>
        <p:spPr>
          <a:xfrm flipH="1">
            <a:off x="5554663" y="4711700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4874D8A5-20A7-4E96-BF1A-283456CF9D70}"/>
              </a:ext>
            </a:extLst>
          </p:cNvPr>
          <p:cNvCxnSpPr>
            <a:stCxn id="1552" idx="2"/>
          </p:cNvCxnSpPr>
          <p:nvPr/>
        </p:nvCxnSpPr>
        <p:spPr>
          <a:xfrm flipH="1">
            <a:off x="5859463" y="4927600"/>
            <a:ext cx="201612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DE3EFFC2-8C2F-44D8-A187-9B9E7127F955}"/>
              </a:ext>
            </a:extLst>
          </p:cNvPr>
          <p:cNvCxnSpPr/>
          <p:nvPr/>
        </p:nvCxnSpPr>
        <p:spPr>
          <a:xfrm>
            <a:off x="6176963" y="4725988"/>
            <a:ext cx="57150" cy="49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46371FAD-E17A-45F4-AC0C-B9B520C91B80}"/>
              </a:ext>
            </a:extLst>
          </p:cNvPr>
          <p:cNvCxnSpPr>
            <a:endCxn id="1337" idx="0"/>
          </p:cNvCxnSpPr>
          <p:nvPr/>
        </p:nvCxnSpPr>
        <p:spPr>
          <a:xfrm>
            <a:off x="6316663" y="4749800"/>
            <a:ext cx="2730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50" name="Group 1315">
            <a:extLst>
              <a:ext uri="{FF2B5EF4-FFF2-40B4-BE49-F238E27FC236}">
                <a16:creationId xmlns:a16="http://schemas.microsoft.com/office/drawing/2014/main" id="{FBEFAAD8-3121-4A1B-B340-2319BD7CCA96}"/>
              </a:ext>
            </a:extLst>
          </p:cNvPr>
          <p:cNvGrpSpPr>
            <a:grpSpLocks/>
          </p:cNvGrpSpPr>
          <p:nvPr/>
        </p:nvGrpSpPr>
        <p:grpSpPr bwMode="auto">
          <a:xfrm>
            <a:off x="5289550" y="5207000"/>
            <a:ext cx="331788" cy="1031875"/>
            <a:chOff x="6240352" y="2055335"/>
            <a:chExt cx="771307" cy="1017716"/>
          </a:xfrm>
        </p:grpSpPr>
        <p:grpSp>
          <p:nvGrpSpPr>
            <p:cNvPr id="205101" name="Group 1493">
              <a:extLst>
                <a:ext uri="{FF2B5EF4-FFF2-40B4-BE49-F238E27FC236}">
                  <a16:creationId xmlns:a16="http://schemas.microsoft.com/office/drawing/2014/main" id="{3F97B929-8FC1-445B-AC0E-7E96476201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FE8D62B8-8FD7-44DD-B1AB-C7DF8C16A874}"/>
                  </a:ext>
                </a:extLst>
              </p:cNvPr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16" name="Straight Connector 1515">
                <a:extLst>
                  <a:ext uri="{FF2B5EF4-FFF2-40B4-BE49-F238E27FC236}">
                    <a16:creationId xmlns:a16="http://schemas.microsoft.com/office/drawing/2014/main" id="{364D1F71-E339-4080-B437-CE752DAAEEE4}"/>
                  </a:ext>
                </a:extLst>
              </p:cNvPr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7" name="Rectangle 1516">
                <a:extLst>
                  <a:ext uri="{FF2B5EF4-FFF2-40B4-BE49-F238E27FC236}">
                    <a16:creationId xmlns:a16="http://schemas.microsoft.com/office/drawing/2014/main" id="{788B72A3-DD13-4B4F-BE0E-B071DE729750}"/>
                  </a:ext>
                </a:extLst>
              </p:cNvPr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18" name="Straight Connector 1517">
                <a:extLst>
                  <a:ext uri="{FF2B5EF4-FFF2-40B4-BE49-F238E27FC236}">
                    <a16:creationId xmlns:a16="http://schemas.microsoft.com/office/drawing/2014/main" id="{24BB07F5-0077-4E9D-A174-9A4D60DA0E6B}"/>
                  </a:ext>
                </a:extLst>
              </p:cNvPr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FD7D9A67-FE1D-4212-91D2-A3898999C81F}"/>
                  </a:ext>
                </a:extLst>
              </p:cNvPr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32F47C5D-2AF6-4F5D-B9CB-9D7BDD609865}"/>
                  </a:ext>
                </a:extLst>
              </p:cNvPr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21" name="Straight Connector 1520">
                <a:extLst>
                  <a:ext uri="{FF2B5EF4-FFF2-40B4-BE49-F238E27FC236}">
                    <a16:creationId xmlns:a16="http://schemas.microsoft.com/office/drawing/2014/main" id="{B8552196-2F88-40E2-88D1-FC52B9ABAC8A}"/>
                  </a:ext>
                </a:extLst>
              </p:cNvPr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29" name="Group 1521">
                <a:extLst>
                  <a:ext uri="{FF2B5EF4-FFF2-40B4-BE49-F238E27FC236}">
                    <a16:creationId xmlns:a16="http://schemas.microsoft.com/office/drawing/2014/main" id="{30E01631-EF55-4C8A-8019-9364A7D19C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50" name="Straight Connector 1549">
                  <a:extLst>
                    <a:ext uri="{FF2B5EF4-FFF2-40B4-BE49-F238E27FC236}">
                      <a16:creationId xmlns:a16="http://schemas.microsoft.com/office/drawing/2014/main" id="{702983C7-38A9-4DDA-B1C5-41FF4919C27A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>
                  <a:extLst>
                    <a:ext uri="{FF2B5EF4-FFF2-40B4-BE49-F238E27FC236}">
                      <a16:creationId xmlns:a16="http://schemas.microsoft.com/office/drawing/2014/main" id="{EB226990-E192-4E62-BCD4-01D9612BB0E7}"/>
                    </a:ext>
                  </a:extLst>
                </p:cNvPr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0" name="Group 1522">
                <a:extLst>
                  <a:ext uri="{FF2B5EF4-FFF2-40B4-BE49-F238E27FC236}">
                    <a16:creationId xmlns:a16="http://schemas.microsoft.com/office/drawing/2014/main" id="{098C3255-3CBA-4872-B0E0-1157BC636B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8" name="Straight Connector 1547">
                  <a:extLst>
                    <a:ext uri="{FF2B5EF4-FFF2-40B4-BE49-F238E27FC236}">
                      <a16:creationId xmlns:a16="http://schemas.microsoft.com/office/drawing/2014/main" id="{8D0F7747-4D0D-402D-A026-473FCA26B848}"/>
                    </a:ext>
                  </a:extLst>
                </p:cNvPr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Straight Connector 1548">
                  <a:extLst>
                    <a:ext uri="{FF2B5EF4-FFF2-40B4-BE49-F238E27FC236}">
                      <a16:creationId xmlns:a16="http://schemas.microsoft.com/office/drawing/2014/main" id="{C2004F34-85FD-4AE2-AC67-15BF86C42C07}"/>
                    </a:ext>
                  </a:extLst>
                </p:cNvPr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1" name="Group 1523">
                <a:extLst>
                  <a:ext uri="{FF2B5EF4-FFF2-40B4-BE49-F238E27FC236}">
                    <a16:creationId xmlns:a16="http://schemas.microsoft.com/office/drawing/2014/main" id="{FD8ECA98-F60F-4072-B522-334A6966AA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6" name="Straight Connector 1545">
                  <a:extLst>
                    <a:ext uri="{FF2B5EF4-FFF2-40B4-BE49-F238E27FC236}">
                      <a16:creationId xmlns:a16="http://schemas.microsoft.com/office/drawing/2014/main" id="{C5BAF238-0B98-48F5-88D5-BD682BB18C06}"/>
                    </a:ext>
                  </a:extLst>
                </p:cNvPr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>
                  <a:extLst>
                    <a:ext uri="{FF2B5EF4-FFF2-40B4-BE49-F238E27FC236}">
                      <a16:creationId xmlns:a16="http://schemas.microsoft.com/office/drawing/2014/main" id="{BE6CF1E5-2910-49B0-86E5-003A9124B016}"/>
                    </a:ext>
                  </a:extLst>
                </p:cNvPr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2" name="Group 1524">
                <a:extLst>
                  <a:ext uri="{FF2B5EF4-FFF2-40B4-BE49-F238E27FC236}">
                    <a16:creationId xmlns:a16="http://schemas.microsoft.com/office/drawing/2014/main" id="{8E44808F-50F7-4B28-8B08-6703E16372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4" name="Straight Connector 1543">
                  <a:extLst>
                    <a:ext uri="{FF2B5EF4-FFF2-40B4-BE49-F238E27FC236}">
                      <a16:creationId xmlns:a16="http://schemas.microsoft.com/office/drawing/2014/main" id="{90E0A084-F112-45F1-8447-204FC708DFD7}"/>
                    </a:ext>
                  </a:extLst>
                </p:cNvPr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>
                  <a:extLst>
                    <a:ext uri="{FF2B5EF4-FFF2-40B4-BE49-F238E27FC236}">
                      <a16:creationId xmlns:a16="http://schemas.microsoft.com/office/drawing/2014/main" id="{7064BE93-F327-49CA-B119-982E6DDAE614}"/>
                    </a:ext>
                  </a:extLst>
                </p:cNvPr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3" name="Group 1525">
                <a:extLst>
                  <a:ext uri="{FF2B5EF4-FFF2-40B4-BE49-F238E27FC236}">
                    <a16:creationId xmlns:a16="http://schemas.microsoft.com/office/drawing/2014/main" id="{0E459274-E774-4EB3-AADB-B5243CC112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2" name="Straight Connector 1541">
                  <a:extLst>
                    <a:ext uri="{FF2B5EF4-FFF2-40B4-BE49-F238E27FC236}">
                      <a16:creationId xmlns:a16="http://schemas.microsoft.com/office/drawing/2014/main" id="{9C777372-8FC5-47DF-A340-09D8CEE7A179}"/>
                    </a:ext>
                  </a:extLst>
                </p:cNvPr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Straight Connector 1542">
                  <a:extLst>
                    <a:ext uri="{FF2B5EF4-FFF2-40B4-BE49-F238E27FC236}">
                      <a16:creationId xmlns:a16="http://schemas.microsoft.com/office/drawing/2014/main" id="{60372462-E4DC-45A8-A325-16A94D9C811C}"/>
                    </a:ext>
                  </a:extLst>
                </p:cNvPr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4" name="Group 1526">
                <a:extLst>
                  <a:ext uri="{FF2B5EF4-FFF2-40B4-BE49-F238E27FC236}">
                    <a16:creationId xmlns:a16="http://schemas.microsoft.com/office/drawing/2014/main" id="{FB580495-C649-4B38-B0F8-9C297FAF6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0" name="Straight Connector 1539">
                  <a:extLst>
                    <a:ext uri="{FF2B5EF4-FFF2-40B4-BE49-F238E27FC236}">
                      <a16:creationId xmlns:a16="http://schemas.microsoft.com/office/drawing/2014/main" id="{DE44203A-7162-4335-8338-872E08E6648E}"/>
                    </a:ext>
                  </a:extLst>
                </p:cNvPr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Straight Connector 1540">
                  <a:extLst>
                    <a:ext uri="{FF2B5EF4-FFF2-40B4-BE49-F238E27FC236}">
                      <a16:creationId xmlns:a16="http://schemas.microsoft.com/office/drawing/2014/main" id="{4E1DAB45-0164-4A8F-8A21-BD98EBEF0B8A}"/>
                    </a:ext>
                  </a:extLst>
                </p:cNvPr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5" name="Group 1527">
                <a:extLst>
                  <a:ext uri="{FF2B5EF4-FFF2-40B4-BE49-F238E27FC236}">
                    <a16:creationId xmlns:a16="http://schemas.microsoft.com/office/drawing/2014/main" id="{8EAEAB68-A94A-4EC3-B86C-3959680FD4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8" name="Straight Connector 1537">
                  <a:extLst>
                    <a:ext uri="{FF2B5EF4-FFF2-40B4-BE49-F238E27FC236}">
                      <a16:creationId xmlns:a16="http://schemas.microsoft.com/office/drawing/2014/main" id="{9104CA62-1532-430E-980A-526534F72EBE}"/>
                    </a:ext>
                  </a:extLst>
                </p:cNvPr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>
                  <a:extLst>
                    <a:ext uri="{FF2B5EF4-FFF2-40B4-BE49-F238E27FC236}">
                      <a16:creationId xmlns:a16="http://schemas.microsoft.com/office/drawing/2014/main" id="{1C181A2C-5CD0-4C41-BB7E-842C419B637C}"/>
                    </a:ext>
                  </a:extLst>
                </p:cNvPr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6" name="Group 1528">
                <a:extLst>
                  <a:ext uri="{FF2B5EF4-FFF2-40B4-BE49-F238E27FC236}">
                    <a16:creationId xmlns:a16="http://schemas.microsoft.com/office/drawing/2014/main" id="{8CB374C4-ACC2-45F8-A183-C61036DF36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6" name="Straight Connector 1535">
                  <a:extLst>
                    <a:ext uri="{FF2B5EF4-FFF2-40B4-BE49-F238E27FC236}">
                      <a16:creationId xmlns:a16="http://schemas.microsoft.com/office/drawing/2014/main" id="{AF4DC82C-1A53-41C8-8DF3-06CA4C9CD7D9}"/>
                    </a:ext>
                  </a:extLst>
                </p:cNvPr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>
                  <a:extLst>
                    <a:ext uri="{FF2B5EF4-FFF2-40B4-BE49-F238E27FC236}">
                      <a16:creationId xmlns:a16="http://schemas.microsoft.com/office/drawing/2014/main" id="{28893242-48F0-4C53-A10A-A4614D06C9C6}"/>
                    </a:ext>
                  </a:extLst>
                </p:cNvPr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7" name="Group 1529">
                <a:extLst>
                  <a:ext uri="{FF2B5EF4-FFF2-40B4-BE49-F238E27FC236}">
                    <a16:creationId xmlns:a16="http://schemas.microsoft.com/office/drawing/2014/main" id="{668A6931-E217-4873-A5CB-F2449EC62C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4" name="Straight Connector 1533">
                  <a:extLst>
                    <a:ext uri="{FF2B5EF4-FFF2-40B4-BE49-F238E27FC236}">
                      <a16:creationId xmlns:a16="http://schemas.microsoft.com/office/drawing/2014/main" id="{772EEE23-61E2-448D-AC17-842DF0FAEE1B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Straight Connector 1534">
                  <a:extLst>
                    <a:ext uri="{FF2B5EF4-FFF2-40B4-BE49-F238E27FC236}">
                      <a16:creationId xmlns:a16="http://schemas.microsoft.com/office/drawing/2014/main" id="{B5CA451B-7FEC-465C-80B0-6A290E846A6D}"/>
                    </a:ext>
                  </a:extLst>
                </p:cNvPr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8" name="Group 1530">
                <a:extLst>
                  <a:ext uri="{FF2B5EF4-FFF2-40B4-BE49-F238E27FC236}">
                    <a16:creationId xmlns:a16="http://schemas.microsoft.com/office/drawing/2014/main" id="{740D0A6F-8002-4F09-B2A1-62F6CDACCD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2" name="Straight Connector 1531">
                  <a:extLst>
                    <a:ext uri="{FF2B5EF4-FFF2-40B4-BE49-F238E27FC236}">
                      <a16:creationId xmlns:a16="http://schemas.microsoft.com/office/drawing/2014/main" id="{B198032E-374A-4644-A50C-7ACB19F021AB}"/>
                    </a:ext>
                  </a:extLst>
                </p:cNvPr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Straight Connector 1532">
                  <a:extLst>
                    <a:ext uri="{FF2B5EF4-FFF2-40B4-BE49-F238E27FC236}">
                      <a16:creationId xmlns:a16="http://schemas.microsoft.com/office/drawing/2014/main" id="{56463AE5-4A93-432F-BE77-39272CFEB671}"/>
                    </a:ext>
                  </a:extLst>
                </p:cNvPr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02" name="Group 1494">
              <a:extLst>
                <a:ext uri="{FF2B5EF4-FFF2-40B4-BE49-F238E27FC236}">
                  <a16:creationId xmlns:a16="http://schemas.microsoft.com/office/drawing/2014/main" id="{36BB24FE-5D3A-4D00-ADE2-A45AD1114F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03" name="Group 1495">
                <a:extLst>
                  <a:ext uri="{FF2B5EF4-FFF2-40B4-BE49-F238E27FC236}">
                    <a16:creationId xmlns:a16="http://schemas.microsoft.com/office/drawing/2014/main" id="{FA4D7C25-973E-4574-9E2E-44AB2881B2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510" name="Rectangle 188">
                  <a:extLst>
                    <a:ext uri="{FF2B5EF4-FFF2-40B4-BE49-F238E27FC236}">
                      <a16:creationId xmlns:a16="http://schemas.microsoft.com/office/drawing/2014/main" id="{43512C1C-9E17-4844-8C2C-A1C2819C4E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11" name="AutoShape 189">
                  <a:extLst>
                    <a:ext uri="{FF2B5EF4-FFF2-40B4-BE49-F238E27FC236}">
                      <a16:creationId xmlns:a16="http://schemas.microsoft.com/office/drawing/2014/main" id="{A3F519E1-AC99-4308-B468-A415FB3249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12" name="Freeform 190">
                  <a:extLst>
                    <a:ext uri="{FF2B5EF4-FFF2-40B4-BE49-F238E27FC236}">
                      <a16:creationId xmlns:a16="http://schemas.microsoft.com/office/drawing/2014/main" id="{DA8F83D0-53DC-4E05-9A5A-ACBCCED5A9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13" name="Freeform 191">
                  <a:extLst>
                    <a:ext uri="{FF2B5EF4-FFF2-40B4-BE49-F238E27FC236}">
                      <a16:creationId xmlns:a16="http://schemas.microsoft.com/office/drawing/2014/main" id="{4B842CD3-E2F8-43C8-A0AE-F311C2D244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14" name="Freeform 192">
                  <a:extLst>
                    <a:ext uri="{FF2B5EF4-FFF2-40B4-BE49-F238E27FC236}">
                      <a16:creationId xmlns:a16="http://schemas.microsoft.com/office/drawing/2014/main" id="{958D30E3-D484-4022-97DD-AB4F7B2808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497" name="Straight Connector 1496">
                <a:extLst>
                  <a:ext uri="{FF2B5EF4-FFF2-40B4-BE49-F238E27FC236}">
                    <a16:creationId xmlns:a16="http://schemas.microsoft.com/office/drawing/2014/main" id="{61FBD2C7-6AE4-4915-94E0-58C71AD25422}"/>
                  </a:ext>
                </a:extLst>
              </p:cNvPr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>
                <a:extLst>
                  <a:ext uri="{FF2B5EF4-FFF2-40B4-BE49-F238E27FC236}">
                    <a16:creationId xmlns:a16="http://schemas.microsoft.com/office/drawing/2014/main" id="{DA1FC652-F525-44AB-B529-ED333C47298B}"/>
                  </a:ext>
                </a:extLst>
              </p:cNvPr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>
                <a:extLst>
                  <a:ext uri="{FF2B5EF4-FFF2-40B4-BE49-F238E27FC236}">
                    <a16:creationId xmlns:a16="http://schemas.microsoft.com/office/drawing/2014/main" id="{F1AE566B-D963-48EB-B040-2E471CF8733C}"/>
                  </a:ext>
                </a:extLst>
              </p:cNvPr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>
                <a:extLst>
                  <a:ext uri="{FF2B5EF4-FFF2-40B4-BE49-F238E27FC236}">
                    <a16:creationId xmlns:a16="http://schemas.microsoft.com/office/drawing/2014/main" id="{7B716E45-1EDE-4148-B836-13E09B10CA4E}"/>
                  </a:ext>
                </a:extLst>
              </p:cNvPr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>
                <a:extLst>
                  <a:ext uri="{FF2B5EF4-FFF2-40B4-BE49-F238E27FC236}">
                    <a16:creationId xmlns:a16="http://schemas.microsoft.com/office/drawing/2014/main" id="{5C9060D0-1785-428D-845F-3CBD74C562FA}"/>
                  </a:ext>
                </a:extLst>
              </p:cNvPr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>
                <a:extLst>
                  <a:ext uri="{FF2B5EF4-FFF2-40B4-BE49-F238E27FC236}">
                    <a16:creationId xmlns:a16="http://schemas.microsoft.com/office/drawing/2014/main" id="{E7D95CF1-B5CD-4B1B-98AA-44D8D81EEEF9}"/>
                  </a:ext>
                </a:extLst>
              </p:cNvPr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>
                <a:extLst>
                  <a:ext uri="{FF2B5EF4-FFF2-40B4-BE49-F238E27FC236}">
                    <a16:creationId xmlns:a16="http://schemas.microsoft.com/office/drawing/2014/main" id="{4E6F1F5C-847D-4D57-94CB-FB5D05EAA64C}"/>
                  </a:ext>
                </a:extLst>
              </p:cNvPr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>
                <a:extLst>
                  <a:ext uri="{FF2B5EF4-FFF2-40B4-BE49-F238E27FC236}">
                    <a16:creationId xmlns:a16="http://schemas.microsoft.com/office/drawing/2014/main" id="{149982BC-D7AE-4C9A-801B-E44A28A3CECE}"/>
                  </a:ext>
                </a:extLst>
              </p:cNvPr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>
                <a:extLst>
                  <a:ext uri="{FF2B5EF4-FFF2-40B4-BE49-F238E27FC236}">
                    <a16:creationId xmlns:a16="http://schemas.microsoft.com/office/drawing/2014/main" id="{EC4FE306-5A84-4E5D-821B-3D551A72E169}"/>
                  </a:ext>
                </a:extLst>
              </p:cNvPr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>
                <a:extLst>
                  <a:ext uri="{FF2B5EF4-FFF2-40B4-BE49-F238E27FC236}">
                    <a16:creationId xmlns:a16="http://schemas.microsoft.com/office/drawing/2014/main" id="{E4BB8DBE-C21B-43D1-B9CB-A2B7F2CC555E}"/>
                  </a:ext>
                </a:extLst>
              </p:cNvPr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>
                <a:extLst>
                  <a:ext uri="{FF2B5EF4-FFF2-40B4-BE49-F238E27FC236}">
                    <a16:creationId xmlns:a16="http://schemas.microsoft.com/office/drawing/2014/main" id="{5F3FCC8C-4496-42EE-9BB4-2FABC574490F}"/>
                  </a:ext>
                </a:extLst>
              </p:cNvPr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>
                <a:extLst>
                  <a:ext uri="{FF2B5EF4-FFF2-40B4-BE49-F238E27FC236}">
                    <a16:creationId xmlns:a16="http://schemas.microsoft.com/office/drawing/2014/main" id="{9DD78BFF-9311-47CA-8406-4592B5742EBE}"/>
                  </a:ext>
                </a:extLst>
              </p:cNvPr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>
                <a:extLst>
                  <a:ext uri="{FF2B5EF4-FFF2-40B4-BE49-F238E27FC236}">
                    <a16:creationId xmlns:a16="http://schemas.microsoft.com/office/drawing/2014/main" id="{B2A9A826-9D93-4671-9BD3-529996023B02}"/>
                  </a:ext>
                </a:extLst>
              </p:cNvPr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1" name="Group 1316">
            <a:extLst>
              <a:ext uri="{FF2B5EF4-FFF2-40B4-BE49-F238E27FC236}">
                <a16:creationId xmlns:a16="http://schemas.microsoft.com/office/drawing/2014/main" id="{CC56BCF7-E6E6-4BEB-9FE4-BC7BC8F92DF6}"/>
              </a:ext>
            </a:extLst>
          </p:cNvPr>
          <p:cNvGrpSpPr>
            <a:grpSpLocks/>
          </p:cNvGrpSpPr>
          <p:nvPr/>
        </p:nvGrpSpPr>
        <p:grpSpPr bwMode="auto">
          <a:xfrm>
            <a:off x="5675313" y="5207000"/>
            <a:ext cx="330200" cy="1031875"/>
            <a:chOff x="6240352" y="2055335"/>
            <a:chExt cx="771307" cy="1017716"/>
          </a:xfrm>
        </p:grpSpPr>
        <p:grpSp>
          <p:nvGrpSpPr>
            <p:cNvPr id="205043" name="Group 1435">
              <a:extLst>
                <a:ext uri="{FF2B5EF4-FFF2-40B4-BE49-F238E27FC236}">
                  <a16:creationId xmlns:a16="http://schemas.microsoft.com/office/drawing/2014/main" id="{2BEB954A-5631-41A2-9B6F-39A61F1CF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457" name="Rectangle 1456">
                <a:extLst>
                  <a:ext uri="{FF2B5EF4-FFF2-40B4-BE49-F238E27FC236}">
                    <a16:creationId xmlns:a16="http://schemas.microsoft.com/office/drawing/2014/main" id="{60D33943-A2E0-4F72-B492-E12F046C27C6}"/>
                  </a:ext>
                </a:extLst>
              </p:cNvPr>
              <p:cNvSpPr/>
              <p:nvPr/>
            </p:nvSpPr>
            <p:spPr>
              <a:xfrm>
                <a:off x="6509942" y="3062244"/>
                <a:ext cx="446781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58" name="Straight Connector 1457">
                <a:extLst>
                  <a:ext uri="{FF2B5EF4-FFF2-40B4-BE49-F238E27FC236}">
                    <a16:creationId xmlns:a16="http://schemas.microsoft.com/office/drawing/2014/main" id="{9C799208-97B3-4533-93D5-593337886F0E}"/>
                  </a:ext>
                </a:extLst>
              </p:cNvPr>
              <p:cNvCxnSpPr/>
              <p:nvPr/>
            </p:nvCxnSpPr>
            <p:spPr>
              <a:xfrm flipV="1">
                <a:off x="6845779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9" name="Rectangle 1458">
                <a:extLst>
                  <a:ext uri="{FF2B5EF4-FFF2-40B4-BE49-F238E27FC236}">
                    <a16:creationId xmlns:a16="http://schemas.microsoft.com/office/drawing/2014/main" id="{D38E580A-06A8-4153-B3F8-B50BD1DDDDE3}"/>
                  </a:ext>
                </a:extLst>
              </p:cNvPr>
              <p:cNvSpPr/>
              <p:nvPr/>
            </p:nvSpPr>
            <p:spPr>
              <a:xfrm>
                <a:off x="6476958" y="3071638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60" name="Straight Connector 1459">
                <a:extLst>
                  <a:ext uri="{FF2B5EF4-FFF2-40B4-BE49-F238E27FC236}">
                    <a16:creationId xmlns:a16="http://schemas.microsoft.com/office/drawing/2014/main" id="{7137BCDF-72ED-47B6-B0D9-F615243ACB32}"/>
                  </a:ext>
                </a:extLst>
              </p:cNvPr>
              <p:cNvCxnSpPr/>
              <p:nvPr/>
            </p:nvCxnSpPr>
            <p:spPr>
              <a:xfrm flipV="1">
                <a:off x="6395998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1" name="Rectangle 1460">
                <a:extLst>
                  <a:ext uri="{FF2B5EF4-FFF2-40B4-BE49-F238E27FC236}">
                    <a16:creationId xmlns:a16="http://schemas.microsoft.com/office/drawing/2014/main" id="{93A104AD-CC46-4230-B180-539ED8BE9514}"/>
                  </a:ext>
                </a:extLst>
              </p:cNvPr>
              <p:cNvSpPr/>
              <p:nvPr/>
            </p:nvSpPr>
            <p:spPr>
              <a:xfrm>
                <a:off x="6815793" y="3702622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2" name="Rectangle 1461">
                <a:extLst>
                  <a:ext uri="{FF2B5EF4-FFF2-40B4-BE49-F238E27FC236}">
                    <a16:creationId xmlns:a16="http://schemas.microsoft.com/office/drawing/2014/main" id="{B3A2B3C3-C66D-43E3-9791-8FCC106A2FB0}"/>
                  </a:ext>
                </a:extLst>
              </p:cNvPr>
              <p:cNvSpPr/>
              <p:nvPr/>
            </p:nvSpPr>
            <p:spPr>
              <a:xfrm>
                <a:off x="6404993" y="3157752"/>
                <a:ext cx="44378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63" name="Straight Connector 1462">
                <a:extLst>
                  <a:ext uri="{FF2B5EF4-FFF2-40B4-BE49-F238E27FC236}">
                    <a16:creationId xmlns:a16="http://schemas.microsoft.com/office/drawing/2014/main" id="{48402C8F-4184-4C10-8B4E-B3A38623C447}"/>
                  </a:ext>
                </a:extLst>
              </p:cNvPr>
              <p:cNvCxnSpPr/>
              <p:nvPr/>
            </p:nvCxnSpPr>
            <p:spPr>
              <a:xfrm flipV="1">
                <a:off x="6848776" y="3804394"/>
                <a:ext cx="110947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71" name="Group 1463">
                <a:extLst>
                  <a:ext uri="{FF2B5EF4-FFF2-40B4-BE49-F238E27FC236}">
                    <a16:creationId xmlns:a16="http://schemas.microsoft.com/office/drawing/2014/main" id="{02453DDF-61B0-48AA-A70E-BFC316AEEB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2" name="Straight Connector 1491">
                  <a:extLst>
                    <a:ext uri="{FF2B5EF4-FFF2-40B4-BE49-F238E27FC236}">
                      <a16:creationId xmlns:a16="http://schemas.microsoft.com/office/drawing/2014/main" id="{476BD494-0BF7-4803-86A7-46F1FBA45E06}"/>
                    </a:ext>
                  </a:extLst>
                </p:cNvPr>
                <p:cNvCxnSpPr/>
                <p:nvPr/>
              </p:nvCxnSpPr>
              <p:spPr>
                <a:xfrm flipV="1">
                  <a:off x="7027504" y="2846059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>
                  <a:extLst>
                    <a:ext uri="{FF2B5EF4-FFF2-40B4-BE49-F238E27FC236}">
                      <a16:creationId xmlns:a16="http://schemas.microsoft.com/office/drawing/2014/main" id="{A33321B9-5846-4B64-851F-C54EF3F1EFE5}"/>
                    </a:ext>
                  </a:extLst>
                </p:cNvPr>
                <p:cNvCxnSpPr/>
                <p:nvPr/>
              </p:nvCxnSpPr>
              <p:spPr>
                <a:xfrm flipV="1">
                  <a:off x="6580722" y="293843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2" name="Group 1464">
                <a:extLst>
                  <a:ext uri="{FF2B5EF4-FFF2-40B4-BE49-F238E27FC236}">
                    <a16:creationId xmlns:a16="http://schemas.microsoft.com/office/drawing/2014/main" id="{E6775208-8A34-43CC-AD53-B53D22C754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0" name="Straight Connector 1489">
                  <a:extLst>
                    <a:ext uri="{FF2B5EF4-FFF2-40B4-BE49-F238E27FC236}">
                      <a16:creationId xmlns:a16="http://schemas.microsoft.com/office/drawing/2014/main" id="{4028E1E3-24D5-4B6C-A1A6-B1333123106A}"/>
                    </a:ext>
                  </a:extLst>
                </p:cNvPr>
                <p:cNvCxnSpPr/>
                <p:nvPr/>
              </p:nvCxnSpPr>
              <p:spPr>
                <a:xfrm flipV="1">
                  <a:off x="7027984" y="2845955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>
                  <a:extLst>
                    <a:ext uri="{FF2B5EF4-FFF2-40B4-BE49-F238E27FC236}">
                      <a16:creationId xmlns:a16="http://schemas.microsoft.com/office/drawing/2014/main" id="{BE992B14-572C-4423-8606-83540E68373B}"/>
                    </a:ext>
                  </a:extLst>
                </p:cNvPr>
                <p:cNvCxnSpPr/>
                <p:nvPr/>
              </p:nvCxnSpPr>
              <p:spPr>
                <a:xfrm flipV="1">
                  <a:off x="6581202" y="2938331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3" name="Group 1465">
                <a:extLst>
                  <a:ext uri="{FF2B5EF4-FFF2-40B4-BE49-F238E27FC236}">
                    <a16:creationId xmlns:a16="http://schemas.microsoft.com/office/drawing/2014/main" id="{E74DF2BB-BAF6-4B52-8C45-991CDDCE73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8" name="Straight Connector 1487">
                  <a:extLst>
                    <a:ext uri="{FF2B5EF4-FFF2-40B4-BE49-F238E27FC236}">
                      <a16:creationId xmlns:a16="http://schemas.microsoft.com/office/drawing/2014/main" id="{14A554B3-C332-4393-BD47-53271E4E5F0A}"/>
                    </a:ext>
                  </a:extLst>
                </p:cNvPr>
                <p:cNvCxnSpPr/>
                <p:nvPr/>
              </p:nvCxnSpPr>
              <p:spPr>
                <a:xfrm flipV="1">
                  <a:off x="7028464" y="2845851"/>
                  <a:ext cx="104948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Straight Connector 1488">
                  <a:extLst>
                    <a:ext uri="{FF2B5EF4-FFF2-40B4-BE49-F238E27FC236}">
                      <a16:creationId xmlns:a16="http://schemas.microsoft.com/office/drawing/2014/main" id="{24F83B74-8A41-4490-9646-656A9FA39D68}"/>
                    </a:ext>
                  </a:extLst>
                </p:cNvPr>
                <p:cNvCxnSpPr/>
                <p:nvPr/>
              </p:nvCxnSpPr>
              <p:spPr>
                <a:xfrm flipV="1">
                  <a:off x="6581681" y="293822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4" name="Group 1466">
                <a:extLst>
                  <a:ext uri="{FF2B5EF4-FFF2-40B4-BE49-F238E27FC236}">
                    <a16:creationId xmlns:a16="http://schemas.microsoft.com/office/drawing/2014/main" id="{E3E84D07-D30C-4C96-8893-F9E3449ECC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6" name="Straight Connector 1485">
                  <a:extLst>
                    <a:ext uri="{FF2B5EF4-FFF2-40B4-BE49-F238E27FC236}">
                      <a16:creationId xmlns:a16="http://schemas.microsoft.com/office/drawing/2014/main" id="{E889C390-6046-438A-A5DF-C1546F26A370}"/>
                    </a:ext>
                  </a:extLst>
                </p:cNvPr>
                <p:cNvCxnSpPr/>
                <p:nvPr/>
              </p:nvCxnSpPr>
              <p:spPr>
                <a:xfrm flipV="1">
                  <a:off x="7028943" y="2845748"/>
                  <a:ext cx="110945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Straight Connector 1486">
                  <a:extLst>
                    <a:ext uri="{FF2B5EF4-FFF2-40B4-BE49-F238E27FC236}">
                      <a16:creationId xmlns:a16="http://schemas.microsoft.com/office/drawing/2014/main" id="{1BB20F8B-6598-4D97-A8EA-D8E554BECFD4}"/>
                    </a:ext>
                  </a:extLst>
                </p:cNvPr>
                <p:cNvCxnSpPr/>
                <p:nvPr/>
              </p:nvCxnSpPr>
              <p:spPr>
                <a:xfrm flipV="1">
                  <a:off x="6582161" y="2938124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5" name="Group 1467">
                <a:extLst>
                  <a:ext uri="{FF2B5EF4-FFF2-40B4-BE49-F238E27FC236}">
                    <a16:creationId xmlns:a16="http://schemas.microsoft.com/office/drawing/2014/main" id="{49A9B814-6975-40DE-B740-564F19C6AA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4" name="Straight Connector 1483">
                  <a:extLst>
                    <a:ext uri="{FF2B5EF4-FFF2-40B4-BE49-F238E27FC236}">
                      <a16:creationId xmlns:a16="http://schemas.microsoft.com/office/drawing/2014/main" id="{1AF14B55-1F4D-421E-8317-4849C2482AD5}"/>
                    </a:ext>
                  </a:extLst>
                </p:cNvPr>
                <p:cNvCxnSpPr/>
                <p:nvPr/>
              </p:nvCxnSpPr>
              <p:spPr>
                <a:xfrm flipV="1">
                  <a:off x="7029423" y="2845643"/>
                  <a:ext cx="110945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>
                  <a:extLst>
                    <a:ext uri="{FF2B5EF4-FFF2-40B4-BE49-F238E27FC236}">
                      <a16:creationId xmlns:a16="http://schemas.microsoft.com/office/drawing/2014/main" id="{E1F15BA4-34B1-4227-944D-47BBB7D1EB98}"/>
                    </a:ext>
                  </a:extLst>
                </p:cNvPr>
                <p:cNvCxnSpPr/>
                <p:nvPr/>
              </p:nvCxnSpPr>
              <p:spPr>
                <a:xfrm flipV="1">
                  <a:off x="6582641" y="293488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6" name="Group 1468">
                <a:extLst>
                  <a:ext uri="{FF2B5EF4-FFF2-40B4-BE49-F238E27FC236}">
                    <a16:creationId xmlns:a16="http://schemas.microsoft.com/office/drawing/2014/main" id="{3347395A-9FE7-42CB-B797-AE187EE986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2" name="Straight Connector 1481">
                  <a:extLst>
                    <a:ext uri="{FF2B5EF4-FFF2-40B4-BE49-F238E27FC236}">
                      <a16:creationId xmlns:a16="http://schemas.microsoft.com/office/drawing/2014/main" id="{D13DA017-3C00-4DD5-9CD7-474FDD785F08}"/>
                    </a:ext>
                  </a:extLst>
                </p:cNvPr>
                <p:cNvCxnSpPr/>
                <p:nvPr/>
              </p:nvCxnSpPr>
              <p:spPr>
                <a:xfrm flipV="1">
                  <a:off x="7029905" y="2845540"/>
                  <a:ext cx="110945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>
                  <a:extLst>
                    <a:ext uri="{FF2B5EF4-FFF2-40B4-BE49-F238E27FC236}">
                      <a16:creationId xmlns:a16="http://schemas.microsoft.com/office/drawing/2014/main" id="{93031E90-0852-4EFD-A5A6-A7F6B2FD11F3}"/>
                    </a:ext>
                  </a:extLst>
                </p:cNvPr>
                <p:cNvCxnSpPr/>
                <p:nvPr/>
              </p:nvCxnSpPr>
              <p:spPr>
                <a:xfrm flipV="1">
                  <a:off x="6583123" y="2939482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7" name="Group 1469">
                <a:extLst>
                  <a:ext uri="{FF2B5EF4-FFF2-40B4-BE49-F238E27FC236}">
                    <a16:creationId xmlns:a16="http://schemas.microsoft.com/office/drawing/2014/main" id="{1324BE2E-2EE7-4940-874B-5B953F8421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0" name="Straight Connector 1479">
                  <a:extLst>
                    <a:ext uri="{FF2B5EF4-FFF2-40B4-BE49-F238E27FC236}">
                      <a16:creationId xmlns:a16="http://schemas.microsoft.com/office/drawing/2014/main" id="{95E5CC76-DA25-47B7-85D7-F1416B909C91}"/>
                    </a:ext>
                  </a:extLst>
                </p:cNvPr>
                <p:cNvCxnSpPr/>
                <p:nvPr/>
              </p:nvCxnSpPr>
              <p:spPr>
                <a:xfrm flipV="1">
                  <a:off x="7027385" y="2845436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>
                  <a:extLst>
                    <a:ext uri="{FF2B5EF4-FFF2-40B4-BE49-F238E27FC236}">
                      <a16:creationId xmlns:a16="http://schemas.microsoft.com/office/drawing/2014/main" id="{9D4A7F24-B070-4B77-B76A-9A9E1442457F}"/>
                    </a:ext>
                  </a:extLst>
                </p:cNvPr>
                <p:cNvCxnSpPr/>
                <p:nvPr/>
              </p:nvCxnSpPr>
              <p:spPr>
                <a:xfrm flipV="1">
                  <a:off x="6580605" y="293937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8" name="Group 1470">
                <a:extLst>
                  <a:ext uri="{FF2B5EF4-FFF2-40B4-BE49-F238E27FC236}">
                    <a16:creationId xmlns:a16="http://schemas.microsoft.com/office/drawing/2014/main" id="{B10EBEE8-FA27-4023-B2DD-B247918108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8" name="Straight Connector 1477">
                  <a:extLst>
                    <a:ext uri="{FF2B5EF4-FFF2-40B4-BE49-F238E27FC236}">
                      <a16:creationId xmlns:a16="http://schemas.microsoft.com/office/drawing/2014/main" id="{36856753-8A8F-4F01-9BD0-0911FB451956}"/>
                    </a:ext>
                  </a:extLst>
                </p:cNvPr>
                <p:cNvCxnSpPr/>
                <p:nvPr/>
              </p:nvCxnSpPr>
              <p:spPr>
                <a:xfrm flipV="1">
                  <a:off x="7027865" y="2845332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>
                  <a:extLst>
                    <a:ext uri="{FF2B5EF4-FFF2-40B4-BE49-F238E27FC236}">
                      <a16:creationId xmlns:a16="http://schemas.microsoft.com/office/drawing/2014/main" id="{034DD9CA-0E4A-4AAD-A4A6-C633E18A3BE6}"/>
                    </a:ext>
                  </a:extLst>
                </p:cNvPr>
                <p:cNvCxnSpPr/>
                <p:nvPr/>
              </p:nvCxnSpPr>
              <p:spPr>
                <a:xfrm flipV="1">
                  <a:off x="6581084" y="2939275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9" name="Group 1471">
                <a:extLst>
                  <a:ext uri="{FF2B5EF4-FFF2-40B4-BE49-F238E27FC236}">
                    <a16:creationId xmlns:a16="http://schemas.microsoft.com/office/drawing/2014/main" id="{5EB6DA2C-48CD-4A7C-AAF7-1C9754FE90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6" name="Straight Connector 1475">
                  <a:extLst>
                    <a:ext uri="{FF2B5EF4-FFF2-40B4-BE49-F238E27FC236}">
                      <a16:creationId xmlns:a16="http://schemas.microsoft.com/office/drawing/2014/main" id="{B9064034-E67F-4720-AEAF-B7276935CD61}"/>
                    </a:ext>
                  </a:extLst>
                </p:cNvPr>
                <p:cNvCxnSpPr/>
                <p:nvPr/>
              </p:nvCxnSpPr>
              <p:spPr>
                <a:xfrm flipV="1">
                  <a:off x="7022348" y="2846793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>
                  <a:extLst>
                    <a:ext uri="{FF2B5EF4-FFF2-40B4-BE49-F238E27FC236}">
                      <a16:creationId xmlns:a16="http://schemas.microsoft.com/office/drawing/2014/main" id="{7CBDA84A-98D1-493B-88A1-EFBA42FE3100}"/>
                    </a:ext>
                  </a:extLst>
                </p:cNvPr>
                <p:cNvCxnSpPr/>
                <p:nvPr/>
              </p:nvCxnSpPr>
              <p:spPr>
                <a:xfrm flipV="1">
                  <a:off x="6581564" y="2939171"/>
                  <a:ext cx="4467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80" name="Group 1472">
                <a:extLst>
                  <a:ext uri="{FF2B5EF4-FFF2-40B4-BE49-F238E27FC236}">
                    <a16:creationId xmlns:a16="http://schemas.microsoft.com/office/drawing/2014/main" id="{688A7876-FC0B-4061-9139-581DDDE908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4" name="Straight Connector 1473">
                  <a:extLst>
                    <a:ext uri="{FF2B5EF4-FFF2-40B4-BE49-F238E27FC236}">
                      <a16:creationId xmlns:a16="http://schemas.microsoft.com/office/drawing/2014/main" id="{2FDB4E71-8D9C-4367-B1C4-D954A3D0778A}"/>
                    </a:ext>
                  </a:extLst>
                </p:cNvPr>
                <p:cNvCxnSpPr/>
                <p:nvPr/>
              </p:nvCxnSpPr>
              <p:spPr>
                <a:xfrm flipV="1">
                  <a:off x="7028824" y="2846690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>
                  <a:extLst>
                    <a:ext uri="{FF2B5EF4-FFF2-40B4-BE49-F238E27FC236}">
                      <a16:creationId xmlns:a16="http://schemas.microsoft.com/office/drawing/2014/main" id="{44DF1EF6-7903-4E04-B933-40529EFC48D3}"/>
                    </a:ext>
                  </a:extLst>
                </p:cNvPr>
                <p:cNvCxnSpPr/>
                <p:nvPr/>
              </p:nvCxnSpPr>
              <p:spPr>
                <a:xfrm flipV="1">
                  <a:off x="6582044" y="2939067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044" name="Group 1436">
              <a:extLst>
                <a:ext uri="{FF2B5EF4-FFF2-40B4-BE49-F238E27FC236}">
                  <a16:creationId xmlns:a16="http://schemas.microsoft.com/office/drawing/2014/main" id="{09D62257-B9C1-43BF-91E4-5F21A15E4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045" name="Group 1437">
                <a:extLst>
                  <a:ext uri="{FF2B5EF4-FFF2-40B4-BE49-F238E27FC236}">
                    <a16:creationId xmlns:a16="http://schemas.microsoft.com/office/drawing/2014/main" id="{4E3AB94B-A0BC-4AEB-B6AF-3C1F3C2DC1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452" name="Rectangle 188">
                  <a:extLst>
                    <a:ext uri="{FF2B5EF4-FFF2-40B4-BE49-F238E27FC236}">
                      <a16:creationId xmlns:a16="http://schemas.microsoft.com/office/drawing/2014/main" id="{144BDA2C-792A-4E20-91EF-9376FB9D1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379" y="2996253"/>
                  <a:ext cx="548815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453" name="AutoShape 189">
                  <a:extLst>
                    <a:ext uri="{FF2B5EF4-FFF2-40B4-BE49-F238E27FC236}">
                      <a16:creationId xmlns:a16="http://schemas.microsoft.com/office/drawing/2014/main" id="{2028A18D-5BC3-4B30-9093-390550223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379" y="2921098"/>
                  <a:ext cx="674894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454" name="Freeform 190">
                  <a:extLst>
                    <a:ext uri="{FF2B5EF4-FFF2-40B4-BE49-F238E27FC236}">
                      <a16:creationId xmlns:a16="http://schemas.microsoft.com/office/drawing/2014/main" id="{0371CC0A-E435-4AA2-8474-6D008B149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1610" y="2922664"/>
                  <a:ext cx="122372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455" name="Freeform 191">
                  <a:extLst>
                    <a:ext uri="{FF2B5EF4-FFF2-40B4-BE49-F238E27FC236}">
                      <a16:creationId xmlns:a16="http://schemas.microsoft.com/office/drawing/2014/main" id="{7E7B5D30-A47B-4E33-94CF-6DFEF11BF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669" y="2936755"/>
                  <a:ext cx="52285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456" name="Freeform 192">
                  <a:extLst>
                    <a:ext uri="{FF2B5EF4-FFF2-40B4-BE49-F238E27FC236}">
                      <a16:creationId xmlns:a16="http://schemas.microsoft.com/office/drawing/2014/main" id="{52926A4C-4214-4989-B715-FB18F46C96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3039" y="2933624"/>
                  <a:ext cx="300366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439" name="Straight Connector 1438">
                <a:extLst>
                  <a:ext uri="{FF2B5EF4-FFF2-40B4-BE49-F238E27FC236}">
                    <a16:creationId xmlns:a16="http://schemas.microsoft.com/office/drawing/2014/main" id="{BE666C38-D9C2-4B64-8F7E-EF81172B8E4C}"/>
                  </a:ext>
                </a:extLst>
              </p:cNvPr>
              <p:cNvCxnSpPr/>
              <p:nvPr/>
            </p:nvCxnSpPr>
            <p:spPr>
              <a:xfrm flipH="1">
                <a:off x="6996826" y="2125793"/>
                <a:ext cx="1112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>
                <a:extLst>
                  <a:ext uri="{FF2B5EF4-FFF2-40B4-BE49-F238E27FC236}">
                    <a16:creationId xmlns:a16="http://schemas.microsoft.com/office/drawing/2014/main" id="{45D1F7DE-19AC-47DE-A847-168C9FD37756}"/>
                  </a:ext>
                </a:extLst>
              </p:cNvPr>
              <p:cNvCxnSpPr/>
              <p:nvPr/>
            </p:nvCxnSpPr>
            <p:spPr>
              <a:xfrm>
                <a:off x="6874454" y="2304284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>
                <a:extLst>
                  <a:ext uri="{FF2B5EF4-FFF2-40B4-BE49-F238E27FC236}">
                    <a16:creationId xmlns:a16="http://schemas.microsoft.com/office/drawing/2014/main" id="{1BF24CBB-76BA-4B5E-B9B8-F0829661EDD0}"/>
                  </a:ext>
                </a:extLst>
              </p:cNvPr>
              <p:cNvCxnSpPr/>
              <p:nvPr/>
            </p:nvCxnSpPr>
            <p:spPr>
              <a:xfrm>
                <a:off x="6870747" y="236847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>
                <a:extLst>
                  <a:ext uri="{FF2B5EF4-FFF2-40B4-BE49-F238E27FC236}">
                    <a16:creationId xmlns:a16="http://schemas.microsoft.com/office/drawing/2014/main" id="{97A1E9F2-2939-45F5-A552-EC546F5E2F8C}"/>
                  </a:ext>
                </a:extLst>
              </p:cNvPr>
              <p:cNvCxnSpPr/>
              <p:nvPr/>
            </p:nvCxnSpPr>
            <p:spPr>
              <a:xfrm>
                <a:off x="6870747" y="244519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>
                <a:extLst>
                  <a:ext uri="{FF2B5EF4-FFF2-40B4-BE49-F238E27FC236}">
                    <a16:creationId xmlns:a16="http://schemas.microsoft.com/office/drawing/2014/main" id="{D27D4824-09B5-482F-AF34-85EBC8AE0EEF}"/>
                  </a:ext>
                </a:extLst>
              </p:cNvPr>
              <p:cNvCxnSpPr/>
              <p:nvPr/>
            </p:nvCxnSpPr>
            <p:spPr>
              <a:xfrm>
                <a:off x="6867038" y="250939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>
                <a:extLst>
                  <a:ext uri="{FF2B5EF4-FFF2-40B4-BE49-F238E27FC236}">
                    <a16:creationId xmlns:a16="http://schemas.microsoft.com/office/drawing/2014/main" id="{2EE27A8F-6DF2-4B2B-B43A-4998503BC47C}"/>
                  </a:ext>
                </a:extLst>
              </p:cNvPr>
              <p:cNvCxnSpPr/>
              <p:nvPr/>
            </p:nvCxnSpPr>
            <p:spPr>
              <a:xfrm>
                <a:off x="6867038" y="257045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>
                <a:extLst>
                  <a:ext uri="{FF2B5EF4-FFF2-40B4-BE49-F238E27FC236}">
                    <a16:creationId xmlns:a16="http://schemas.microsoft.com/office/drawing/2014/main" id="{3A86E489-60E7-42AA-B13C-18275738E4B2}"/>
                  </a:ext>
                </a:extLst>
              </p:cNvPr>
              <p:cNvCxnSpPr/>
              <p:nvPr/>
            </p:nvCxnSpPr>
            <p:spPr>
              <a:xfrm>
                <a:off x="6863331" y="2637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>
                <a:extLst>
                  <a:ext uri="{FF2B5EF4-FFF2-40B4-BE49-F238E27FC236}">
                    <a16:creationId xmlns:a16="http://schemas.microsoft.com/office/drawing/2014/main" id="{C44B391D-2CA5-4CAC-8B36-FEDF6607FC3E}"/>
                  </a:ext>
                </a:extLst>
              </p:cNvPr>
              <p:cNvCxnSpPr/>
              <p:nvPr/>
            </p:nvCxnSpPr>
            <p:spPr>
              <a:xfrm>
                <a:off x="6859622" y="270667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>
                <a:extLst>
                  <a:ext uri="{FF2B5EF4-FFF2-40B4-BE49-F238E27FC236}">
                    <a16:creationId xmlns:a16="http://schemas.microsoft.com/office/drawing/2014/main" id="{FDED9A37-084E-4EA5-AA22-BFF0DC829340}"/>
                  </a:ext>
                </a:extLst>
              </p:cNvPr>
              <p:cNvCxnSpPr/>
              <p:nvPr/>
            </p:nvCxnSpPr>
            <p:spPr>
              <a:xfrm>
                <a:off x="6867038" y="2775565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>
                <a:extLst>
                  <a:ext uri="{FF2B5EF4-FFF2-40B4-BE49-F238E27FC236}">
                    <a16:creationId xmlns:a16="http://schemas.microsoft.com/office/drawing/2014/main" id="{BC3D6492-BB9B-43DA-B724-08F8D83BDAA8}"/>
                  </a:ext>
                </a:extLst>
              </p:cNvPr>
              <p:cNvCxnSpPr/>
              <p:nvPr/>
            </p:nvCxnSpPr>
            <p:spPr>
              <a:xfrm>
                <a:off x="6870747" y="284289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>
                <a:extLst>
                  <a:ext uri="{FF2B5EF4-FFF2-40B4-BE49-F238E27FC236}">
                    <a16:creationId xmlns:a16="http://schemas.microsoft.com/office/drawing/2014/main" id="{B10D36ED-9EF9-4305-9EA9-7C241480CC95}"/>
                  </a:ext>
                </a:extLst>
              </p:cNvPr>
              <p:cNvCxnSpPr/>
              <p:nvPr/>
            </p:nvCxnSpPr>
            <p:spPr>
              <a:xfrm>
                <a:off x="6870747" y="2911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>
                <a:extLst>
                  <a:ext uri="{FF2B5EF4-FFF2-40B4-BE49-F238E27FC236}">
                    <a16:creationId xmlns:a16="http://schemas.microsoft.com/office/drawing/2014/main" id="{553A4C01-BED0-4F54-BBBE-98C431E5A591}"/>
                  </a:ext>
                </a:extLst>
              </p:cNvPr>
              <p:cNvCxnSpPr/>
              <p:nvPr/>
            </p:nvCxnSpPr>
            <p:spPr>
              <a:xfrm>
                <a:off x="6874454" y="297597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>
                <a:extLst>
                  <a:ext uri="{FF2B5EF4-FFF2-40B4-BE49-F238E27FC236}">
                    <a16:creationId xmlns:a16="http://schemas.microsoft.com/office/drawing/2014/main" id="{C95ABABD-5A7F-410A-8AAB-095F5E57B6EA}"/>
                  </a:ext>
                </a:extLst>
              </p:cNvPr>
              <p:cNvCxnSpPr/>
              <p:nvPr/>
            </p:nvCxnSpPr>
            <p:spPr>
              <a:xfrm flipH="1">
                <a:off x="6878164" y="2132056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2" name="Group 1317">
            <a:extLst>
              <a:ext uri="{FF2B5EF4-FFF2-40B4-BE49-F238E27FC236}">
                <a16:creationId xmlns:a16="http://schemas.microsoft.com/office/drawing/2014/main" id="{F9651D65-8E16-4644-842B-117FD290B75C}"/>
              </a:ext>
            </a:extLst>
          </p:cNvPr>
          <p:cNvGrpSpPr>
            <a:grpSpLocks/>
          </p:cNvGrpSpPr>
          <p:nvPr/>
        </p:nvGrpSpPr>
        <p:grpSpPr bwMode="auto">
          <a:xfrm>
            <a:off x="6051550" y="5207000"/>
            <a:ext cx="331788" cy="1031875"/>
            <a:chOff x="6240352" y="2055335"/>
            <a:chExt cx="771307" cy="1017716"/>
          </a:xfrm>
        </p:grpSpPr>
        <p:grpSp>
          <p:nvGrpSpPr>
            <p:cNvPr id="204985" name="Group 1377">
              <a:extLst>
                <a:ext uri="{FF2B5EF4-FFF2-40B4-BE49-F238E27FC236}">
                  <a16:creationId xmlns:a16="http://schemas.microsoft.com/office/drawing/2014/main" id="{BB2E5F52-E933-4E36-946F-73ECC83FBE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427924DF-85D3-4B65-A9E7-8CCBE4D3DE03}"/>
                  </a:ext>
                </a:extLst>
              </p:cNvPr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00" name="Straight Connector 1399">
                <a:extLst>
                  <a:ext uri="{FF2B5EF4-FFF2-40B4-BE49-F238E27FC236}">
                    <a16:creationId xmlns:a16="http://schemas.microsoft.com/office/drawing/2014/main" id="{E2B06F9D-0093-4742-89DA-8C24F996B0C6}"/>
                  </a:ext>
                </a:extLst>
              </p:cNvPr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1" name="Rectangle 1400">
                <a:extLst>
                  <a:ext uri="{FF2B5EF4-FFF2-40B4-BE49-F238E27FC236}">
                    <a16:creationId xmlns:a16="http://schemas.microsoft.com/office/drawing/2014/main" id="{B870EE97-D531-470E-ACD9-4237295F3903}"/>
                  </a:ext>
                </a:extLst>
              </p:cNvPr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02" name="Straight Connector 1401">
                <a:extLst>
                  <a:ext uri="{FF2B5EF4-FFF2-40B4-BE49-F238E27FC236}">
                    <a16:creationId xmlns:a16="http://schemas.microsoft.com/office/drawing/2014/main" id="{D7CE7AB7-4DF2-4260-BF69-2F8C5D52B27C}"/>
                  </a:ext>
                </a:extLst>
              </p:cNvPr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3" name="Rectangle 1402">
                <a:extLst>
                  <a:ext uri="{FF2B5EF4-FFF2-40B4-BE49-F238E27FC236}">
                    <a16:creationId xmlns:a16="http://schemas.microsoft.com/office/drawing/2014/main" id="{6B30E07E-B854-40E0-B657-955009629CDE}"/>
                  </a:ext>
                </a:extLst>
              </p:cNvPr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04" name="Rectangle 1403">
                <a:extLst>
                  <a:ext uri="{FF2B5EF4-FFF2-40B4-BE49-F238E27FC236}">
                    <a16:creationId xmlns:a16="http://schemas.microsoft.com/office/drawing/2014/main" id="{8AA10CD4-7A6A-40F4-A7EA-72E8BB9B83FC}"/>
                  </a:ext>
                </a:extLst>
              </p:cNvPr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05" name="Straight Connector 1404">
                <a:extLst>
                  <a:ext uri="{FF2B5EF4-FFF2-40B4-BE49-F238E27FC236}">
                    <a16:creationId xmlns:a16="http://schemas.microsoft.com/office/drawing/2014/main" id="{EBF67401-DD70-4A05-9B25-512E9EB028A1}"/>
                  </a:ext>
                </a:extLst>
              </p:cNvPr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13" name="Group 1405">
                <a:extLst>
                  <a:ext uri="{FF2B5EF4-FFF2-40B4-BE49-F238E27FC236}">
                    <a16:creationId xmlns:a16="http://schemas.microsoft.com/office/drawing/2014/main" id="{853B1D5D-E7A5-4AB8-80D0-57B0489E34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4" name="Straight Connector 1433">
                  <a:extLst>
                    <a:ext uri="{FF2B5EF4-FFF2-40B4-BE49-F238E27FC236}">
                      <a16:creationId xmlns:a16="http://schemas.microsoft.com/office/drawing/2014/main" id="{43E724CB-43DD-4BFA-8386-37CC40F06F82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5" name="Straight Connector 1434">
                  <a:extLst>
                    <a:ext uri="{FF2B5EF4-FFF2-40B4-BE49-F238E27FC236}">
                      <a16:creationId xmlns:a16="http://schemas.microsoft.com/office/drawing/2014/main" id="{46BBB733-00AF-4BE2-8601-BDDA276C7AE3}"/>
                    </a:ext>
                  </a:extLst>
                </p:cNvPr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4" name="Group 1406">
                <a:extLst>
                  <a:ext uri="{FF2B5EF4-FFF2-40B4-BE49-F238E27FC236}">
                    <a16:creationId xmlns:a16="http://schemas.microsoft.com/office/drawing/2014/main" id="{5C5D4BC4-B82B-4B38-9F94-25375C33A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2" name="Straight Connector 1431">
                  <a:extLst>
                    <a:ext uri="{FF2B5EF4-FFF2-40B4-BE49-F238E27FC236}">
                      <a16:creationId xmlns:a16="http://schemas.microsoft.com/office/drawing/2014/main" id="{557FF802-3E53-4E1E-AE50-F81AC34B7AB0}"/>
                    </a:ext>
                  </a:extLst>
                </p:cNvPr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>
                  <a:extLst>
                    <a:ext uri="{FF2B5EF4-FFF2-40B4-BE49-F238E27FC236}">
                      <a16:creationId xmlns:a16="http://schemas.microsoft.com/office/drawing/2014/main" id="{0CC8EBF3-C9E0-40F0-95B5-525D2AE9C94D}"/>
                    </a:ext>
                  </a:extLst>
                </p:cNvPr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5" name="Group 1407">
                <a:extLst>
                  <a:ext uri="{FF2B5EF4-FFF2-40B4-BE49-F238E27FC236}">
                    <a16:creationId xmlns:a16="http://schemas.microsoft.com/office/drawing/2014/main" id="{D85A5F7C-331E-4F71-A413-BB4E223F4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0" name="Straight Connector 1429">
                  <a:extLst>
                    <a:ext uri="{FF2B5EF4-FFF2-40B4-BE49-F238E27FC236}">
                      <a16:creationId xmlns:a16="http://schemas.microsoft.com/office/drawing/2014/main" id="{8FC6C28F-650A-4CCA-B792-978578643539}"/>
                    </a:ext>
                  </a:extLst>
                </p:cNvPr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>
                  <a:extLst>
                    <a:ext uri="{FF2B5EF4-FFF2-40B4-BE49-F238E27FC236}">
                      <a16:creationId xmlns:a16="http://schemas.microsoft.com/office/drawing/2014/main" id="{B7FD2F98-998E-492E-86D8-5672C09779A4}"/>
                    </a:ext>
                  </a:extLst>
                </p:cNvPr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6" name="Group 1408">
                <a:extLst>
                  <a:ext uri="{FF2B5EF4-FFF2-40B4-BE49-F238E27FC236}">
                    <a16:creationId xmlns:a16="http://schemas.microsoft.com/office/drawing/2014/main" id="{AE959E54-DEEE-4642-872D-6ED1D72335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8" name="Straight Connector 1427">
                  <a:extLst>
                    <a:ext uri="{FF2B5EF4-FFF2-40B4-BE49-F238E27FC236}">
                      <a16:creationId xmlns:a16="http://schemas.microsoft.com/office/drawing/2014/main" id="{43D5D71F-936F-4500-BA23-096DDC748A76}"/>
                    </a:ext>
                  </a:extLst>
                </p:cNvPr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>
                  <a:extLst>
                    <a:ext uri="{FF2B5EF4-FFF2-40B4-BE49-F238E27FC236}">
                      <a16:creationId xmlns:a16="http://schemas.microsoft.com/office/drawing/2014/main" id="{D6FC936E-DC0D-4D6F-9A6D-947915D6CF73}"/>
                    </a:ext>
                  </a:extLst>
                </p:cNvPr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7" name="Group 1409">
                <a:extLst>
                  <a:ext uri="{FF2B5EF4-FFF2-40B4-BE49-F238E27FC236}">
                    <a16:creationId xmlns:a16="http://schemas.microsoft.com/office/drawing/2014/main" id="{2A2CE03C-E5E8-4593-969F-9F314A558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6" name="Straight Connector 1425">
                  <a:extLst>
                    <a:ext uri="{FF2B5EF4-FFF2-40B4-BE49-F238E27FC236}">
                      <a16:creationId xmlns:a16="http://schemas.microsoft.com/office/drawing/2014/main" id="{A37FE644-078A-49F1-B297-1C4A84F9F2BA}"/>
                    </a:ext>
                  </a:extLst>
                </p:cNvPr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Straight Connector 1426">
                  <a:extLst>
                    <a:ext uri="{FF2B5EF4-FFF2-40B4-BE49-F238E27FC236}">
                      <a16:creationId xmlns:a16="http://schemas.microsoft.com/office/drawing/2014/main" id="{6930F74C-A360-49B3-881D-0EF2618427E4}"/>
                    </a:ext>
                  </a:extLst>
                </p:cNvPr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8" name="Group 1410">
                <a:extLst>
                  <a:ext uri="{FF2B5EF4-FFF2-40B4-BE49-F238E27FC236}">
                    <a16:creationId xmlns:a16="http://schemas.microsoft.com/office/drawing/2014/main" id="{B062F9C6-D78F-40C7-AF12-17DBB81489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4" name="Straight Connector 1423">
                  <a:extLst>
                    <a:ext uri="{FF2B5EF4-FFF2-40B4-BE49-F238E27FC236}">
                      <a16:creationId xmlns:a16="http://schemas.microsoft.com/office/drawing/2014/main" id="{F35407D2-64B3-429F-9BA5-903A139BA06F}"/>
                    </a:ext>
                  </a:extLst>
                </p:cNvPr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>
                  <a:extLst>
                    <a:ext uri="{FF2B5EF4-FFF2-40B4-BE49-F238E27FC236}">
                      <a16:creationId xmlns:a16="http://schemas.microsoft.com/office/drawing/2014/main" id="{79ACE7BD-D621-456A-8231-B9288C274BB4}"/>
                    </a:ext>
                  </a:extLst>
                </p:cNvPr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9" name="Group 1411">
                <a:extLst>
                  <a:ext uri="{FF2B5EF4-FFF2-40B4-BE49-F238E27FC236}">
                    <a16:creationId xmlns:a16="http://schemas.microsoft.com/office/drawing/2014/main" id="{BA8D1DC7-D400-4B61-A28A-18449B11B9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2" name="Straight Connector 1421">
                  <a:extLst>
                    <a:ext uri="{FF2B5EF4-FFF2-40B4-BE49-F238E27FC236}">
                      <a16:creationId xmlns:a16="http://schemas.microsoft.com/office/drawing/2014/main" id="{2C04467B-8D0F-4D38-B95B-C3520AF06DAC}"/>
                    </a:ext>
                  </a:extLst>
                </p:cNvPr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>
                  <a:extLst>
                    <a:ext uri="{FF2B5EF4-FFF2-40B4-BE49-F238E27FC236}">
                      <a16:creationId xmlns:a16="http://schemas.microsoft.com/office/drawing/2014/main" id="{77038F2D-6A3B-45F3-B540-7F423FDCDA61}"/>
                    </a:ext>
                  </a:extLst>
                </p:cNvPr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0" name="Group 1412">
                <a:extLst>
                  <a:ext uri="{FF2B5EF4-FFF2-40B4-BE49-F238E27FC236}">
                    <a16:creationId xmlns:a16="http://schemas.microsoft.com/office/drawing/2014/main" id="{E4F3D052-D8E3-4EEC-8477-9E2AC8AB88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0" name="Straight Connector 1419">
                  <a:extLst>
                    <a:ext uri="{FF2B5EF4-FFF2-40B4-BE49-F238E27FC236}">
                      <a16:creationId xmlns:a16="http://schemas.microsoft.com/office/drawing/2014/main" id="{6CCA6E79-C427-41E5-A89B-97303141CCB0}"/>
                    </a:ext>
                  </a:extLst>
                </p:cNvPr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>
                  <a:extLst>
                    <a:ext uri="{FF2B5EF4-FFF2-40B4-BE49-F238E27FC236}">
                      <a16:creationId xmlns:a16="http://schemas.microsoft.com/office/drawing/2014/main" id="{21513588-9C59-410E-B3D4-330770F6D28F}"/>
                    </a:ext>
                  </a:extLst>
                </p:cNvPr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1" name="Group 1413">
                <a:extLst>
                  <a:ext uri="{FF2B5EF4-FFF2-40B4-BE49-F238E27FC236}">
                    <a16:creationId xmlns:a16="http://schemas.microsoft.com/office/drawing/2014/main" id="{C4495D3A-8A21-4247-8318-30BFE2674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8" name="Straight Connector 1417">
                  <a:extLst>
                    <a:ext uri="{FF2B5EF4-FFF2-40B4-BE49-F238E27FC236}">
                      <a16:creationId xmlns:a16="http://schemas.microsoft.com/office/drawing/2014/main" id="{00C8D585-6926-43DB-8181-590751A6ABEA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>
                  <a:extLst>
                    <a:ext uri="{FF2B5EF4-FFF2-40B4-BE49-F238E27FC236}">
                      <a16:creationId xmlns:a16="http://schemas.microsoft.com/office/drawing/2014/main" id="{8F86FCF1-70A1-4398-8B70-A00916F484CC}"/>
                    </a:ext>
                  </a:extLst>
                </p:cNvPr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2" name="Group 1414">
                <a:extLst>
                  <a:ext uri="{FF2B5EF4-FFF2-40B4-BE49-F238E27FC236}">
                    <a16:creationId xmlns:a16="http://schemas.microsoft.com/office/drawing/2014/main" id="{247BFF7F-71A5-44DD-9F55-2F29959F66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6" name="Straight Connector 1415">
                  <a:extLst>
                    <a:ext uri="{FF2B5EF4-FFF2-40B4-BE49-F238E27FC236}">
                      <a16:creationId xmlns:a16="http://schemas.microsoft.com/office/drawing/2014/main" id="{1A23E68D-6BEF-4B53-9C2B-B588DDFA528B}"/>
                    </a:ext>
                  </a:extLst>
                </p:cNvPr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Straight Connector 1416">
                  <a:extLst>
                    <a:ext uri="{FF2B5EF4-FFF2-40B4-BE49-F238E27FC236}">
                      <a16:creationId xmlns:a16="http://schemas.microsoft.com/office/drawing/2014/main" id="{34671A5B-A588-4EAD-A4B5-D04E687F6715}"/>
                    </a:ext>
                  </a:extLst>
                </p:cNvPr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86" name="Group 1378">
              <a:extLst>
                <a:ext uri="{FF2B5EF4-FFF2-40B4-BE49-F238E27FC236}">
                  <a16:creationId xmlns:a16="http://schemas.microsoft.com/office/drawing/2014/main" id="{033E9C32-043E-40D4-89F4-2BC1663FD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87" name="Group 1379">
                <a:extLst>
                  <a:ext uri="{FF2B5EF4-FFF2-40B4-BE49-F238E27FC236}">
                    <a16:creationId xmlns:a16="http://schemas.microsoft.com/office/drawing/2014/main" id="{386B3452-DAAD-4F63-905B-339E65347A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94" name="Rectangle 188">
                  <a:extLst>
                    <a:ext uri="{FF2B5EF4-FFF2-40B4-BE49-F238E27FC236}">
                      <a16:creationId xmlns:a16="http://schemas.microsoft.com/office/drawing/2014/main" id="{9C975411-D765-4A36-BFC0-393122CC7F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95" name="AutoShape 189">
                  <a:extLst>
                    <a:ext uri="{FF2B5EF4-FFF2-40B4-BE49-F238E27FC236}">
                      <a16:creationId xmlns:a16="http://schemas.microsoft.com/office/drawing/2014/main" id="{D7C0D78A-CCEC-4F5F-823F-26625125FE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96" name="Freeform 190">
                  <a:extLst>
                    <a:ext uri="{FF2B5EF4-FFF2-40B4-BE49-F238E27FC236}">
                      <a16:creationId xmlns:a16="http://schemas.microsoft.com/office/drawing/2014/main" id="{06AFA542-D186-4DA4-A3FF-D1B3D187B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97" name="Freeform 191">
                  <a:extLst>
                    <a:ext uri="{FF2B5EF4-FFF2-40B4-BE49-F238E27FC236}">
                      <a16:creationId xmlns:a16="http://schemas.microsoft.com/office/drawing/2014/main" id="{57D269D3-66CE-49C4-916B-BC1BF3BFE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98" name="Freeform 192">
                  <a:extLst>
                    <a:ext uri="{FF2B5EF4-FFF2-40B4-BE49-F238E27FC236}">
                      <a16:creationId xmlns:a16="http://schemas.microsoft.com/office/drawing/2014/main" id="{94C0FFA0-DDEE-4CB2-B8E2-BAEBA43458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381" name="Straight Connector 1380">
                <a:extLst>
                  <a:ext uri="{FF2B5EF4-FFF2-40B4-BE49-F238E27FC236}">
                    <a16:creationId xmlns:a16="http://schemas.microsoft.com/office/drawing/2014/main" id="{B4B7321B-7DD1-4974-8356-6291579099AF}"/>
                  </a:ext>
                </a:extLst>
              </p:cNvPr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>
                <a:extLst>
                  <a:ext uri="{FF2B5EF4-FFF2-40B4-BE49-F238E27FC236}">
                    <a16:creationId xmlns:a16="http://schemas.microsoft.com/office/drawing/2014/main" id="{286375E9-699D-4CFE-BBC4-E4492CF648A6}"/>
                  </a:ext>
                </a:extLst>
              </p:cNvPr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>
                <a:extLst>
                  <a:ext uri="{FF2B5EF4-FFF2-40B4-BE49-F238E27FC236}">
                    <a16:creationId xmlns:a16="http://schemas.microsoft.com/office/drawing/2014/main" id="{E8FDEE95-8677-4D29-903C-8AAB3A36FE79}"/>
                  </a:ext>
                </a:extLst>
              </p:cNvPr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>
                <a:extLst>
                  <a:ext uri="{FF2B5EF4-FFF2-40B4-BE49-F238E27FC236}">
                    <a16:creationId xmlns:a16="http://schemas.microsoft.com/office/drawing/2014/main" id="{3AB65D4A-5E86-421B-B785-56303C5D6526}"/>
                  </a:ext>
                </a:extLst>
              </p:cNvPr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>
                <a:extLst>
                  <a:ext uri="{FF2B5EF4-FFF2-40B4-BE49-F238E27FC236}">
                    <a16:creationId xmlns:a16="http://schemas.microsoft.com/office/drawing/2014/main" id="{24592408-C51D-431A-9EC3-F0C48E1C590E}"/>
                  </a:ext>
                </a:extLst>
              </p:cNvPr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>
                <a:extLst>
                  <a:ext uri="{FF2B5EF4-FFF2-40B4-BE49-F238E27FC236}">
                    <a16:creationId xmlns:a16="http://schemas.microsoft.com/office/drawing/2014/main" id="{7496AE4B-D411-4AB9-B0BC-8B12EF81B64B}"/>
                  </a:ext>
                </a:extLst>
              </p:cNvPr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>
                <a:extLst>
                  <a:ext uri="{FF2B5EF4-FFF2-40B4-BE49-F238E27FC236}">
                    <a16:creationId xmlns:a16="http://schemas.microsoft.com/office/drawing/2014/main" id="{5309ED03-7488-4C8A-AE4B-13B8F0CB0DD5}"/>
                  </a:ext>
                </a:extLst>
              </p:cNvPr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>
                <a:extLst>
                  <a:ext uri="{FF2B5EF4-FFF2-40B4-BE49-F238E27FC236}">
                    <a16:creationId xmlns:a16="http://schemas.microsoft.com/office/drawing/2014/main" id="{7A66267B-0DD8-48CD-8934-A82E7BD3D5C3}"/>
                  </a:ext>
                </a:extLst>
              </p:cNvPr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>
                <a:extLst>
                  <a:ext uri="{FF2B5EF4-FFF2-40B4-BE49-F238E27FC236}">
                    <a16:creationId xmlns:a16="http://schemas.microsoft.com/office/drawing/2014/main" id="{4AEC171A-3AE1-43AC-BC41-E410E46F9EB1}"/>
                  </a:ext>
                </a:extLst>
              </p:cNvPr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>
                <a:extLst>
                  <a:ext uri="{FF2B5EF4-FFF2-40B4-BE49-F238E27FC236}">
                    <a16:creationId xmlns:a16="http://schemas.microsoft.com/office/drawing/2014/main" id="{917746DF-27AE-45DB-8025-862C0C74EDF3}"/>
                  </a:ext>
                </a:extLst>
              </p:cNvPr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>
                <a:extLst>
                  <a:ext uri="{FF2B5EF4-FFF2-40B4-BE49-F238E27FC236}">
                    <a16:creationId xmlns:a16="http://schemas.microsoft.com/office/drawing/2014/main" id="{E74CA932-BCE1-4183-9120-373B1735F15D}"/>
                  </a:ext>
                </a:extLst>
              </p:cNvPr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>
                <a:extLst>
                  <a:ext uri="{FF2B5EF4-FFF2-40B4-BE49-F238E27FC236}">
                    <a16:creationId xmlns:a16="http://schemas.microsoft.com/office/drawing/2014/main" id="{AAC08C2A-160B-4BEF-B3D8-577EADA193AB}"/>
                  </a:ext>
                </a:extLst>
              </p:cNvPr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>
                <a:extLst>
                  <a:ext uri="{FF2B5EF4-FFF2-40B4-BE49-F238E27FC236}">
                    <a16:creationId xmlns:a16="http://schemas.microsoft.com/office/drawing/2014/main" id="{2E100B6D-530D-4914-AB3F-779A876A83F9}"/>
                  </a:ext>
                </a:extLst>
              </p:cNvPr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3" name="Group 1318">
            <a:extLst>
              <a:ext uri="{FF2B5EF4-FFF2-40B4-BE49-F238E27FC236}">
                <a16:creationId xmlns:a16="http://schemas.microsoft.com/office/drawing/2014/main" id="{0586631B-3F2B-41AB-B4B3-908E343F3DFD}"/>
              </a:ext>
            </a:extLst>
          </p:cNvPr>
          <p:cNvGrpSpPr>
            <a:grpSpLocks/>
          </p:cNvGrpSpPr>
          <p:nvPr/>
        </p:nvGrpSpPr>
        <p:grpSpPr bwMode="auto">
          <a:xfrm>
            <a:off x="6427788" y="5207000"/>
            <a:ext cx="331787" cy="1031875"/>
            <a:chOff x="6240352" y="2055335"/>
            <a:chExt cx="771307" cy="1017716"/>
          </a:xfrm>
        </p:grpSpPr>
        <p:grpSp>
          <p:nvGrpSpPr>
            <p:cNvPr id="204927" name="Group 1319">
              <a:extLst>
                <a:ext uri="{FF2B5EF4-FFF2-40B4-BE49-F238E27FC236}">
                  <a16:creationId xmlns:a16="http://schemas.microsoft.com/office/drawing/2014/main" id="{22B02AB1-A50C-45C7-AAD4-E37B76A67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F4313BE4-8BAB-4EC7-AEF2-C335020D3921}"/>
                  </a:ext>
                </a:extLst>
              </p:cNvPr>
              <p:cNvSpPr/>
              <p:nvPr/>
            </p:nvSpPr>
            <p:spPr>
              <a:xfrm>
                <a:off x="6509397" y="3062244"/>
                <a:ext cx="447629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42" name="Straight Connector 1341">
                <a:extLst>
                  <a:ext uri="{FF2B5EF4-FFF2-40B4-BE49-F238E27FC236}">
                    <a16:creationId xmlns:a16="http://schemas.microsoft.com/office/drawing/2014/main" id="{ABA98DD3-CB31-48F1-A445-E70D3B87413A}"/>
                  </a:ext>
                </a:extLst>
              </p:cNvPr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23A1D197-9C0C-40E5-922A-F721A042F0D6}"/>
                  </a:ext>
                </a:extLst>
              </p:cNvPr>
              <p:cNvSpPr/>
              <p:nvPr/>
            </p:nvSpPr>
            <p:spPr>
              <a:xfrm>
                <a:off x="6476570" y="3071638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44" name="Straight Connector 1343">
                <a:extLst>
                  <a:ext uri="{FF2B5EF4-FFF2-40B4-BE49-F238E27FC236}">
                    <a16:creationId xmlns:a16="http://schemas.microsoft.com/office/drawing/2014/main" id="{1963F454-F49C-4BD6-A2E1-AA7577BCBE36}"/>
                  </a:ext>
                </a:extLst>
              </p:cNvPr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C1113934-6193-4384-B64E-57944526678C}"/>
                  </a:ext>
                </a:extLst>
              </p:cNvPr>
              <p:cNvSpPr/>
              <p:nvPr/>
            </p:nvSpPr>
            <p:spPr>
              <a:xfrm>
                <a:off x="6816769" y="3702622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12A7F9AD-0BD6-4B28-AB24-F3D22DF1F529}"/>
                  </a:ext>
                </a:extLst>
              </p:cNvPr>
              <p:cNvSpPr/>
              <p:nvPr/>
            </p:nvSpPr>
            <p:spPr>
              <a:xfrm>
                <a:off x="6404950" y="3157752"/>
                <a:ext cx="444646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47" name="Straight Connector 1346">
                <a:extLst>
                  <a:ext uri="{FF2B5EF4-FFF2-40B4-BE49-F238E27FC236}">
                    <a16:creationId xmlns:a16="http://schemas.microsoft.com/office/drawing/2014/main" id="{D32BEC25-56AE-42A7-92F0-2C4D308B6DF2}"/>
                  </a:ext>
                </a:extLst>
              </p:cNvPr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55" name="Group 1347">
                <a:extLst>
                  <a:ext uri="{FF2B5EF4-FFF2-40B4-BE49-F238E27FC236}">
                    <a16:creationId xmlns:a16="http://schemas.microsoft.com/office/drawing/2014/main" id="{4DB39766-3D08-4206-A241-1FBF897E8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6" name="Straight Connector 1375">
                  <a:extLst>
                    <a:ext uri="{FF2B5EF4-FFF2-40B4-BE49-F238E27FC236}">
                      <a16:creationId xmlns:a16="http://schemas.microsoft.com/office/drawing/2014/main" id="{AA5E5A89-103F-47D8-85DD-11571F4A007F}"/>
                    </a:ext>
                  </a:extLst>
                </p:cNvPr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Straight Connector 1376">
                  <a:extLst>
                    <a:ext uri="{FF2B5EF4-FFF2-40B4-BE49-F238E27FC236}">
                      <a16:creationId xmlns:a16="http://schemas.microsoft.com/office/drawing/2014/main" id="{11436B71-5272-47D7-8D8D-F016ACEFF541}"/>
                    </a:ext>
                  </a:extLst>
                </p:cNvPr>
                <p:cNvCxnSpPr/>
                <p:nvPr/>
              </p:nvCxnSpPr>
              <p:spPr>
                <a:xfrm flipV="1">
                  <a:off x="6580707" y="293843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6" name="Group 1348">
                <a:extLst>
                  <a:ext uri="{FF2B5EF4-FFF2-40B4-BE49-F238E27FC236}">
                    <a16:creationId xmlns:a16="http://schemas.microsoft.com/office/drawing/2014/main" id="{0FC47B35-1EE5-441D-93A5-34CBE1EC54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4" name="Straight Connector 1373">
                  <a:extLst>
                    <a:ext uri="{FF2B5EF4-FFF2-40B4-BE49-F238E27FC236}">
                      <a16:creationId xmlns:a16="http://schemas.microsoft.com/office/drawing/2014/main" id="{E1A4C546-F403-4C63-9A91-CC8656666994}"/>
                    </a:ext>
                  </a:extLst>
                </p:cNvPr>
                <p:cNvCxnSpPr/>
                <p:nvPr/>
              </p:nvCxnSpPr>
              <p:spPr>
                <a:xfrm flipV="1">
                  <a:off x="7028816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>
                  <a:extLst>
                    <a:ext uri="{FF2B5EF4-FFF2-40B4-BE49-F238E27FC236}">
                      <a16:creationId xmlns:a16="http://schemas.microsoft.com/office/drawing/2014/main" id="{40C7992E-2C4D-48EB-9DB3-4764C60C9ED0}"/>
                    </a:ext>
                  </a:extLst>
                </p:cNvPr>
                <p:cNvCxnSpPr/>
                <p:nvPr/>
              </p:nvCxnSpPr>
              <p:spPr>
                <a:xfrm flipV="1">
                  <a:off x="6581187" y="2938331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7" name="Group 1349">
                <a:extLst>
                  <a:ext uri="{FF2B5EF4-FFF2-40B4-BE49-F238E27FC236}">
                    <a16:creationId xmlns:a16="http://schemas.microsoft.com/office/drawing/2014/main" id="{2B038EBA-A694-464C-8640-2582E8C9E6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2" name="Straight Connector 1371">
                  <a:extLst>
                    <a:ext uri="{FF2B5EF4-FFF2-40B4-BE49-F238E27FC236}">
                      <a16:creationId xmlns:a16="http://schemas.microsoft.com/office/drawing/2014/main" id="{555FDCD4-F444-4469-9020-784E1E843D2D}"/>
                    </a:ext>
                  </a:extLst>
                </p:cNvPr>
                <p:cNvCxnSpPr/>
                <p:nvPr/>
              </p:nvCxnSpPr>
              <p:spPr>
                <a:xfrm flipV="1">
                  <a:off x="7026314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>
                  <a:extLst>
                    <a:ext uri="{FF2B5EF4-FFF2-40B4-BE49-F238E27FC236}">
                      <a16:creationId xmlns:a16="http://schemas.microsoft.com/office/drawing/2014/main" id="{A07342A2-4F60-4FC0-8AFD-F21517FDD20A}"/>
                    </a:ext>
                  </a:extLst>
                </p:cNvPr>
                <p:cNvCxnSpPr/>
                <p:nvPr/>
              </p:nvCxnSpPr>
              <p:spPr>
                <a:xfrm flipV="1">
                  <a:off x="6581668" y="293822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8" name="Group 1350">
                <a:extLst>
                  <a:ext uri="{FF2B5EF4-FFF2-40B4-BE49-F238E27FC236}">
                    <a16:creationId xmlns:a16="http://schemas.microsoft.com/office/drawing/2014/main" id="{030C88FA-1D10-4573-A98C-B512B2C46D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0" name="Straight Connector 1369">
                  <a:extLst>
                    <a:ext uri="{FF2B5EF4-FFF2-40B4-BE49-F238E27FC236}">
                      <a16:creationId xmlns:a16="http://schemas.microsoft.com/office/drawing/2014/main" id="{84E6F885-CD0E-40AC-8F0A-59DCD473D2E8}"/>
                    </a:ext>
                  </a:extLst>
                </p:cNvPr>
                <p:cNvCxnSpPr/>
                <p:nvPr/>
              </p:nvCxnSpPr>
              <p:spPr>
                <a:xfrm flipV="1">
                  <a:off x="7026794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>
                  <a:extLst>
                    <a:ext uri="{FF2B5EF4-FFF2-40B4-BE49-F238E27FC236}">
                      <a16:creationId xmlns:a16="http://schemas.microsoft.com/office/drawing/2014/main" id="{4DB96B8C-0462-4580-A89A-FBE6F0AA02EE}"/>
                    </a:ext>
                  </a:extLst>
                </p:cNvPr>
                <p:cNvCxnSpPr/>
                <p:nvPr/>
              </p:nvCxnSpPr>
              <p:spPr>
                <a:xfrm flipV="1">
                  <a:off x="6582147" y="293812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9" name="Group 1351">
                <a:extLst>
                  <a:ext uri="{FF2B5EF4-FFF2-40B4-BE49-F238E27FC236}">
                    <a16:creationId xmlns:a16="http://schemas.microsoft.com/office/drawing/2014/main" id="{1015916F-AECA-42B3-BD6D-FE37903542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8" name="Straight Connector 1367">
                  <a:extLst>
                    <a:ext uri="{FF2B5EF4-FFF2-40B4-BE49-F238E27FC236}">
                      <a16:creationId xmlns:a16="http://schemas.microsoft.com/office/drawing/2014/main" id="{4956718D-606F-41BF-BEC7-2B4041E2DDF9}"/>
                    </a:ext>
                  </a:extLst>
                </p:cNvPr>
                <p:cNvCxnSpPr/>
                <p:nvPr/>
              </p:nvCxnSpPr>
              <p:spPr>
                <a:xfrm flipV="1">
                  <a:off x="7027273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>
                  <a:extLst>
                    <a:ext uri="{FF2B5EF4-FFF2-40B4-BE49-F238E27FC236}">
                      <a16:creationId xmlns:a16="http://schemas.microsoft.com/office/drawing/2014/main" id="{16B5850D-7A3A-4157-8ED5-BABFF614FDC6}"/>
                    </a:ext>
                  </a:extLst>
                </p:cNvPr>
                <p:cNvCxnSpPr/>
                <p:nvPr/>
              </p:nvCxnSpPr>
              <p:spPr>
                <a:xfrm flipV="1">
                  <a:off x="6582627" y="293488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0" name="Group 1352">
                <a:extLst>
                  <a:ext uri="{FF2B5EF4-FFF2-40B4-BE49-F238E27FC236}">
                    <a16:creationId xmlns:a16="http://schemas.microsoft.com/office/drawing/2014/main" id="{C8E8D381-7EB7-428F-AB03-51900B3911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6" name="Straight Connector 1365">
                  <a:extLst>
                    <a:ext uri="{FF2B5EF4-FFF2-40B4-BE49-F238E27FC236}">
                      <a16:creationId xmlns:a16="http://schemas.microsoft.com/office/drawing/2014/main" id="{837280DA-F3AD-450C-995E-BC314B54CC2E}"/>
                    </a:ext>
                  </a:extLst>
                </p:cNvPr>
                <p:cNvCxnSpPr/>
                <p:nvPr/>
              </p:nvCxnSpPr>
              <p:spPr>
                <a:xfrm flipV="1">
                  <a:off x="7027754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Straight Connector 1366">
                  <a:extLst>
                    <a:ext uri="{FF2B5EF4-FFF2-40B4-BE49-F238E27FC236}">
                      <a16:creationId xmlns:a16="http://schemas.microsoft.com/office/drawing/2014/main" id="{57989F93-22AF-4C61-9A0A-380730E98BC2}"/>
                    </a:ext>
                  </a:extLst>
                </p:cNvPr>
                <p:cNvCxnSpPr/>
                <p:nvPr/>
              </p:nvCxnSpPr>
              <p:spPr>
                <a:xfrm flipV="1">
                  <a:off x="6583108" y="293948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1" name="Group 1353">
                <a:extLst>
                  <a:ext uri="{FF2B5EF4-FFF2-40B4-BE49-F238E27FC236}">
                    <a16:creationId xmlns:a16="http://schemas.microsoft.com/office/drawing/2014/main" id="{5322184D-2F44-4A7F-9D88-366F4258EF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4" name="Straight Connector 1363">
                  <a:extLst>
                    <a:ext uri="{FF2B5EF4-FFF2-40B4-BE49-F238E27FC236}">
                      <a16:creationId xmlns:a16="http://schemas.microsoft.com/office/drawing/2014/main" id="{0178130E-D44F-4B72-96EF-BAA420ED5550}"/>
                    </a:ext>
                  </a:extLst>
                </p:cNvPr>
                <p:cNvCxnSpPr/>
                <p:nvPr/>
              </p:nvCxnSpPr>
              <p:spPr>
                <a:xfrm flipV="1">
                  <a:off x="7028234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>
                  <a:extLst>
                    <a:ext uri="{FF2B5EF4-FFF2-40B4-BE49-F238E27FC236}">
                      <a16:creationId xmlns:a16="http://schemas.microsoft.com/office/drawing/2014/main" id="{90C6233F-4D38-412A-A5A9-723720018E75}"/>
                    </a:ext>
                  </a:extLst>
                </p:cNvPr>
                <p:cNvCxnSpPr/>
                <p:nvPr/>
              </p:nvCxnSpPr>
              <p:spPr>
                <a:xfrm flipV="1">
                  <a:off x="6580604" y="293937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2" name="Group 1354">
                <a:extLst>
                  <a:ext uri="{FF2B5EF4-FFF2-40B4-BE49-F238E27FC236}">
                    <a16:creationId xmlns:a16="http://schemas.microsoft.com/office/drawing/2014/main" id="{A8A1BE90-E621-4F5F-9398-BE25989095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2" name="Straight Connector 1361">
                  <a:extLst>
                    <a:ext uri="{FF2B5EF4-FFF2-40B4-BE49-F238E27FC236}">
                      <a16:creationId xmlns:a16="http://schemas.microsoft.com/office/drawing/2014/main" id="{E10A9978-F6FD-4B6B-95C7-750F21DDB803}"/>
                    </a:ext>
                  </a:extLst>
                </p:cNvPr>
                <p:cNvCxnSpPr/>
                <p:nvPr/>
              </p:nvCxnSpPr>
              <p:spPr>
                <a:xfrm flipV="1">
                  <a:off x="7028713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>
                  <a:extLst>
                    <a:ext uri="{FF2B5EF4-FFF2-40B4-BE49-F238E27FC236}">
                      <a16:creationId xmlns:a16="http://schemas.microsoft.com/office/drawing/2014/main" id="{5E5EF347-9D1D-42C5-BD9B-F55F9914D8D5}"/>
                    </a:ext>
                  </a:extLst>
                </p:cNvPr>
                <p:cNvCxnSpPr/>
                <p:nvPr/>
              </p:nvCxnSpPr>
              <p:spPr>
                <a:xfrm flipV="1">
                  <a:off x="6581083" y="2939275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3" name="Group 1355">
                <a:extLst>
                  <a:ext uri="{FF2B5EF4-FFF2-40B4-BE49-F238E27FC236}">
                    <a16:creationId xmlns:a16="http://schemas.microsoft.com/office/drawing/2014/main" id="{826068FD-C2E1-4798-AD98-BCC205E2C1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0" name="Straight Connector 1359">
                  <a:extLst>
                    <a:ext uri="{FF2B5EF4-FFF2-40B4-BE49-F238E27FC236}">
                      <a16:creationId xmlns:a16="http://schemas.microsoft.com/office/drawing/2014/main" id="{617D8150-99A7-4E6E-BA8D-1C92553E8235}"/>
                    </a:ext>
                  </a:extLst>
                </p:cNvPr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>
                  <a:extLst>
                    <a:ext uri="{FF2B5EF4-FFF2-40B4-BE49-F238E27FC236}">
                      <a16:creationId xmlns:a16="http://schemas.microsoft.com/office/drawing/2014/main" id="{5F91A733-E4CE-4F58-8ECA-FAED04074275}"/>
                    </a:ext>
                  </a:extLst>
                </p:cNvPr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4" name="Group 1356">
                <a:extLst>
                  <a:ext uri="{FF2B5EF4-FFF2-40B4-BE49-F238E27FC236}">
                    <a16:creationId xmlns:a16="http://schemas.microsoft.com/office/drawing/2014/main" id="{68E19187-B2C8-4849-B163-946BEEB5C3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58" name="Straight Connector 1357">
                  <a:extLst>
                    <a:ext uri="{FF2B5EF4-FFF2-40B4-BE49-F238E27FC236}">
                      <a16:creationId xmlns:a16="http://schemas.microsoft.com/office/drawing/2014/main" id="{859430EE-60FF-4F61-AF51-4E11223A13C6}"/>
                    </a:ext>
                  </a:extLst>
                </p:cNvPr>
                <p:cNvCxnSpPr/>
                <p:nvPr/>
              </p:nvCxnSpPr>
              <p:spPr>
                <a:xfrm flipV="1">
                  <a:off x="7026688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>
                  <a:extLst>
                    <a:ext uri="{FF2B5EF4-FFF2-40B4-BE49-F238E27FC236}">
                      <a16:creationId xmlns:a16="http://schemas.microsoft.com/office/drawing/2014/main" id="{CC92708E-C959-4053-9412-042B021AD484}"/>
                    </a:ext>
                  </a:extLst>
                </p:cNvPr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28" name="Group 1320">
              <a:extLst>
                <a:ext uri="{FF2B5EF4-FFF2-40B4-BE49-F238E27FC236}">
                  <a16:creationId xmlns:a16="http://schemas.microsoft.com/office/drawing/2014/main" id="{43A6D81F-B25D-4257-9480-7FDF95741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29" name="Group 1321">
                <a:extLst>
                  <a:ext uri="{FF2B5EF4-FFF2-40B4-BE49-F238E27FC236}">
                    <a16:creationId xmlns:a16="http://schemas.microsoft.com/office/drawing/2014/main" id="{D541055D-99C8-4D8D-97A9-F3B88C40B3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36" name="Rectangle 188">
                  <a:extLst>
                    <a:ext uri="{FF2B5EF4-FFF2-40B4-BE49-F238E27FC236}">
                      <a16:creationId xmlns:a16="http://schemas.microsoft.com/office/drawing/2014/main" id="{C9C7ED5B-75B6-4532-A5A0-155121955A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3" y="2996253"/>
                  <a:ext cx="549881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37" name="AutoShape 189">
                  <a:extLst>
                    <a:ext uri="{FF2B5EF4-FFF2-40B4-BE49-F238E27FC236}">
                      <a16:creationId xmlns:a16="http://schemas.microsoft.com/office/drawing/2014/main" id="{5A6EB7D3-53C6-410E-B315-9641A90F86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38" name="Freeform 190">
                  <a:extLst>
                    <a:ext uri="{FF2B5EF4-FFF2-40B4-BE49-F238E27FC236}">
                      <a16:creationId xmlns:a16="http://schemas.microsoft.com/office/drawing/2014/main" id="{916A22EB-1562-427B-89A2-847C6FE5D7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753" y="2922664"/>
                  <a:ext cx="125476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39" name="Freeform 191">
                  <a:extLst>
                    <a:ext uri="{FF2B5EF4-FFF2-40B4-BE49-F238E27FC236}">
                      <a16:creationId xmlns:a16="http://schemas.microsoft.com/office/drawing/2014/main" id="{83787AB2-A95E-428A-BFD1-7CD6D2EA5E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40" name="Freeform 192">
                  <a:extLst>
                    <a:ext uri="{FF2B5EF4-FFF2-40B4-BE49-F238E27FC236}">
                      <a16:creationId xmlns:a16="http://schemas.microsoft.com/office/drawing/2014/main" id="{A5FEE070-9B22-4933-B24B-82D90B383E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849" y="2933624"/>
                  <a:ext cx="302618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323" name="Straight Connector 1322">
                <a:extLst>
                  <a:ext uri="{FF2B5EF4-FFF2-40B4-BE49-F238E27FC236}">
                    <a16:creationId xmlns:a16="http://schemas.microsoft.com/office/drawing/2014/main" id="{DA1B1DF7-5424-46F2-9045-4898E720D349}"/>
                  </a:ext>
                </a:extLst>
              </p:cNvPr>
              <p:cNvCxnSpPr/>
              <p:nvPr/>
            </p:nvCxnSpPr>
            <p:spPr>
              <a:xfrm flipH="1">
                <a:off x="6996897" y="2125793"/>
                <a:ext cx="1107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>
                <a:extLst>
                  <a:ext uri="{FF2B5EF4-FFF2-40B4-BE49-F238E27FC236}">
                    <a16:creationId xmlns:a16="http://schemas.microsoft.com/office/drawing/2014/main" id="{06343699-6DDE-413D-8FAD-79DD5FF3F640}"/>
                  </a:ext>
                </a:extLst>
              </p:cNvPr>
              <p:cNvCxnSpPr/>
              <p:nvPr/>
            </p:nvCxnSpPr>
            <p:spPr>
              <a:xfrm>
                <a:off x="6875113" y="230428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>
                <a:extLst>
                  <a:ext uri="{FF2B5EF4-FFF2-40B4-BE49-F238E27FC236}">
                    <a16:creationId xmlns:a16="http://schemas.microsoft.com/office/drawing/2014/main" id="{5C597FCE-19B1-4F0E-A8DA-4F88958138C2}"/>
                  </a:ext>
                </a:extLst>
              </p:cNvPr>
              <p:cNvCxnSpPr/>
              <p:nvPr/>
            </p:nvCxnSpPr>
            <p:spPr>
              <a:xfrm>
                <a:off x="6871421" y="236847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>
                <a:extLst>
                  <a:ext uri="{FF2B5EF4-FFF2-40B4-BE49-F238E27FC236}">
                    <a16:creationId xmlns:a16="http://schemas.microsoft.com/office/drawing/2014/main" id="{76265C1B-F85D-49E5-8B0B-FAA94331716D}"/>
                  </a:ext>
                </a:extLst>
              </p:cNvPr>
              <p:cNvCxnSpPr/>
              <p:nvPr/>
            </p:nvCxnSpPr>
            <p:spPr>
              <a:xfrm>
                <a:off x="6871421" y="244519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>
                <a:extLst>
                  <a:ext uri="{FF2B5EF4-FFF2-40B4-BE49-F238E27FC236}">
                    <a16:creationId xmlns:a16="http://schemas.microsoft.com/office/drawing/2014/main" id="{C446CAA3-CC66-404B-AE3A-B52254E4DE42}"/>
                  </a:ext>
                </a:extLst>
              </p:cNvPr>
              <p:cNvCxnSpPr/>
              <p:nvPr/>
            </p:nvCxnSpPr>
            <p:spPr>
              <a:xfrm>
                <a:off x="6867732" y="250939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>
                <a:extLst>
                  <a:ext uri="{FF2B5EF4-FFF2-40B4-BE49-F238E27FC236}">
                    <a16:creationId xmlns:a16="http://schemas.microsoft.com/office/drawing/2014/main" id="{8B091EC0-D733-4345-801C-672DC58E8139}"/>
                  </a:ext>
                </a:extLst>
              </p:cNvPr>
              <p:cNvCxnSpPr/>
              <p:nvPr/>
            </p:nvCxnSpPr>
            <p:spPr>
              <a:xfrm>
                <a:off x="6864040" y="2570456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>
                <a:extLst>
                  <a:ext uri="{FF2B5EF4-FFF2-40B4-BE49-F238E27FC236}">
                    <a16:creationId xmlns:a16="http://schemas.microsoft.com/office/drawing/2014/main" id="{BD0F8E62-FBCD-4B88-95C8-10E7C863DB91}"/>
                  </a:ext>
                </a:extLst>
              </p:cNvPr>
              <p:cNvCxnSpPr/>
              <p:nvPr/>
            </p:nvCxnSpPr>
            <p:spPr>
              <a:xfrm>
                <a:off x="6864040" y="2637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>
                <a:extLst>
                  <a:ext uri="{FF2B5EF4-FFF2-40B4-BE49-F238E27FC236}">
                    <a16:creationId xmlns:a16="http://schemas.microsoft.com/office/drawing/2014/main" id="{5794755F-9F68-4855-A170-23088FDD296E}"/>
                  </a:ext>
                </a:extLst>
              </p:cNvPr>
              <p:cNvCxnSpPr/>
              <p:nvPr/>
            </p:nvCxnSpPr>
            <p:spPr>
              <a:xfrm>
                <a:off x="6860351" y="270667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>
                <a:extLst>
                  <a:ext uri="{FF2B5EF4-FFF2-40B4-BE49-F238E27FC236}">
                    <a16:creationId xmlns:a16="http://schemas.microsoft.com/office/drawing/2014/main" id="{A4D32829-52B7-467A-A943-6757D7D306ED}"/>
                  </a:ext>
                </a:extLst>
              </p:cNvPr>
              <p:cNvCxnSpPr/>
              <p:nvPr/>
            </p:nvCxnSpPr>
            <p:spPr>
              <a:xfrm>
                <a:off x="6867732" y="277556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>
                <a:extLst>
                  <a:ext uri="{FF2B5EF4-FFF2-40B4-BE49-F238E27FC236}">
                    <a16:creationId xmlns:a16="http://schemas.microsoft.com/office/drawing/2014/main" id="{5FBFCC13-DF18-4C38-B1ED-42FEE10FC5E8}"/>
                  </a:ext>
                </a:extLst>
              </p:cNvPr>
              <p:cNvCxnSpPr/>
              <p:nvPr/>
            </p:nvCxnSpPr>
            <p:spPr>
              <a:xfrm>
                <a:off x="6871421" y="284289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>
                <a:extLst>
                  <a:ext uri="{FF2B5EF4-FFF2-40B4-BE49-F238E27FC236}">
                    <a16:creationId xmlns:a16="http://schemas.microsoft.com/office/drawing/2014/main" id="{8B5B38C8-961B-4BF2-BDBF-FB2E8239253F}"/>
                  </a:ext>
                </a:extLst>
              </p:cNvPr>
              <p:cNvCxnSpPr/>
              <p:nvPr/>
            </p:nvCxnSpPr>
            <p:spPr>
              <a:xfrm>
                <a:off x="6871421" y="2911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>
                <a:extLst>
                  <a:ext uri="{FF2B5EF4-FFF2-40B4-BE49-F238E27FC236}">
                    <a16:creationId xmlns:a16="http://schemas.microsoft.com/office/drawing/2014/main" id="{90408724-04C9-4B65-85E3-8DCA8C9062FD}"/>
                  </a:ext>
                </a:extLst>
              </p:cNvPr>
              <p:cNvCxnSpPr/>
              <p:nvPr/>
            </p:nvCxnSpPr>
            <p:spPr>
              <a:xfrm>
                <a:off x="6875113" y="297597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>
                <a:extLst>
                  <a:ext uri="{FF2B5EF4-FFF2-40B4-BE49-F238E27FC236}">
                    <a16:creationId xmlns:a16="http://schemas.microsoft.com/office/drawing/2014/main" id="{DB9EC753-DEFC-47E2-9D87-E14FA020AFF4}"/>
                  </a:ext>
                </a:extLst>
              </p:cNvPr>
              <p:cNvCxnSpPr/>
              <p:nvPr/>
            </p:nvCxnSpPr>
            <p:spPr>
              <a:xfrm flipH="1">
                <a:off x="6875113" y="2132056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7" name="TextBox 1556">
            <a:extLst>
              <a:ext uri="{FF2B5EF4-FFF2-40B4-BE49-F238E27FC236}">
                <a16:creationId xmlns:a16="http://schemas.microsoft.com/office/drawing/2014/main" id="{FF1A6AE8-E4C0-408E-B9CB-6C47376E695D}"/>
              </a:ext>
            </a:extLst>
          </p:cNvPr>
          <p:cNvSpPr txBox="1"/>
          <p:nvPr/>
        </p:nvSpPr>
        <p:spPr>
          <a:xfrm flipH="1">
            <a:off x="2959100" y="4105275"/>
            <a:ext cx="542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</a:rPr>
              <a:t>B</a:t>
            </a:r>
          </a:p>
        </p:txBody>
      </p:sp>
      <p:sp>
        <p:nvSpPr>
          <p:cNvPr id="1559" name="TextBox 1558">
            <a:extLst>
              <a:ext uri="{FF2B5EF4-FFF2-40B4-BE49-F238E27FC236}">
                <a16:creationId xmlns:a16="http://schemas.microsoft.com/office/drawing/2014/main" id="{C6B6413C-B18B-40BA-90A5-FE475A74D1EA}"/>
              </a:ext>
            </a:extLst>
          </p:cNvPr>
          <p:cNvSpPr txBox="1"/>
          <p:nvPr/>
        </p:nvSpPr>
        <p:spPr>
          <a:xfrm>
            <a:off x="534988" y="615632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1</a:t>
            </a:r>
          </a:p>
        </p:txBody>
      </p:sp>
      <p:sp>
        <p:nvSpPr>
          <p:cNvPr id="1560" name="TextBox 1559">
            <a:extLst>
              <a:ext uri="{FF2B5EF4-FFF2-40B4-BE49-F238E27FC236}">
                <a16:creationId xmlns:a16="http://schemas.microsoft.com/office/drawing/2014/main" id="{3855FC67-E9C6-43E8-873D-39F0A6305411}"/>
              </a:ext>
            </a:extLst>
          </p:cNvPr>
          <p:cNvSpPr txBox="1"/>
          <p:nvPr/>
        </p:nvSpPr>
        <p:spPr>
          <a:xfrm>
            <a:off x="935038" y="6154738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2</a:t>
            </a:r>
          </a:p>
        </p:txBody>
      </p:sp>
      <p:sp>
        <p:nvSpPr>
          <p:cNvPr id="1561" name="TextBox 1560">
            <a:extLst>
              <a:ext uri="{FF2B5EF4-FFF2-40B4-BE49-F238E27FC236}">
                <a16:creationId xmlns:a16="http://schemas.microsoft.com/office/drawing/2014/main" id="{0D376BAB-96D3-406C-B19C-4ED6C5ADB441}"/>
              </a:ext>
            </a:extLst>
          </p:cNvPr>
          <p:cNvSpPr txBox="1"/>
          <p:nvPr/>
        </p:nvSpPr>
        <p:spPr>
          <a:xfrm>
            <a:off x="1333500" y="6153150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3</a:t>
            </a:r>
          </a:p>
        </p:txBody>
      </p:sp>
      <p:sp>
        <p:nvSpPr>
          <p:cNvPr id="1562" name="TextBox 1561">
            <a:extLst>
              <a:ext uri="{FF2B5EF4-FFF2-40B4-BE49-F238E27FC236}">
                <a16:creationId xmlns:a16="http://schemas.microsoft.com/office/drawing/2014/main" id="{B7940C4C-5025-4962-B48F-6569A1E4DA6D}"/>
              </a:ext>
            </a:extLst>
          </p:cNvPr>
          <p:cNvSpPr txBox="1"/>
          <p:nvPr/>
        </p:nvSpPr>
        <p:spPr>
          <a:xfrm>
            <a:off x="1700213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4</a:t>
            </a:r>
          </a:p>
        </p:txBody>
      </p:sp>
      <p:sp>
        <p:nvSpPr>
          <p:cNvPr id="1563" name="TextBox 1562">
            <a:extLst>
              <a:ext uri="{FF2B5EF4-FFF2-40B4-BE49-F238E27FC236}">
                <a16:creationId xmlns:a16="http://schemas.microsoft.com/office/drawing/2014/main" id="{98ABA869-98AA-415E-A039-E68637C2650C}"/>
              </a:ext>
            </a:extLst>
          </p:cNvPr>
          <p:cNvSpPr txBox="1"/>
          <p:nvPr/>
        </p:nvSpPr>
        <p:spPr>
          <a:xfrm>
            <a:off x="2127250" y="614997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5</a:t>
            </a:r>
          </a:p>
        </p:txBody>
      </p:sp>
      <p:sp>
        <p:nvSpPr>
          <p:cNvPr id="1564" name="TextBox 1563">
            <a:extLst>
              <a:ext uri="{FF2B5EF4-FFF2-40B4-BE49-F238E27FC236}">
                <a16:creationId xmlns:a16="http://schemas.microsoft.com/office/drawing/2014/main" id="{C08D4EAD-1239-413B-8F6B-3413CACE4EF4}"/>
              </a:ext>
            </a:extLst>
          </p:cNvPr>
          <p:cNvSpPr txBox="1"/>
          <p:nvPr/>
        </p:nvSpPr>
        <p:spPr>
          <a:xfrm>
            <a:off x="2498725" y="6148388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6</a:t>
            </a:r>
          </a:p>
        </p:txBody>
      </p:sp>
      <p:sp>
        <p:nvSpPr>
          <p:cNvPr id="1565" name="TextBox 1564">
            <a:extLst>
              <a:ext uri="{FF2B5EF4-FFF2-40B4-BE49-F238E27FC236}">
                <a16:creationId xmlns:a16="http://schemas.microsoft.com/office/drawing/2014/main" id="{E8F06811-CFA7-482D-BA29-17CC53570788}"/>
              </a:ext>
            </a:extLst>
          </p:cNvPr>
          <p:cNvSpPr txBox="1"/>
          <p:nvPr/>
        </p:nvSpPr>
        <p:spPr>
          <a:xfrm>
            <a:off x="2881313" y="6146800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7</a:t>
            </a:r>
          </a:p>
        </p:txBody>
      </p:sp>
      <p:sp>
        <p:nvSpPr>
          <p:cNvPr id="1566" name="TextBox 1565">
            <a:extLst>
              <a:ext uri="{FF2B5EF4-FFF2-40B4-BE49-F238E27FC236}">
                <a16:creationId xmlns:a16="http://schemas.microsoft.com/office/drawing/2014/main" id="{65100BC1-F003-450F-A681-1EE10661A342}"/>
              </a:ext>
            </a:extLst>
          </p:cNvPr>
          <p:cNvSpPr txBox="1"/>
          <p:nvPr/>
        </p:nvSpPr>
        <p:spPr>
          <a:xfrm>
            <a:off x="3259138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8</a:t>
            </a:r>
          </a:p>
        </p:txBody>
      </p:sp>
      <p:grpSp>
        <p:nvGrpSpPr>
          <p:cNvPr id="204863" name="Group 187">
            <a:extLst>
              <a:ext uri="{FF2B5EF4-FFF2-40B4-BE49-F238E27FC236}">
                <a16:creationId xmlns:a16="http://schemas.microsoft.com/office/drawing/2014/main" id="{62272776-F0EC-4452-91A7-767DB5993DF5}"/>
              </a:ext>
            </a:extLst>
          </p:cNvPr>
          <p:cNvGrpSpPr>
            <a:grpSpLocks/>
          </p:cNvGrpSpPr>
          <p:nvPr/>
        </p:nvGrpSpPr>
        <p:grpSpPr bwMode="auto">
          <a:xfrm>
            <a:off x="949325" y="4538663"/>
            <a:ext cx="1052513" cy="355600"/>
            <a:chOff x="4410" y="1365"/>
            <a:chExt cx="663" cy="224"/>
          </a:xfrm>
        </p:grpSpPr>
        <p:sp>
          <p:nvSpPr>
            <p:cNvPr id="70" name="Rectangle 188">
              <a:extLst>
                <a:ext uri="{FF2B5EF4-FFF2-40B4-BE49-F238E27FC236}">
                  <a16:creationId xmlns:a16="http://schemas.microsoft.com/office/drawing/2014/main" id="{4FADACBB-36DB-431F-BF52-CB7877D89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1" name="AutoShape 189">
              <a:extLst>
                <a:ext uri="{FF2B5EF4-FFF2-40B4-BE49-F238E27FC236}">
                  <a16:creationId xmlns:a16="http://schemas.microsoft.com/office/drawing/2014/main" id="{E8A8617B-D554-4794-8B3F-B5CDBA7F7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2" name="Freeform 190">
              <a:extLst>
                <a:ext uri="{FF2B5EF4-FFF2-40B4-BE49-F238E27FC236}">
                  <a16:creationId xmlns:a16="http://schemas.microsoft.com/office/drawing/2014/main" id="{43C7623C-98F3-4EC7-A5E7-098192DD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3" name="Freeform 191">
              <a:extLst>
                <a:ext uri="{FF2B5EF4-FFF2-40B4-BE49-F238E27FC236}">
                  <a16:creationId xmlns:a16="http://schemas.microsoft.com/office/drawing/2014/main" id="{8B2615F7-A2D7-4A05-A694-207BCFCF0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4" name="Freeform 192">
              <a:extLst>
                <a:ext uri="{FF2B5EF4-FFF2-40B4-BE49-F238E27FC236}">
                  <a16:creationId xmlns:a16="http://schemas.microsoft.com/office/drawing/2014/main" id="{4D21D244-E5DC-4689-9BED-7EA6A85A3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04864" name="Group 187">
            <a:extLst>
              <a:ext uri="{FF2B5EF4-FFF2-40B4-BE49-F238E27FC236}">
                <a16:creationId xmlns:a16="http://schemas.microsoft.com/office/drawing/2014/main" id="{AB560E6C-EF7E-4973-8DB1-C1A13451E66E}"/>
              </a:ext>
            </a:extLst>
          </p:cNvPr>
          <p:cNvGrpSpPr>
            <a:grpSpLocks/>
          </p:cNvGrpSpPr>
          <p:nvPr/>
        </p:nvGrpSpPr>
        <p:grpSpPr bwMode="auto">
          <a:xfrm>
            <a:off x="2513013" y="4540250"/>
            <a:ext cx="1052512" cy="355600"/>
            <a:chOff x="4410" y="1365"/>
            <a:chExt cx="663" cy="224"/>
          </a:xfrm>
        </p:grpSpPr>
        <p:sp>
          <p:nvSpPr>
            <p:cNvPr id="1058" name="Rectangle 188">
              <a:extLst>
                <a:ext uri="{FF2B5EF4-FFF2-40B4-BE49-F238E27FC236}">
                  <a16:creationId xmlns:a16="http://schemas.microsoft.com/office/drawing/2014/main" id="{CA49129F-886D-4CF8-AC45-685B73181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59" name="AutoShape 189">
              <a:extLst>
                <a:ext uri="{FF2B5EF4-FFF2-40B4-BE49-F238E27FC236}">
                  <a16:creationId xmlns:a16="http://schemas.microsoft.com/office/drawing/2014/main" id="{14CD1B6F-CC2F-4549-A582-63ED6C8E4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60" name="Freeform 190">
              <a:extLst>
                <a:ext uri="{FF2B5EF4-FFF2-40B4-BE49-F238E27FC236}">
                  <a16:creationId xmlns:a16="http://schemas.microsoft.com/office/drawing/2014/main" id="{155B3B12-14F3-48A2-B1F2-05B3A4408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61" name="Freeform 191">
              <a:extLst>
                <a:ext uri="{FF2B5EF4-FFF2-40B4-BE49-F238E27FC236}">
                  <a16:creationId xmlns:a16="http://schemas.microsoft.com/office/drawing/2014/main" id="{F327AF32-071D-411A-A3BA-33C999FBC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62" name="Freeform 192">
              <a:extLst>
                <a:ext uri="{FF2B5EF4-FFF2-40B4-BE49-F238E27FC236}">
                  <a16:creationId xmlns:a16="http://schemas.microsoft.com/office/drawing/2014/main" id="{606E2EE4-FD55-4649-8183-712498563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04865" name="Group 187">
            <a:extLst>
              <a:ext uri="{FF2B5EF4-FFF2-40B4-BE49-F238E27FC236}">
                <a16:creationId xmlns:a16="http://schemas.microsoft.com/office/drawing/2014/main" id="{38D7F96D-98C6-4C74-80F3-4B9D36EC1ABE}"/>
              </a:ext>
            </a:extLst>
          </p:cNvPr>
          <p:cNvGrpSpPr>
            <a:grpSpLocks/>
          </p:cNvGrpSpPr>
          <p:nvPr/>
        </p:nvGrpSpPr>
        <p:grpSpPr bwMode="auto">
          <a:xfrm>
            <a:off x="4103688" y="4567238"/>
            <a:ext cx="1052512" cy="355600"/>
            <a:chOff x="4410" y="1365"/>
            <a:chExt cx="663" cy="224"/>
          </a:xfrm>
        </p:grpSpPr>
        <p:sp>
          <p:nvSpPr>
            <p:cNvPr id="1305" name="Rectangle 188">
              <a:extLst>
                <a:ext uri="{FF2B5EF4-FFF2-40B4-BE49-F238E27FC236}">
                  <a16:creationId xmlns:a16="http://schemas.microsoft.com/office/drawing/2014/main" id="{BDEBCAE9-695C-4CCF-A227-BB25A692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06" name="AutoShape 189">
              <a:extLst>
                <a:ext uri="{FF2B5EF4-FFF2-40B4-BE49-F238E27FC236}">
                  <a16:creationId xmlns:a16="http://schemas.microsoft.com/office/drawing/2014/main" id="{4699A181-B488-407E-8931-1DE0D9A3A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07" name="Freeform 190">
              <a:extLst>
                <a:ext uri="{FF2B5EF4-FFF2-40B4-BE49-F238E27FC236}">
                  <a16:creationId xmlns:a16="http://schemas.microsoft.com/office/drawing/2014/main" id="{19CBFCE8-3421-419A-9B86-AB565F4DE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08" name="Freeform 191">
              <a:extLst>
                <a:ext uri="{FF2B5EF4-FFF2-40B4-BE49-F238E27FC236}">
                  <a16:creationId xmlns:a16="http://schemas.microsoft.com/office/drawing/2014/main" id="{A38BE89F-AD1B-4306-94C3-D0B4D1BE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09" name="Freeform 192">
              <a:extLst>
                <a:ext uri="{FF2B5EF4-FFF2-40B4-BE49-F238E27FC236}">
                  <a16:creationId xmlns:a16="http://schemas.microsoft.com/office/drawing/2014/main" id="{C26354F2-CE37-4ED0-967A-DDF453EDC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04866" name="Group 187">
            <a:extLst>
              <a:ext uri="{FF2B5EF4-FFF2-40B4-BE49-F238E27FC236}">
                <a16:creationId xmlns:a16="http://schemas.microsoft.com/office/drawing/2014/main" id="{192BFFC4-22D7-430E-823D-4A2D08212361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575175"/>
            <a:ext cx="1052512" cy="355600"/>
            <a:chOff x="4410" y="1365"/>
            <a:chExt cx="663" cy="224"/>
          </a:xfrm>
        </p:grpSpPr>
        <p:sp>
          <p:nvSpPr>
            <p:cNvPr id="1552" name="Rectangle 188">
              <a:extLst>
                <a:ext uri="{FF2B5EF4-FFF2-40B4-BE49-F238E27FC236}">
                  <a16:creationId xmlns:a16="http://schemas.microsoft.com/office/drawing/2014/main" id="{CE442E35-8775-4593-83CA-669BFA274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53" name="AutoShape 189">
              <a:extLst>
                <a:ext uri="{FF2B5EF4-FFF2-40B4-BE49-F238E27FC236}">
                  <a16:creationId xmlns:a16="http://schemas.microsoft.com/office/drawing/2014/main" id="{7F817FF3-9675-4273-A840-6B0BF292F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54" name="Freeform 190">
              <a:extLst>
                <a:ext uri="{FF2B5EF4-FFF2-40B4-BE49-F238E27FC236}">
                  <a16:creationId xmlns:a16="http://schemas.microsoft.com/office/drawing/2014/main" id="{E0DF032B-E4FB-4F15-A201-14345C20E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55" name="Freeform 191">
              <a:extLst>
                <a:ext uri="{FF2B5EF4-FFF2-40B4-BE49-F238E27FC236}">
                  <a16:creationId xmlns:a16="http://schemas.microsoft.com/office/drawing/2014/main" id="{4A0B1812-4008-455E-953C-914CDAFCA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56" name="Freeform 192">
              <a:extLst>
                <a:ext uri="{FF2B5EF4-FFF2-40B4-BE49-F238E27FC236}">
                  <a16:creationId xmlns:a16="http://schemas.microsoft.com/office/drawing/2014/main" id="{86FA18C1-C6E9-48F6-912B-58B6EA24C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EFD64F3-6487-4CC8-B5D1-73C7D1F6AE66}"/>
              </a:ext>
            </a:extLst>
          </p:cNvPr>
          <p:cNvSpPr txBox="1"/>
          <p:nvPr/>
        </p:nvSpPr>
        <p:spPr>
          <a:xfrm>
            <a:off x="666750" y="4614863"/>
            <a:ext cx="3175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</a:rPr>
              <a:t>A</a:t>
            </a:r>
          </a:p>
        </p:txBody>
      </p:sp>
      <p:sp>
        <p:nvSpPr>
          <p:cNvPr id="1558" name="TextBox 1557">
            <a:extLst>
              <a:ext uri="{FF2B5EF4-FFF2-40B4-BE49-F238E27FC236}">
                <a16:creationId xmlns:a16="http://schemas.microsoft.com/office/drawing/2014/main" id="{477CAB12-0FB5-48DA-8864-33E86265BEF0}"/>
              </a:ext>
            </a:extLst>
          </p:cNvPr>
          <p:cNvSpPr txBox="1"/>
          <p:nvPr/>
        </p:nvSpPr>
        <p:spPr>
          <a:xfrm>
            <a:off x="2219325" y="4648200"/>
            <a:ext cx="317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</a:rPr>
              <a:t>C</a:t>
            </a:r>
          </a:p>
        </p:txBody>
      </p: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B3AA64A7-C2D8-48EB-B316-2416671C1401}"/>
              </a:ext>
            </a:extLst>
          </p:cNvPr>
          <p:cNvCxnSpPr>
            <a:endCxn id="40" idx="1"/>
          </p:cNvCxnSpPr>
          <p:nvPr/>
        </p:nvCxnSpPr>
        <p:spPr>
          <a:xfrm>
            <a:off x="4394200" y="3065463"/>
            <a:ext cx="915988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9C02790E-5228-4A16-BD1F-CB903F050E98}"/>
              </a:ext>
            </a:extLst>
          </p:cNvPr>
          <p:cNvCxnSpPr>
            <a:stCxn id="11" idx="1"/>
          </p:cNvCxnSpPr>
          <p:nvPr/>
        </p:nvCxnSpPr>
        <p:spPr>
          <a:xfrm flipH="1">
            <a:off x="2898775" y="3030538"/>
            <a:ext cx="106362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71" name="Group 271">
            <a:extLst>
              <a:ext uri="{FF2B5EF4-FFF2-40B4-BE49-F238E27FC236}">
                <a16:creationId xmlns:a16="http://schemas.microsoft.com/office/drawing/2014/main" id="{5E0BED22-0CB1-4BC1-81F9-6B4DAFD7A6FD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844800"/>
            <a:ext cx="1066800" cy="393700"/>
            <a:chOff x="4396" y="1245"/>
            <a:chExt cx="672" cy="248"/>
          </a:xfrm>
        </p:grpSpPr>
        <p:sp>
          <p:nvSpPr>
            <p:cNvPr id="5" name="Oval 407">
              <a:extLst>
                <a:ext uri="{FF2B5EF4-FFF2-40B4-BE49-F238E27FC236}">
                  <a16:creationId xmlns:a16="http://schemas.microsoft.com/office/drawing/2014/main" id="{47D31ACC-AA8F-4FE0-B0C1-C76230BF2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" name="Rectangle 410">
              <a:extLst>
                <a:ext uri="{FF2B5EF4-FFF2-40B4-BE49-F238E27FC236}">
                  <a16:creationId xmlns:a16="http://schemas.microsoft.com/office/drawing/2014/main" id="{4084F227-1DC2-4423-90DB-42876F0B6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7" name="Oval 411">
              <a:extLst>
                <a:ext uri="{FF2B5EF4-FFF2-40B4-BE49-F238E27FC236}">
                  <a16:creationId xmlns:a16="http://schemas.microsoft.com/office/drawing/2014/main" id="{7B1A0CA7-1F95-483C-9D98-BA19CEAC1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204902" name="Group 266">
              <a:extLst>
                <a:ext uri="{FF2B5EF4-FFF2-40B4-BE49-F238E27FC236}">
                  <a16:creationId xmlns:a16="http://schemas.microsoft.com/office/drawing/2014/main" id="{703D6C88-72FF-4A69-B139-DB90320130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" name="Freeform 267">
                <a:extLst>
                  <a:ext uri="{FF2B5EF4-FFF2-40B4-BE49-F238E27FC236}">
                    <a16:creationId xmlns:a16="http://schemas.microsoft.com/office/drawing/2014/main" id="{704EC9CE-13B3-4125-97F6-FD257E6A5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2" name="Freeform 268">
                <a:extLst>
                  <a:ext uri="{FF2B5EF4-FFF2-40B4-BE49-F238E27FC236}">
                    <a16:creationId xmlns:a16="http://schemas.microsoft.com/office/drawing/2014/main" id="{F5F0F77B-4CAF-4422-BC0B-65511EA39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9" name="Line 269">
              <a:extLst>
                <a:ext uri="{FF2B5EF4-FFF2-40B4-BE49-F238E27FC236}">
                  <a16:creationId xmlns:a16="http://schemas.microsoft.com/office/drawing/2014/main" id="{6F5AA666-C9C9-477E-857E-4C59EC4B3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Line 270">
              <a:extLst>
                <a:ext uri="{FF2B5EF4-FFF2-40B4-BE49-F238E27FC236}">
                  <a16:creationId xmlns:a16="http://schemas.microsoft.com/office/drawing/2014/main" id="{BEC212FA-D995-4D09-A20C-B027746D6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90D77F-2942-44F9-B899-2A0857F349F5}"/>
              </a:ext>
            </a:extLst>
          </p:cNvPr>
          <p:cNvSpPr txBox="1"/>
          <p:nvPr/>
        </p:nvSpPr>
        <p:spPr>
          <a:xfrm>
            <a:off x="3548063" y="3138488"/>
            <a:ext cx="1184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Border router</a:t>
            </a:r>
          </a:p>
        </p:txBody>
      </p:sp>
      <p:grpSp>
        <p:nvGrpSpPr>
          <p:cNvPr id="204873" name="Group 271">
            <a:extLst>
              <a:ext uri="{FF2B5EF4-FFF2-40B4-BE49-F238E27FC236}">
                <a16:creationId xmlns:a16="http://schemas.microsoft.com/office/drawing/2014/main" id="{BC1F0423-1F90-4C2E-952E-24E3D5887B7E}"/>
              </a:ext>
            </a:extLst>
          </p:cNvPr>
          <p:cNvGrpSpPr>
            <a:grpSpLocks/>
          </p:cNvGrpSpPr>
          <p:nvPr/>
        </p:nvGrpSpPr>
        <p:grpSpPr bwMode="auto">
          <a:xfrm>
            <a:off x="4911725" y="3286125"/>
            <a:ext cx="1066800" cy="393700"/>
            <a:chOff x="4396" y="1245"/>
            <a:chExt cx="672" cy="248"/>
          </a:xfrm>
        </p:grpSpPr>
        <p:sp>
          <p:nvSpPr>
            <p:cNvPr id="34" name="Oval 407">
              <a:extLst>
                <a:ext uri="{FF2B5EF4-FFF2-40B4-BE49-F238E27FC236}">
                  <a16:creationId xmlns:a16="http://schemas.microsoft.com/office/drawing/2014/main" id="{39F30AC6-5952-4A0C-A15A-F2D74A742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5" name="Rectangle 410">
              <a:extLst>
                <a:ext uri="{FF2B5EF4-FFF2-40B4-BE49-F238E27FC236}">
                  <a16:creationId xmlns:a16="http://schemas.microsoft.com/office/drawing/2014/main" id="{C07DD5F0-6783-406D-9023-7C4D223D4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6" name="Oval 411">
              <a:extLst>
                <a:ext uri="{FF2B5EF4-FFF2-40B4-BE49-F238E27FC236}">
                  <a16:creationId xmlns:a16="http://schemas.microsoft.com/office/drawing/2014/main" id="{F1151686-18F5-4852-8F78-A236E63A3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204894" name="Group 266">
              <a:extLst>
                <a:ext uri="{FF2B5EF4-FFF2-40B4-BE49-F238E27FC236}">
                  <a16:creationId xmlns:a16="http://schemas.microsoft.com/office/drawing/2014/main" id="{685C416F-3A59-4BA9-86AE-CFC40F3DE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0" name="Freeform 267">
                <a:extLst>
                  <a:ext uri="{FF2B5EF4-FFF2-40B4-BE49-F238E27FC236}">
                    <a16:creationId xmlns:a16="http://schemas.microsoft.com/office/drawing/2014/main" id="{C28A2213-E51E-4820-90EB-A505AE429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1" name="Freeform 268">
                <a:extLst>
                  <a:ext uri="{FF2B5EF4-FFF2-40B4-BE49-F238E27FC236}">
                    <a16:creationId xmlns:a16="http://schemas.microsoft.com/office/drawing/2014/main" id="{20A6627A-3545-4990-A597-57C9E8531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38" name="Line 269">
              <a:extLst>
                <a:ext uri="{FF2B5EF4-FFF2-40B4-BE49-F238E27FC236}">
                  <a16:creationId xmlns:a16="http://schemas.microsoft.com/office/drawing/2014/main" id="{28F2E7EF-1A88-4D8A-A49F-339D14D06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" name="Line 270">
              <a:extLst>
                <a:ext uri="{FF2B5EF4-FFF2-40B4-BE49-F238E27FC236}">
                  <a16:creationId xmlns:a16="http://schemas.microsoft.com/office/drawing/2014/main" id="{5968B412-B482-42C5-8956-A47B97A0A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04874" name="Group 271">
            <a:extLst>
              <a:ext uri="{FF2B5EF4-FFF2-40B4-BE49-F238E27FC236}">
                <a16:creationId xmlns:a16="http://schemas.microsoft.com/office/drawing/2014/main" id="{1F9E5439-3999-4B36-8C24-FDDD07F3B04E}"/>
              </a:ext>
            </a:extLst>
          </p:cNvPr>
          <p:cNvGrpSpPr>
            <a:grpSpLocks/>
          </p:cNvGrpSpPr>
          <p:nvPr/>
        </p:nvGrpSpPr>
        <p:grpSpPr bwMode="auto">
          <a:xfrm>
            <a:off x="2168525" y="3286125"/>
            <a:ext cx="1066800" cy="393700"/>
            <a:chOff x="4396" y="1245"/>
            <a:chExt cx="672" cy="248"/>
          </a:xfrm>
        </p:grpSpPr>
        <p:sp>
          <p:nvSpPr>
            <p:cNvPr id="43" name="Oval 407">
              <a:extLst>
                <a:ext uri="{FF2B5EF4-FFF2-40B4-BE49-F238E27FC236}">
                  <a16:creationId xmlns:a16="http://schemas.microsoft.com/office/drawing/2014/main" id="{38F2263E-0CD9-4BF2-83AD-8238184B5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4" name="Rectangle 410">
              <a:extLst>
                <a:ext uri="{FF2B5EF4-FFF2-40B4-BE49-F238E27FC236}">
                  <a16:creationId xmlns:a16="http://schemas.microsoft.com/office/drawing/2014/main" id="{5BBA02B1-2A97-4F91-8CA9-6FA3D3DC2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" name="Oval 411">
              <a:extLst>
                <a:ext uri="{FF2B5EF4-FFF2-40B4-BE49-F238E27FC236}">
                  <a16:creationId xmlns:a16="http://schemas.microsoft.com/office/drawing/2014/main" id="{8565E101-C81E-42A3-9F85-20044D44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204886" name="Group 266">
              <a:extLst>
                <a:ext uri="{FF2B5EF4-FFF2-40B4-BE49-F238E27FC236}">
                  <a16:creationId xmlns:a16="http://schemas.microsoft.com/office/drawing/2014/main" id="{4B0916A4-3237-4F63-8A70-AE4D8EE45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9" name="Freeform 267">
                <a:extLst>
                  <a:ext uri="{FF2B5EF4-FFF2-40B4-BE49-F238E27FC236}">
                    <a16:creationId xmlns:a16="http://schemas.microsoft.com/office/drawing/2014/main" id="{0959995B-0077-4138-8F8E-9761EB54F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0" name="Freeform 268">
                <a:extLst>
                  <a:ext uri="{FF2B5EF4-FFF2-40B4-BE49-F238E27FC236}">
                    <a16:creationId xmlns:a16="http://schemas.microsoft.com/office/drawing/2014/main" id="{1D80D58A-8C7A-4327-9698-CFB900E20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7" name="Line 269">
              <a:extLst>
                <a:ext uri="{FF2B5EF4-FFF2-40B4-BE49-F238E27FC236}">
                  <a16:creationId xmlns:a16="http://schemas.microsoft.com/office/drawing/2014/main" id="{DD94BAB1-3836-45D4-9E7D-BF8DF3AE3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" name="Line 270">
              <a:extLst>
                <a:ext uri="{FF2B5EF4-FFF2-40B4-BE49-F238E27FC236}">
                  <a16:creationId xmlns:a16="http://schemas.microsoft.com/office/drawing/2014/main" id="{BE385EDA-16FF-4966-A89E-F37E3CF6D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46" name="TextBox 545">
            <a:extLst>
              <a:ext uri="{FF2B5EF4-FFF2-40B4-BE49-F238E27FC236}">
                <a16:creationId xmlns:a16="http://schemas.microsoft.com/office/drawing/2014/main" id="{E3AD361E-5786-4CC6-B54D-6D8748D05571}"/>
              </a:ext>
            </a:extLst>
          </p:cNvPr>
          <p:cNvSpPr txBox="1"/>
          <p:nvPr/>
        </p:nvSpPr>
        <p:spPr>
          <a:xfrm>
            <a:off x="3051175" y="3522663"/>
            <a:ext cx="11699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Access router</a:t>
            </a:r>
          </a:p>
        </p:txBody>
      </p:sp>
      <p:sp>
        <p:nvSpPr>
          <p:cNvPr id="13" name="Freeform 159">
            <a:extLst>
              <a:ext uri="{FF2B5EF4-FFF2-40B4-BE49-F238E27FC236}">
                <a16:creationId xmlns:a16="http://schemas.microsoft.com/office/drawing/2014/main" id="{3FBE9163-4E59-4FB6-A0FE-C212D1EE5C7C}"/>
              </a:ext>
            </a:extLst>
          </p:cNvPr>
          <p:cNvSpPr>
            <a:spLocks/>
          </p:cNvSpPr>
          <p:nvPr/>
        </p:nvSpPr>
        <p:spPr bwMode="auto">
          <a:xfrm>
            <a:off x="1465263" y="2244725"/>
            <a:ext cx="2046287" cy="6032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</a:rPr>
              <a:t>Internet</a:t>
            </a:r>
          </a:p>
        </p:txBody>
      </p:sp>
      <p:sp>
        <p:nvSpPr>
          <p:cNvPr id="204877" name="Rectangle 5">
            <a:extLst>
              <a:ext uri="{FF2B5EF4-FFF2-40B4-BE49-F238E27FC236}">
                <a16:creationId xmlns:a16="http://schemas.microsoft.com/office/drawing/2014/main" id="{F5209094-2B6D-4766-A1FF-0D81771A7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400" i="0">
                <a:solidFill>
                  <a:srgbClr val="000099"/>
                </a:solidFill>
                <a:latin typeface="Gill Sans MT" panose="020B0502020104020203" pitchFamily="34" charset="0"/>
              </a:rPr>
              <a:t>Data center networks 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BD304F5-5F20-40B7-9D08-802AD664C366}"/>
              </a:ext>
            </a:extLst>
          </p:cNvPr>
          <p:cNvSpPr/>
          <p:nvPr/>
        </p:nvSpPr>
        <p:spPr>
          <a:xfrm>
            <a:off x="2105025" y="2162175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ln w="47625">
            <a:solidFill>
              <a:srgbClr val="CC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0E8014B-1648-4BD1-B256-F687635C6203}"/>
              </a:ext>
            </a:extLst>
          </p:cNvPr>
          <p:cNvSpPr/>
          <p:nvPr/>
        </p:nvSpPr>
        <p:spPr>
          <a:xfrm>
            <a:off x="4657725" y="4206875"/>
            <a:ext cx="1371600" cy="1373188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ln w="63500">
            <a:solidFill>
              <a:srgbClr val="33CC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D70B9F3-DDE7-403E-AC05-8A221E3C0603}"/>
              </a:ext>
            </a:extLst>
          </p:cNvPr>
          <p:cNvSpPr/>
          <p:nvPr/>
        </p:nvSpPr>
        <p:spPr>
          <a:xfrm>
            <a:off x="2552700" y="2189163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ln w="571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2E4C66-6C0B-40DF-889A-683C91BBD407}"/>
              </a:ext>
            </a:extLst>
          </p:cNvPr>
          <p:cNvSpPr txBox="1"/>
          <p:nvPr/>
        </p:nvSpPr>
        <p:spPr>
          <a:xfrm>
            <a:off x="4016375" y="1112838"/>
            <a:ext cx="512762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ea typeface="ＭＳ Ｐゴシック" charset="0"/>
                <a:cs typeface="Gill Sans MT"/>
              </a:rPr>
              <a:t>load balancer: application-layer routing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ea typeface="ＭＳ Ｐゴシック" charset="0"/>
                <a:cs typeface="Gill Sans MT"/>
              </a:rPr>
              <a:t>receives external client requests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ea typeface="ＭＳ Ｐゴシック" charset="0"/>
                <a:cs typeface="Gill Sans MT"/>
              </a:rPr>
              <a:t>directs workload within data center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ea typeface="ＭＳ Ｐゴシック" charset="0"/>
                <a:cs typeface="Gill Sans MT"/>
              </a:rPr>
              <a:t>returns results to external client (hiding data center internals from client)</a:t>
            </a:r>
          </a:p>
        </p:txBody>
      </p:sp>
      <p:pic>
        <p:nvPicPr>
          <p:cNvPr id="204882" name="Picture 20" descr="underline_base">
            <a:extLst>
              <a:ext uri="{FF2B5EF4-FFF2-40B4-BE49-F238E27FC236}">
                <a16:creationId xmlns:a16="http://schemas.microsoft.com/office/drawing/2014/main" id="{09526D02-72E0-4357-9E76-C6AD806C3FF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25" name="Group 1">
            <a:extLst>
              <a:ext uri="{FF2B5EF4-FFF2-40B4-BE49-F238E27FC236}">
                <a16:creationId xmlns:a16="http://schemas.microsoft.com/office/drawing/2014/main" id="{3DB2A0CE-5D70-4B4C-8AAF-D142388C0D43}"/>
              </a:ext>
            </a:extLst>
          </p:cNvPr>
          <p:cNvGrpSpPr>
            <a:grpSpLocks/>
          </p:cNvGrpSpPr>
          <p:nvPr/>
        </p:nvGrpSpPr>
        <p:grpSpPr bwMode="auto">
          <a:xfrm>
            <a:off x="706438" y="3411538"/>
            <a:ext cx="7951787" cy="3033712"/>
            <a:chOff x="668088" y="1859772"/>
            <a:chExt cx="7950943" cy="3032546"/>
          </a:xfrm>
        </p:grpSpPr>
        <p:grpSp>
          <p:nvGrpSpPr>
            <p:cNvPr id="205829" name="Group 187">
              <a:extLst>
                <a:ext uri="{FF2B5EF4-FFF2-40B4-BE49-F238E27FC236}">
                  <a16:creationId xmlns:a16="http://schemas.microsoft.com/office/drawing/2014/main" id="{5695DE7E-21BE-4A3C-BF85-D12875390D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3832" y="1870528"/>
              <a:ext cx="1052512" cy="355600"/>
              <a:chOff x="4410" y="1365"/>
              <a:chExt cx="663" cy="224"/>
            </a:xfrm>
          </p:grpSpPr>
          <p:sp>
            <p:nvSpPr>
              <p:cNvPr id="52" name="Rectangle 188">
                <a:extLst>
                  <a:ext uri="{FF2B5EF4-FFF2-40B4-BE49-F238E27FC236}">
                    <a16:creationId xmlns:a16="http://schemas.microsoft.com/office/drawing/2014/main" id="{2C6644AC-1DD9-4899-9B52-2C8DB7BE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3" name="AutoShape 189">
                <a:extLst>
                  <a:ext uri="{FF2B5EF4-FFF2-40B4-BE49-F238E27FC236}">
                    <a16:creationId xmlns:a16="http://schemas.microsoft.com/office/drawing/2014/main" id="{3B376D18-288E-45E6-9B36-DC0AE69C4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4" name="Freeform 190">
                <a:extLst>
                  <a:ext uri="{FF2B5EF4-FFF2-40B4-BE49-F238E27FC236}">
                    <a16:creationId xmlns:a16="http://schemas.microsoft.com/office/drawing/2014/main" id="{98AFC59C-7C47-4F4B-B60D-50A444C69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5" name="Freeform 191">
                <a:extLst>
                  <a:ext uri="{FF2B5EF4-FFF2-40B4-BE49-F238E27FC236}">
                    <a16:creationId xmlns:a16="http://schemas.microsoft.com/office/drawing/2014/main" id="{BFFDF43E-BB9A-462C-A633-B22E2DF26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6" name="Freeform 192">
                <a:extLst>
                  <a:ext uri="{FF2B5EF4-FFF2-40B4-BE49-F238E27FC236}">
                    <a16:creationId xmlns:a16="http://schemas.microsoft.com/office/drawing/2014/main" id="{0E414AD4-D86C-4AD0-AD19-7705AAECB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205830" name="Group 187">
              <a:extLst>
                <a:ext uri="{FF2B5EF4-FFF2-40B4-BE49-F238E27FC236}">
                  <a16:creationId xmlns:a16="http://schemas.microsoft.com/office/drawing/2014/main" id="{E959AAEB-1C61-40A6-A3A2-DF48E240C8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7454" y="1859772"/>
              <a:ext cx="1052512" cy="355600"/>
              <a:chOff x="4410" y="1365"/>
              <a:chExt cx="663" cy="224"/>
            </a:xfrm>
          </p:grpSpPr>
          <p:sp>
            <p:nvSpPr>
              <p:cNvPr id="58" name="Rectangle 188">
                <a:extLst>
                  <a:ext uri="{FF2B5EF4-FFF2-40B4-BE49-F238E27FC236}">
                    <a16:creationId xmlns:a16="http://schemas.microsoft.com/office/drawing/2014/main" id="{CFACDDA7-2912-4821-93EF-54F9C5622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9" name="AutoShape 189">
                <a:extLst>
                  <a:ext uri="{FF2B5EF4-FFF2-40B4-BE49-F238E27FC236}">
                    <a16:creationId xmlns:a16="http://schemas.microsoft.com/office/drawing/2014/main" id="{A65168AA-D391-4B87-BB27-0A9C3951B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0" name="Freeform 190">
                <a:extLst>
                  <a:ext uri="{FF2B5EF4-FFF2-40B4-BE49-F238E27FC236}">
                    <a16:creationId xmlns:a16="http://schemas.microsoft.com/office/drawing/2014/main" id="{7E7AB822-D516-456B-8663-0F63BC2AC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1" name="Freeform 191">
                <a:extLst>
                  <a:ext uri="{FF2B5EF4-FFF2-40B4-BE49-F238E27FC236}">
                    <a16:creationId xmlns:a16="http://schemas.microsoft.com/office/drawing/2014/main" id="{FF6F21DA-8CF8-4047-A85F-6D2EFC6CB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2" name="Freeform 192">
                <a:extLst>
                  <a:ext uri="{FF2B5EF4-FFF2-40B4-BE49-F238E27FC236}">
                    <a16:creationId xmlns:a16="http://schemas.microsoft.com/office/drawing/2014/main" id="{15E7D6BB-B437-4710-B859-2F2C59F52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E101B76A-3AC8-4C32-B040-7DCC71BBFF29}"/>
                </a:ext>
              </a:extLst>
            </p:cNvPr>
            <p:cNvSpPr txBox="1"/>
            <p:nvPr/>
          </p:nvSpPr>
          <p:spPr>
            <a:xfrm>
              <a:off x="7042811" y="3997312"/>
              <a:ext cx="1063512" cy="307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</a:rPr>
                <a:t>Server racks</a:t>
              </a:r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60C71EE8-4AB7-4105-A0E6-42E5E62CBBB8}"/>
                </a:ext>
              </a:extLst>
            </p:cNvPr>
            <p:cNvSpPr txBox="1"/>
            <p:nvPr/>
          </p:nvSpPr>
          <p:spPr>
            <a:xfrm>
              <a:off x="7026938" y="3540288"/>
              <a:ext cx="1144466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</a:rPr>
                <a:t>TOR switches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A9306D1C-AB76-40E5-A084-4DAB519959D8}"/>
                </a:ext>
              </a:extLst>
            </p:cNvPr>
            <p:cNvSpPr txBox="1"/>
            <p:nvPr/>
          </p:nvSpPr>
          <p:spPr>
            <a:xfrm>
              <a:off x="7026938" y="1893096"/>
              <a:ext cx="1592093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</a:rPr>
                <a:t>Tier-1 switches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6BE92FBE-4E8D-45BD-84B6-0FB7072EE866}"/>
                </a:ext>
              </a:extLst>
            </p:cNvPr>
            <p:cNvSpPr txBox="1"/>
            <p:nvPr/>
          </p:nvSpPr>
          <p:spPr>
            <a:xfrm>
              <a:off x="7025350" y="2730974"/>
              <a:ext cx="1592094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</a:rPr>
                <a:t>Tier-2 switches</a:t>
              </a:r>
            </a:p>
          </p:txBody>
        </p:sp>
        <p:grpSp>
          <p:nvGrpSpPr>
            <p:cNvPr id="205835" name="Group 24">
              <a:extLst>
                <a:ext uri="{FF2B5EF4-FFF2-40B4-BE49-F238E27FC236}">
                  <a16:creationId xmlns:a16="http://schemas.microsoft.com/office/drawing/2014/main" id="{84B65C18-DB9A-41EA-BCE1-9A296239CF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813" y="2731140"/>
              <a:ext cx="1470209" cy="1869141"/>
              <a:chOff x="916173" y="4038600"/>
              <a:chExt cx="1470209" cy="1869141"/>
            </a:xfrm>
          </p:grpSpPr>
          <p:grpSp>
            <p:nvGrpSpPr>
              <p:cNvPr id="206613" name="Group 187">
                <a:extLst>
                  <a:ext uri="{FF2B5EF4-FFF2-40B4-BE49-F238E27FC236}">
                    <a16:creationId xmlns:a16="http://schemas.microsoft.com/office/drawing/2014/main" id="{A8F90314-243F-4ED5-9BA4-77CB293564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70" name="Rectangle 188">
                  <a:extLst>
                    <a:ext uri="{FF2B5EF4-FFF2-40B4-BE49-F238E27FC236}">
                      <a16:creationId xmlns:a16="http://schemas.microsoft.com/office/drawing/2014/main" id="{DB4D7CFD-709D-463D-9CDC-BB1FF9B1B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" name="AutoShape 189">
                  <a:extLst>
                    <a:ext uri="{FF2B5EF4-FFF2-40B4-BE49-F238E27FC236}">
                      <a16:creationId xmlns:a16="http://schemas.microsoft.com/office/drawing/2014/main" id="{E2EA5F93-032E-4DAA-A8C0-082C78F859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2" name="Freeform 190">
                  <a:extLst>
                    <a:ext uri="{FF2B5EF4-FFF2-40B4-BE49-F238E27FC236}">
                      <a16:creationId xmlns:a16="http://schemas.microsoft.com/office/drawing/2014/main" id="{27CCA844-FF92-41AE-889A-69B9B50799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3" name="Freeform 191">
                  <a:extLst>
                    <a:ext uri="{FF2B5EF4-FFF2-40B4-BE49-F238E27FC236}">
                      <a16:creationId xmlns:a16="http://schemas.microsoft.com/office/drawing/2014/main" id="{3C9583C2-4A0D-4485-9295-BDD7979BC0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4" name="Freeform 192">
                  <a:extLst>
                    <a:ext uri="{FF2B5EF4-FFF2-40B4-BE49-F238E27FC236}">
                      <a16:creationId xmlns:a16="http://schemas.microsoft.com/office/drawing/2014/main" id="{F78602A1-E738-4E5C-A647-8B7E11BEE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DDF2E7A-1007-4854-AAC5-E7E3D31F6879}"/>
                  </a:ext>
                </a:extLst>
              </p:cNvPr>
              <p:cNvCxnSpPr/>
              <p:nvPr/>
            </p:nvCxnSpPr>
            <p:spPr>
              <a:xfrm flipH="1">
                <a:off x="1181453" y="4381202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F51D7EB-14A0-464C-80D5-169CC86C59D4}"/>
                  </a:ext>
                </a:extLst>
              </p:cNvPr>
              <p:cNvCxnSpPr>
                <a:stCxn id="70" idx="2"/>
              </p:cNvCxnSpPr>
              <p:nvPr/>
            </p:nvCxnSpPr>
            <p:spPr>
              <a:xfrm flipH="1">
                <a:off x="1486221" y="4390724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1B642BB-C174-42BD-AFAC-96E84A9730C3}"/>
                  </a:ext>
                </a:extLst>
              </p:cNvPr>
              <p:cNvCxnSpPr/>
              <p:nvPr/>
            </p:nvCxnSpPr>
            <p:spPr>
              <a:xfrm>
                <a:off x="1803687" y="4395485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7C03E45-CD13-4873-99B2-0407614E0D41}"/>
                  </a:ext>
                </a:extLst>
              </p:cNvPr>
              <p:cNvCxnSpPr>
                <a:endCxn id="775" idx="0"/>
              </p:cNvCxnSpPr>
              <p:nvPr/>
            </p:nvCxnSpPr>
            <p:spPr>
              <a:xfrm>
                <a:off x="1943372" y="4419288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618" name="Group 505">
                <a:extLst>
                  <a:ext uri="{FF2B5EF4-FFF2-40B4-BE49-F238E27FC236}">
                    <a16:creationId xmlns:a16="http://schemas.microsoft.com/office/drawing/2014/main" id="{26A22064-0FD5-44CF-ABC5-2A7F30CEE2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96" name="Group 506">
                  <a:extLst>
                    <a:ext uri="{FF2B5EF4-FFF2-40B4-BE49-F238E27FC236}">
                      <a16:creationId xmlns:a16="http://schemas.microsoft.com/office/drawing/2014/main" id="{0993C6D3-7054-45B3-8332-9CD4FD25E4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534" name="Rectangle 533">
                    <a:extLst>
                      <a:ext uri="{FF2B5EF4-FFF2-40B4-BE49-F238E27FC236}">
                        <a16:creationId xmlns:a16="http://schemas.microsoft.com/office/drawing/2014/main" id="{4738047D-D28A-4814-9F13-9D6B378D14AA}"/>
                      </a:ext>
                    </a:extLst>
                  </p:cNvPr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535" name="Straight Connector 534">
                    <a:extLst>
                      <a:ext uri="{FF2B5EF4-FFF2-40B4-BE49-F238E27FC236}">
                        <a16:creationId xmlns:a16="http://schemas.microsoft.com/office/drawing/2014/main" id="{C3C189B8-72F6-464A-8D12-679C31BEBA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6" name="Rectangle 535">
                    <a:extLst>
                      <a:ext uri="{FF2B5EF4-FFF2-40B4-BE49-F238E27FC236}">
                        <a16:creationId xmlns:a16="http://schemas.microsoft.com/office/drawing/2014/main" id="{AE09AF58-9C9F-459E-9A64-39C15B7060F5}"/>
                      </a:ext>
                    </a:extLst>
                  </p:cNvPr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537" name="Straight Connector 536">
                    <a:extLst>
                      <a:ext uri="{FF2B5EF4-FFF2-40B4-BE49-F238E27FC236}">
                        <a16:creationId xmlns:a16="http://schemas.microsoft.com/office/drawing/2014/main" id="{4D7ECF00-26B7-472A-B502-B3AA5208A0B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0" name="Rectangle 539">
                    <a:extLst>
                      <a:ext uri="{FF2B5EF4-FFF2-40B4-BE49-F238E27FC236}">
                        <a16:creationId xmlns:a16="http://schemas.microsoft.com/office/drawing/2014/main" id="{C3E99B45-3F96-4FDC-ACDA-A8A1BE456F9D}"/>
                      </a:ext>
                    </a:extLst>
                  </p:cNvPr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AB3CD054-937B-4B83-8061-E5383B92C73F}"/>
                      </a:ext>
                    </a:extLst>
                  </p:cNvPr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543" name="Straight Connector 542">
                    <a:extLst>
                      <a:ext uri="{FF2B5EF4-FFF2-40B4-BE49-F238E27FC236}">
                        <a16:creationId xmlns:a16="http://schemas.microsoft.com/office/drawing/2014/main" id="{45D53A7D-42B6-4649-9570-0D00A58A2E1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824" name="Group 544">
                    <a:extLst>
                      <a:ext uri="{FF2B5EF4-FFF2-40B4-BE49-F238E27FC236}">
                        <a16:creationId xmlns:a16="http://schemas.microsoft.com/office/drawing/2014/main" id="{917A7FE7-EAE9-4F7A-9317-FBAF7CF774B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8" name="Straight Connector 577">
                      <a:extLst>
                        <a:ext uri="{FF2B5EF4-FFF2-40B4-BE49-F238E27FC236}">
                          <a16:creationId xmlns:a16="http://schemas.microsoft.com/office/drawing/2014/main" id="{4AE7E04D-6254-4C5F-B425-D1001F3C2D9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Straight Connector 578">
                      <a:extLst>
                        <a:ext uri="{FF2B5EF4-FFF2-40B4-BE49-F238E27FC236}">
                          <a16:creationId xmlns:a16="http://schemas.microsoft.com/office/drawing/2014/main" id="{9E9DD3F8-4CCB-4191-87F6-E87CB770036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5" name="Group 547">
                    <a:extLst>
                      <a:ext uri="{FF2B5EF4-FFF2-40B4-BE49-F238E27FC236}">
                        <a16:creationId xmlns:a16="http://schemas.microsoft.com/office/drawing/2014/main" id="{F5378B15-2E84-41DB-AE51-EEF537360E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6" name="Straight Connector 575">
                      <a:extLst>
                        <a:ext uri="{FF2B5EF4-FFF2-40B4-BE49-F238E27FC236}">
                          <a16:creationId xmlns:a16="http://schemas.microsoft.com/office/drawing/2014/main" id="{6905A871-2BF9-417B-ACD2-BAA485B2E0C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576">
                      <a:extLst>
                        <a:ext uri="{FF2B5EF4-FFF2-40B4-BE49-F238E27FC236}">
                          <a16:creationId xmlns:a16="http://schemas.microsoft.com/office/drawing/2014/main" id="{518AB49A-2D90-4B95-82AA-C7A24F2982B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6" name="Group 549">
                    <a:extLst>
                      <a:ext uri="{FF2B5EF4-FFF2-40B4-BE49-F238E27FC236}">
                        <a16:creationId xmlns:a16="http://schemas.microsoft.com/office/drawing/2014/main" id="{E77C1B9B-32F4-47C6-B328-573D71B0E2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4" name="Straight Connector 573">
                      <a:extLst>
                        <a:ext uri="{FF2B5EF4-FFF2-40B4-BE49-F238E27FC236}">
                          <a16:creationId xmlns:a16="http://schemas.microsoft.com/office/drawing/2014/main" id="{2330B87F-6B64-45AE-AE62-642097DF179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Straight Connector 574">
                      <a:extLst>
                        <a:ext uri="{FF2B5EF4-FFF2-40B4-BE49-F238E27FC236}">
                          <a16:creationId xmlns:a16="http://schemas.microsoft.com/office/drawing/2014/main" id="{2AD10B99-C93B-4234-8E2F-1B295B11295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7" name="Group 550">
                    <a:extLst>
                      <a:ext uri="{FF2B5EF4-FFF2-40B4-BE49-F238E27FC236}">
                        <a16:creationId xmlns:a16="http://schemas.microsoft.com/office/drawing/2014/main" id="{D8FD304C-C1B2-4974-A276-A65F2DBC3F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2" name="Straight Connector 571">
                      <a:extLst>
                        <a:ext uri="{FF2B5EF4-FFF2-40B4-BE49-F238E27FC236}">
                          <a16:creationId xmlns:a16="http://schemas.microsoft.com/office/drawing/2014/main" id="{A96D5938-E4E2-4115-B81A-8FCD9B36577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572">
                      <a:extLst>
                        <a:ext uri="{FF2B5EF4-FFF2-40B4-BE49-F238E27FC236}">
                          <a16:creationId xmlns:a16="http://schemas.microsoft.com/office/drawing/2014/main" id="{FE228D3D-8C46-4E61-A69A-D5DA645B5CC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8" name="Group 551">
                    <a:extLst>
                      <a:ext uri="{FF2B5EF4-FFF2-40B4-BE49-F238E27FC236}">
                        <a16:creationId xmlns:a16="http://schemas.microsoft.com/office/drawing/2014/main" id="{366F7A5A-4BCC-4D0C-9F05-689EDBAED9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0" name="Straight Connector 569">
                      <a:extLst>
                        <a:ext uri="{FF2B5EF4-FFF2-40B4-BE49-F238E27FC236}">
                          <a16:creationId xmlns:a16="http://schemas.microsoft.com/office/drawing/2014/main" id="{87968951-E1CD-4E1C-AAE9-4FFD565408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1" name="Straight Connector 570">
                      <a:extLst>
                        <a:ext uri="{FF2B5EF4-FFF2-40B4-BE49-F238E27FC236}">
                          <a16:creationId xmlns:a16="http://schemas.microsoft.com/office/drawing/2014/main" id="{FC36F9E6-8F4C-413C-AAD3-2E3CBED61F6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9" name="Group 552">
                    <a:extLst>
                      <a:ext uri="{FF2B5EF4-FFF2-40B4-BE49-F238E27FC236}">
                        <a16:creationId xmlns:a16="http://schemas.microsoft.com/office/drawing/2014/main" id="{301D72D4-B735-4FF7-BA92-FBC1DA3FD9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8" name="Straight Connector 567">
                      <a:extLst>
                        <a:ext uri="{FF2B5EF4-FFF2-40B4-BE49-F238E27FC236}">
                          <a16:creationId xmlns:a16="http://schemas.microsoft.com/office/drawing/2014/main" id="{DE7A329B-4F29-4EBC-AD49-C018A6F7C81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>
                      <a:extLst>
                        <a:ext uri="{FF2B5EF4-FFF2-40B4-BE49-F238E27FC236}">
                          <a16:creationId xmlns:a16="http://schemas.microsoft.com/office/drawing/2014/main" id="{BCEE2EA7-2FEC-4755-8744-B5B1183EDAE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0" name="Group 555">
                    <a:extLst>
                      <a:ext uri="{FF2B5EF4-FFF2-40B4-BE49-F238E27FC236}">
                        <a16:creationId xmlns:a16="http://schemas.microsoft.com/office/drawing/2014/main" id="{76EF2D9E-E90B-472B-A3F1-B81B609C45A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6" name="Straight Connector 565">
                      <a:extLst>
                        <a:ext uri="{FF2B5EF4-FFF2-40B4-BE49-F238E27FC236}">
                          <a16:creationId xmlns:a16="http://schemas.microsoft.com/office/drawing/2014/main" id="{D60E7AA2-5EC8-4DB6-9217-940DFAAC67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7" name="Straight Connector 566">
                      <a:extLst>
                        <a:ext uri="{FF2B5EF4-FFF2-40B4-BE49-F238E27FC236}">
                          <a16:creationId xmlns:a16="http://schemas.microsoft.com/office/drawing/2014/main" id="{02D84245-615E-428D-A99F-E43B50497ED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1" name="Group 556">
                    <a:extLst>
                      <a:ext uri="{FF2B5EF4-FFF2-40B4-BE49-F238E27FC236}">
                        <a16:creationId xmlns:a16="http://schemas.microsoft.com/office/drawing/2014/main" id="{4E6CE11C-DD3C-48E1-99F9-3439BA68037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4" name="Straight Connector 563">
                      <a:extLst>
                        <a:ext uri="{FF2B5EF4-FFF2-40B4-BE49-F238E27FC236}">
                          <a16:creationId xmlns:a16="http://schemas.microsoft.com/office/drawing/2014/main" id="{7842AB18-5153-4C51-B192-0F2B26241FB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Straight Connector 564">
                      <a:extLst>
                        <a:ext uri="{FF2B5EF4-FFF2-40B4-BE49-F238E27FC236}">
                          <a16:creationId xmlns:a16="http://schemas.microsoft.com/office/drawing/2014/main" id="{3DE45F0C-40D8-4864-975E-65BBB48260B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2" name="Group 557">
                    <a:extLst>
                      <a:ext uri="{FF2B5EF4-FFF2-40B4-BE49-F238E27FC236}">
                        <a16:creationId xmlns:a16="http://schemas.microsoft.com/office/drawing/2014/main" id="{B5447B5A-1EF1-4995-AAE7-F0D1FAAE4F4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2" name="Straight Connector 561">
                      <a:extLst>
                        <a:ext uri="{FF2B5EF4-FFF2-40B4-BE49-F238E27FC236}">
                          <a16:creationId xmlns:a16="http://schemas.microsoft.com/office/drawing/2014/main" id="{FFF48254-56CC-45A5-AC4A-CE9CDC7522D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Straight Connector 562">
                      <a:extLst>
                        <a:ext uri="{FF2B5EF4-FFF2-40B4-BE49-F238E27FC236}">
                          <a16:creationId xmlns:a16="http://schemas.microsoft.com/office/drawing/2014/main" id="{4BDA079E-5640-4B77-B042-3B9B1EFD80B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3" name="Group 558">
                    <a:extLst>
                      <a:ext uri="{FF2B5EF4-FFF2-40B4-BE49-F238E27FC236}">
                        <a16:creationId xmlns:a16="http://schemas.microsoft.com/office/drawing/2014/main" id="{8AE3AFDC-F04D-408F-A541-E1D029DD94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0" name="Straight Connector 559">
                      <a:extLst>
                        <a:ext uri="{FF2B5EF4-FFF2-40B4-BE49-F238E27FC236}">
                          <a16:creationId xmlns:a16="http://schemas.microsoft.com/office/drawing/2014/main" id="{7EA2A1E5-B7DE-4531-99C5-733A70501E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Straight Connector 560">
                      <a:extLst>
                        <a:ext uri="{FF2B5EF4-FFF2-40B4-BE49-F238E27FC236}">
                          <a16:creationId xmlns:a16="http://schemas.microsoft.com/office/drawing/2014/main" id="{8C77B2D9-424E-429C-A433-DD41BDB2C0F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97" name="Group 508">
                  <a:extLst>
                    <a:ext uri="{FF2B5EF4-FFF2-40B4-BE49-F238E27FC236}">
                      <a16:creationId xmlns:a16="http://schemas.microsoft.com/office/drawing/2014/main" id="{C9D8DFC5-3B38-493E-87CA-A0F7A8E4B6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98" name="Group 509">
                    <a:extLst>
                      <a:ext uri="{FF2B5EF4-FFF2-40B4-BE49-F238E27FC236}">
                        <a16:creationId xmlns:a16="http://schemas.microsoft.com/office/drawing/2014/main" id="{FCCC7A26-0E19-4BE5-9A9A-D4338C995E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526" name="Rectangle 188">
                      <a:extLst>
                        <a:ext uri="{FF2B5EF4-FFF2-40B4-BE49-F238E27FC236}">
                          <a16:creationId xmlns:a16="http://schemas.microsoft.com/office/drawing/2014/main" id="{2BBACFF9-16B1-4638-9A13-0794E2C217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95810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527" name="AutoShape 189">
                      <a:extLst>
                        <a:ext uri="{FF2B5EF4-FFF2-40B4-BE49-F238E27FC236}">
                          <a16:creationId xmlns:a16="http://schemas.microsoft.com/office/drawing/2014/main" id="{15B45BD5-2957-45F3-9247-4D79A31A1F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20616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530" name="Freeform 190">
                      <a:extLst>
                        <a:ext uri="{FF2B5EF4-FFF2-40B4-BE49-F238E27FC236}">
                          <a16:creationId xmlns:a16="http://schemas.microsoft.com/office/drawing/2014/main" id="{047CB946-F9F9-45A7-999E-92E976CFA23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69311" y="292218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531" name="Freeform 191">
                      <a:extLst>
                        <a:ext uri="{FF2B5EF4-FFF2-40B4-BE49-F238E27FC236}">
                          <a16:creationId xmlns:a16="http://schemas.microsoft.com/office/drawing/2014/main" id="{9F493CA2-3EAD-42AC-9B02-3A2F1372273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00543" y="2936282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533" name="Freeform 192">
                      <a:extLst>
                        <a:ext uri="{FF2B5EF4-FFF2-40B4-BE49-F238E27FC236}">
                          <a16:creationId xmlns:a16="http://schemas.microsoft.com/office/drawing/2014/main" id="{4DDDC229-2DF5-41FE-882A-C8A08DF5E1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22348" y="293314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658F42EA-1EE2-4F33-958E-811E9021390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7483" y="2125348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>
                    <a:extLst>
                      <a:ext uri="{FF2B5EF4-FFF2-40B4-BE49-F238E27FC236}">
                        <a16:creationId xmlns:a16="http://schemas.microsoft.com/office/drawing/2014/main" id="{F7AE86A6-CFBE-49E7-9ACE-7F6D6DE6F923}"/>
                      </a:ext>
                    </a:extLst>
                  </p:cNvPr>
                  <p:cNvCxnSpPr/>
                  <p:nvPr/>
                </p:nvCxnSpPr>
                <p:spPr>
                  <a:xfrm>
                    <a:off x="6875678" y="23039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>
                    <a:extLst>
                      <a:ext uri="{FF2B5EF4-FFF2-40B4-BE49-F238E27FC236}">
                        <a16:creationId xmlns:a16="http://schemas.microsoft.com/office/drawing/2014/main" id="{9B0780F8-DB35-4612-A253-72DD2F1E16A9}"/>
                      </a:ext>
                    </a:extLst>
                  </p:cNvPr>
                  <p:cNvCxnSpPr/>
                  <p:nvPr/>
                </p:nvCxnSpPr>
                <p:spPr>
                  <a:xfrm>
                    <a:off x="6871985" y="23681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>
                    <a:extLst>
                      <a:ext uri="{FF2B5EF4-FFF2-40B4-BE49-F238E27FC236}">
                        <a16:creationId xmlns:a16="http://schemas.microsoft.com/office/drawing/2014/main" id="{27C47602-33EC-4A62-855F-0FEDAC2F196B}"/>
                      </a:ext>
                    </a:extLst>
                  </p:cNvPr>
                  <p:cNvCxnSpPr/>
                  <p:nvPr/>
                </p:nvCxnSpPr>
                <p:spPr>
                  <a:xfrm>
                    <a:off x="6871985" y="24449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42B2D7CA-19E0-4660-80B9-E115F5394471}"/>
                      </a:ext>
                    </a:extLst>
                  </p:cNvPr>
                  <p:cNvCxnSpPr/>
                  <p:nvPr/>
                </p:nvCxnSpPr>
                <p:spPr>
                  <a:xfrm>
                    <a:off x="6868295" y="250914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34223D79-F88B-4F01-8110-5112DE6545D1}"/>
                      </a:ext>
                    </a:extLst>
                  </p:cNvPr>
                  <p:cNvCxnSpPr/>
                  <p:nvPr/>
                </p:nvCxnSpPr>
                <p:spPr>
                  <a:xfrm>
                    <a:off x="6864603" y="2570243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>
                    <a:extLst>
                      <a:ext uri="{FF2B5EF4-FFF2-40B4-BE49-F238E27FC236}">
                        <a16:creationId xmlns:a16="http://schemas.microsoft.com/office/drawing/2014/main" id="{231A39E0-8870-4F90-8B11-BE7FC0F9C595}"/>
                      </a:ext>
                    </a:extLst>
                  </p:cNvPr>
                  <p:cNvCxnSpPr/>
                  <p:nvPr/>
                </p:nvCxnSpPr>
                <p:spPr>
                  <a:xfrm>
                    <a:off x="6864603" y="263760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>
                    <a:extLst>
                      <a:ext uri="{FF2B5EF4-FFF2-40B4-BE49-F238E27FC236}">
                        <a16:creationId xmlns:a16="http://schemas.microsoft.com/office/drawing/2014/main" id="{6790FADD-7650-4B42-B253-1F369F57E634}"/>
                      </a:ext>
                    </a:extLst>
                  </p:cNvPr>
                  <p:cNvCxnSpPr/>
                  <p:nvPr/>
                </p:nvCxnSpPr>
                <p:spPr>
                  <a:xfrm>
                    <a:off x="6860913" y="270653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>
                    <a:extLst>
                      <a:ext uri="{FF2B5EF4-FFF2-40B4-BE49-F238E27FC236}">
                        <a16:creationId xmlns:a16="http://schemas.microsoft.com/office/drawing/2014/main" id="{5667B053-CDDA-4DAE-AEFD-FA45D06E0901}"/>
                      </a:ext>
                    </a:extLst>
                  </p:cNvPr>
                  <p:cNvCxnSpPr/>
                  <p:nvPr/>
                </p:nvCxnSpPr>
                <p:spPr>
                  <a:xfrm>
                    <a:off x="6868295" y="27754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>
                    <a:extLst>
                      <a:ext uri="{FF2B5EF4-FFF2-40B4-BE49-F238E27FC236}">
                        <a16:creationId xmlns:a16="http://schemas.microsoft.com/office/drawing/2014/main" id="{601F1F6C-BAEE-47FC-8177-FC7232FEC2D7}"/>
                      </a:ext>
                    </a:extLst>
                  </p:cNvPr>
                  <p:cNvCxnSpPr/>
                  <p:nvPr/>
                </p:nvCxnSpPr>
                <p:spPr>
                  <a:xfrm>
                    <a:off x="6871985" y="28428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>
                    <a:extLst>
                      <a:ext uri="{FF2B5EF4-FFF2-40B4-BE49-F238E27FC236}">
                        <a16:creationId xmlns:a16="http://schemas.microsoft.com/office/drawing/2014/main" id="{ED0C7FE9-E348-4346-92C8-F2AC04FFA1A4}"/>
                      </a:ext>
                    </a:extLst>
                  </p:cNvPr>
                  <p:cNvCxnSpPr/>
                  <p:nvPr/>
                </p:nvCxnSpPr>
                <p:spPr>
                  <a:xfrm>
                    <a:off x="6871985" y="291174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8B2934F0-9EE6-4E9E-A4DD-4C35BA8CB7F6}"/>
                      </a:ext>
                    </a:extLst>
                  </p:cNvPr>
                  <p:cNvCxnSpPr/>
                  <p:nvPr/>
                </p:nvCxnSpPr>
                <p:spPr>
                  <a:xfrm>
                    <a:off x="6875678" y="297597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>
                    <a:extLst>
                      <a:ext uri="{FF2B5EF4-FFF2-40B4-BE49-F238E27FC236}">
                        <a16:creationId xmlns:a16="http://schemas.microsoft.com/office/drawing/2014/main" id="{44245341-6574-461C-9516-F6A547BD91E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75678" y="2131614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19" name="Group 638">
                <a:extLst>
                  <a:ext uri="{FF2B5EF4-FFF2-40B4-BE49-F238E27FC236}">
                    <a16:creationId xmlns:a16="http://schemas.microsoft.com/office/drawing/2014/main" id="{399DC4BD-B4E9-4A15-B30F-E39884B99D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38" name="Group 639">
                  <a:extLst>
                    <a:ext uri="{FF2B5EF4-FFF2-40B4-BE49-F238E27FC236}">
                      <a16:creationId xmlns:a16="http://schemas.microsoft.com/office/drawing/2014/main" id="{A9CB0611-F33D-4197-AB5B-0E3EFC81C6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661" name="Rectangle 660">
                    <a:extLst>
                      <a:ext uri="{FF2B5EF4-FFF2-40B4-BE49-F238E27FC236}">
                        <a16:creationId xmlns:a16="http://schemas.microsoft.com/office/drawing/2014/main" id="{87472C0C-C5F6-4623-B435-7854C6E88D58}"/>
                      </a:ext>
                    </a:extLst>
                  </p:cNvPr>
                  <p:cNvSpPr/>
                  <p:nvPr/>
                </p:nvSpPr>
                <p:spPr>
                  <a:xfrm>
                    <a:off x="6510235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662" name="Straight Connector 661">
                    <a:extLst>
                      <a:ext uri="{FF2B5EF4-FFF2-40B4-BE49-F238E27FC236}">
                        <a16:creationId xmlns:a16="http://schemas.microsoft.com/office/drawing/2014/main" id="{054F6CDD-3682-40E9-A105-9723AA97993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50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4A6E80EC-F600-4065-8FB6-994BEF03D7FE}"/>
                      </a:ext>
                    </a:extLst>
                  </p:cNvPr>
                  <p:cNvSpPr/>
                  <p:nvPr/>
                </p:nvSpPr>
                <p:spPr>
                  <a:xfrm>
                    <a:off x="64774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664" name="Straight Connector 663">
                    <a:extLst>
                      <a:ext uri="{FF2B5EF4-FFF2-40B4-BE49-F238E27FC236}">
                        <a16:creationId xmlns:a16="http://schemas.microsoft.com/office/drawing/2014/main" id="{F11F9C00-CA79-4B4C-95C0-171FE6543AF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816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5" name="Rectangle 664">
                    <a:extLst>
                      <a:ext uri="{FF2B5EF4-FFF2-40B4-BE49-F238E27FC236}">
                        <a16:creationId xmlns:a16="http://schemas.microsoft.com/office/drawing/2014/main" id="{5098546D-5760-4070-8361-6BA8E88C43BC}"/>
                      </a:ext>
                    </a:extLst>
                  </p:cNvPr>
                  <p:cNvSpPr/>
                  <p:nvPr/>
                </p:nvSpPr>
                <p:spPr>
                  <a:xfrm>
                    <a:off x="68176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1C91BB3A-C8F9-49BD-9C55-8736483F91C3}"/>
                      </a:ext>
                    </a:extLst>
                  </p:cNvPr>
                  <p:cNvSpPr/>
                  <p:nvPr/>
                </p:nvSpPr>
                <p:spPr>
                  <a:xfrm>
                    <a:off x="6405771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667" name="Straight Connector 666">
                    <a:extLst>
                      <a:ext uri="{FF2B5EF4-FFF2-40B4-BE49-F238E27FC236}">
                        <a16:creationId xmlns:a16="http://schemas.microsoft.com/office/drawing/2014/main" id="{D14C3A43-7FDD-442B-A2AF-F0D79975281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508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66" name="Group 667">
                    <a:extLst>
                      <a:ext uri="{FF2B5EF4-FFF2-40B4-BE49-F238E27FC236}">
                        <a16:creationId xmlns:a16="http://schemas.microsoft.com/office/drawing/2014/main" id="{11C41443-6334-4869-9491-3808A3953EA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6" name="Straight Connector 695">
                      <a:extLst>
                        <a:ext uri="{FF2B5EF4-FFF2-40B4-BE49-F238E27FC236}">
                          <a16:creationId xmlns:a16="http://schemas.microsoft.com/office/drawing/2014/main" id="{7476746C-FA41-4031-9646-1DDF900798D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>
                      <a:extLst>
                        <a:ext uri="{FF2B5EF4-FFF2-40B4-BE49-F238E27FC236}">
                          <a16:creationId xmlns:a16="http://schemas.microsoft.com/office/drawing/2014/main" id="{1D41CB9B-95A6-4437-8633-EEF9C84793A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7" name="Group 668">
                    <a:extLst>
                      <a:ext uri="{FF2B5EF4-FFF2-40B4-BE49-F238E27FC236}">
                        <a16:creationId xmlns:a16="http://schemas.microsoft.com/office/drawing/2014/main" id="{0E5DE477-A968-4623-B034-9000644AC9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4" name="Straight Connector 693">
                      <a:extLst>
                        <a:ext uri="{FF2B5EF4-FFF2-40B4-BE49-F238E27FC236}">
                          <a16:creationId xmlns:a16="http://schemas.microsoft.com/office/drawing/2014/main" id="{76E6631D-3A2C-45AA-9C9E-5F03C4CDF36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5684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Connector 694">
                      <a:extLst>
                        <a:ext uri="{FF2B5EF4-FFF2-40B4-BE49-F238E27FC236}">
                          <a16:creationId xmlns:a16="http://schemas.microsoft.com/office/drawing/2014/main" id="{C048F4EB-2AE9-405E-8C75-32C62445A52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08" y="293493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8" name="Group 669">
                    <a:extLst>
                      <a:ext uri="{FF2B5EF4-FFF2-40B4-BE49-F238E27FC236}">
                        <a16:creationId xmlns:a16="http://schemas.microsoft.com/office/drawing/2014/main" id="{1F313652-DFB7-4282-B1E2-C2310252F04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2" name="Straight Connector 691">
                      <a:extLst>
                        <a:ext uri="{FF2B5EF4-FFF2-40B4-BE49-F238E27FC236}">
                          <a16:creationId xmlns:a16="http://schemas.microsoft.com/office/drawing/2014/main" id="{B4178FCC-401C-44E0-8352-454520F9D1E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08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>
                      <a:extLst>
                        <a:ext uri="{FF2B5EF4-FFF2-40B4-BE49-F238E27FC236}">
                          <a16:creationId xmlns:a16="http://schemas.microsoft.com/office/drawing/2014/main" id="{0011005C-1DAF-4A82-9D3E-7CEB92DD15D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88" y="293486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9" name="Group 670">
                    <a:extLst>
                      <a:ext uri="{FF2B5EF4-FFF2-40B4-BE49-F238E27FC236}">
                        <a16:creationId xmlns:a16="http://schemas.microsoft.com/office/drawing/2014/main" id="{1D0CAAD3-09CC-4911-87F6-41074673AE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0" name="Straight Connector 689">
                      <a:extLst>
                        <a:ext uri="{FF2B5EF4-FFF2-40B4-BE49-F238E27FC236}">
                          <a16:creationId xmlns:a16="http://schemas.microsoft.com/office/drawing/2014/main" id="{F80E36B3-AB5D-4B70-B23A-99B430205F6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688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>
                      <a:extLst>
                        <a:ext uri="{FF2B5EF4-FFF2-40B4-BE49-F238E27FC236}">
                          <a16:creationId xmlns:a16="http://schemas.microsoft.com/office/drawing/2014/main" id="{E307762A-112C-4176-8672-42A6CA0847F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67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0" name="Group 671">
                    <a:extLst>
                      <a:ext uri="{FF2B5EF4-FFF2-40B4-BE49-F238E27FC236}">
                        <a16:creationId xmlns:a16="http://schemas.microsoft.com/office/drawing/2014/main" id="{314B8E09-0A17-488A-97E7-2C9A717395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8" name="Straight Connector 687">
                      <a:extLst>
                        <a:ext uri="{FF2B5EF4-FFF2-40B4-BE49-F238E27FC236}">
                          <a16:creationId xmlns:a16="http://schemas.microsoft.com/office/drawing/2014/main" id="{13C380DA-9489-40FA-A23B-9CFFDE3FD95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67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>
                      <a:extLst>
                        <a:ext uri="{FF2B5EF4-FFF2-40B4-BE49-F238E27FC236}">
                          <a16:creationId xmlns:a16="http://schemas.microsoft.com/office/drawing/2014/main" id="{64E9110A-CDDC-40C7-A42D-086E8CE921E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47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1" name="Group 672">
                    <a:extLst>
                      <a:ext uri="{FF2B5EF4-FFF2-40B4-BE49-F238E27FC236}">
                        <a16:creationId xmlns:a16="http://schemas.microsoft.com/office/drawing/2014/main" id="{9ECF10B8-B8C7-4DE5-AA1C-825F6E6E198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6" name="Straight Connector 685">
                      <a:extLst>
                        <a:ext uri="{FF2B5EF4-FFF2-40B4-BE49-F238E27FC236}">
                          <a16:creationId xmlns:a16="http://schemas.microsoft.com/office/drawing/2014/main" id="{E7F25C07-6D4D-46FE-9904-58FAA4FC2C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49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Straight Connector 686">
                      <a:extLst>
                        <a:ext uri="{FF2B5EF4-FFF2-40B4-BE49-F238E27FC236}">
                          <a16:creationId xmlns:a16="http://schemas.microsoft.com/office/drawing/2014/main" id="{1D4467AD-4E4E-4BB6-83BF-1C74EB87BF2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9897" y="293935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2" name="Group 673">
                    <a:extLst>
                      <a:ext uri="{FF2B5EF4-FFF2-40B4-BE49-F238E27FC236}">
                        <a16:creationId xmlns:a16="http://schemas.microsoft.com/office/drawing/2014/main" id="{A320982A-EE31-4862-9B4D-594D2062AF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4" name="Straight Connector 683">
                      <a:extLst>
                        <a:ext uri="{FF2B5EF4-FFF2-40B4-BE49-F238E27FC236}">
                          <a16:creationId xmlns:a16="http://schemas.microsoft.com/office/drawing/2014/main" id="{8CE18176-80A6-47FF-85DC-9A9C5E6811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28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>
                      <a:extLst>
                        <a:ext uri="{FF2B5EF4-FFF2-40B4-BE49-F238E27FC236}">
                          <a16:creationId xmlns:a16="http://schemas.microsoft.com/office/drawing/2014/main" id="{0CE072CE-ADAD-40F9-9274-1B0ADB0C58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22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3" name="Group 674">
                    <a:extLst>
                      <a:ext uri="{FF2B5EF4-FFF2-40B4-BE49-F238E27FC236}">
                        <a16:creationId xmlns:a16="http://schemas.microsoft.com/office/drawing/2014/main" id="{E06866C4-2AC6-43A4-95F7-45DA30BE9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2" name="Straight Connector 681">
                      <a:extLst>
                        <a:ext uri="{FF2B5EF4-FFF2-40B4-BE49-F238E27FC236}">
                          <a16:creationId xmlns:a16="http://schemas.microsoft.com/office/drawing/2014/main" id="{5C00A2E3-9BD7-45EE-9815-BF69E2B7E9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607" y="2842092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3" name="Straight Connector 682">
                      <a:extLst>
                        <a:ext uri="{FF2B5EF4-FFF2-40B4-BE49-F238E27FC236}">
                          <a16:creationId xmlns:a16="http://schemas.microsoft.com/office/drawing/2014/main" id="{6B9E9C5F-AF1D-4CA1-BC0A-BF5C4E9A901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01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4" name="Group 675">
                    <a:extLst>
                      <a:ext uri="{FF2B5EF4-FFF2-40B4-BE49-F238E27FC236}">
                        <a16:creationId xmlns:a16="http://schemas.microsoft.com/office/drawing/2014/main" id="{44A896A9-55E3-4FDF-A5E2-0F35609606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0" name="Straight Connector 679">
                      <a:extLst>
                        <a:ext uri="{FF2B5EF4-FFF2-40B4-BE49-F238E27FC236}">
                          <a16:creationId xmlns:a16="http://schemas.microsoft.com/office/drawing/2014/main" id="{0D7258E9-319C-4A36-8149-14A5C5E5CC9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Straight Connector 680">
                      <a:extLst>
                        <a:ext uri="{FF2B5EF4-FFF2-40B4-BE49-F238E27FC236}">
                          <a16:creationId xmlns:a16="http://schemas.microsoft.com/office/drawing/2014/main" id="{44CADCFF-9E68-44F0-85F1-8097EBF46C9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382" y="293914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5" name="Group 676">
                    <a:extLst>
                      <a:ext uri="{FF2B5EF4-FFF2-40B4-BE49-F238E27FC236}">
                        <a16:creationId xmlns:a16="http://schemas.microsoft.com/office/drawing/2014/main" id="{006BAA9E-2CC4-486C-879F-EB84051336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78" name="Straight Connector 677">
                      <a:extLst>
                        <a:ext uri="{FF2B5EF4-FFF2-40B4-BE49-F238E27FC236}">
                          <a16:creationId xmlns:a16="http://schemas.microsoft.com/office/drawing/2014/main" id="{DDC78343-325F-4E02-BA20-1513D944BBC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584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>
                      <a:extLst>
                        <a:ext uri="{FF2B5EF4-FFF2-40B4-BE49-F238E27FC236}">
                          <a16:creationId xmlns:a16="http://schemas.microsoft.com/office/drawing/2014/main" id="{1B66EF02-1F3D-42B1-A122-A788CA5B33F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862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39" name="Group 640">
                  <a:extLst>
                    <a:ext uri="{FF2B5EF4-FFF2-40B4-BE49-F238E27FC236}">
                      <a16:creationId xmlns:a16="http://schemas.microsoft.com/office/drawing/2014/main" id="{28C39982-E55C-4343-8DDB-BA8E5D592E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40" name="Group 641">
                    <a:extLst>
                      <a:ext uri="{FF2B5EF4-FFF2-40B4-BE49-F238E27FC236}">
                        <a16:creationId xmlns:a16="http://schemas.microsoft.com/office/drawing/2014/main" id="{F1932E6B-6692-49B1-B8BE-849DFAF3DB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656" name="Rectangle 188">
                      <a:extLst>
                        <a:ext uri="{FF2B5EF4-FFF2-40B4-BE49-F238E27FC236}">
                          <a16:creationId xmlns:a16="http://schemas.microsoft.com/office/drawing/2014/main" id="{BA29F476-C7BB-4FDF-936B-B1896FB9143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95812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657" name="AutoShape 189">
                      <a:extLst>
                        <a:ext uri="{FF2B5EF4-FFF2-40B4-BE49-F238E27FC236}">
                          <a16:creationId xmlns:a16="http://schemas.microsoft.com/office/drawing/2014/main" id="{501A6BA9-86A4-4AE0-84E2-BFD52666A5C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20618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658" name="Freeform 190">
                      <a:extLst>
                        <a:ext uri="{FF2B5EF4-FFF2-40B4-BE49-F238E27FC236}">
                          <a16:creationId xmlns:a16="http://schemas.microsoft.com/office/drawing/2014/main" id="{044CD3D4-9EFD-43B4-86C0-0B4783FF01E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69869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659" name="Freeform 191">
                      <a:extLst>
                        <a:ext uri="{FF2B5EF4-FFF2-40B4-BE49-F238E27FC236}">
                          <a16:creationId xmlns:a16="http://schemas.microsoft.com/office/drawing/2014/main" id="{CC097F77-6BD9-44DA-85CF-B229BB5148C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01098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660" name="Freeform 192">
                      <a:extLst>
                        <a:ext uri="{FF2B5EF4-FFF2-40B4-BE49-F238E27FC236}">
                          <a16:creationId xmlns:a16="http://schemas.microsoft.com/office/drawing/2014/main" id="{71848588-EAE2-4278-97AB-95846E4F13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22906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643" name="Straight Connector 642">
                    <a:extLst>
                      <a:ext uri="{FF2B5EF4-FFF2-40B4-BE49-F238E27FC236}">
                        <a16:creationId xmlns:a16="http://schemas.microsoft.com/office/drawing/2014/main" id="{81E8A838-341A-4298-9A37-D458D5D3DCA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8041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>
                    <a:extLst>
                      <a:ext uri="{FF2B5EF4-FFF2-40B4-BE49-F238E27FC236}">
                        <a16:creationId xmlns:a16="http://schemas.microsoft.com/office/drawing/2014/main" id="{FA59F6FF-109B-4E9B-A87E-50F8413E53E4}"/>
                      </a:ext>
                    </a:extLst>
                  </p:cNvPr>
                  <p:cNvCxnSpPr/>
                  <p:nvPr/>
                </p:nvCxnSpPr>
                <p:spPr>
                  <a:xfrm>
                    <a:off x="6876233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>
                    <a:extLst>
                      <a:ext uri="{FF2B5EF4-FFF2-40B4-BE49-F238E27FC236}">
                        <a16:creationId xmlns:a16="http://schemas.microsoft.com/office/drawing/2014/main" id="{40828378-0C27-4FF4-87B6-5DB027947350}"/>
                      </a:ext>
                    </a:extLst>
                  </p:cNvPr>
                  <p:cNvCxnSpPr/>
                  <p:nvPr/>
                </p:nvCxnSpPr>
                <p:spPr>
                  <a:xfrm>
                    <a:off x="6872543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>
                    <a:extLst>
                      <a:ext uri="{FF2B5EF4-FFF2-40B4-BE49-F238E27FC236}">
                        <a16:creationId xmlns:a16="http://schemas.microsoft.com/office/drawing/2014/main" id="{B896989A-DF28-420A-AFBC-0A01DF7245D1}"/>
                      </a:ext>
                    </a:extLst>
                  </p:cNvPr>
                  <p:cNvCxnSpPr/>
                  <p:nvPr/>
                </p:nvCxnSpPr>
                <p:spPr>
                  <a:xfrm>
                    <a:off x="6872543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>
                    <a:extLst>
                      <a:ext uri="{FF2B5EF4-FFF2-40B4-BE49-F238E27FC236}">
                        <a16:creationId xmlns:a16="http://schemas.microsoft.com/office/drawing/2014/main" id="{5DB94CD7-A9B9-4B0E-859C-22E427092DAB}"/>
                      </a:ext>
                    </a:extLst>
                  </p:cNvPr>
                  <p:cNvCxnSpPr/>
                  <p:nvPr/>
                </p:nvCxnSpPr>
                <p:spPr>
                  <a:xfrm>
                    <a:off x="6868851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>
                    <a:extLst>
                      <a:ext uri="{FF2B5EF4-FFF2-40B4-BE49-F238E27FC236}">
                        <a16:creationId xmlns:a16="http://schemas.microsoft.com/office/drawing/2014/main" id="{CC55E0B7-73D3-43A1-AC35-AB3A7E399389}"/>
                      </a:ext>
                    </a:extLst>
                  </p:cNvPr>
                  <p:cNvCxnSpPr/>
                  <p:nvPr/>
                </p:nvCxnSpPr>
                <p:spPr>
                  <a:xfrm>
                    <a:off x="6865161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>
                    <a:extLst>
                      <a:ext uri="{FF2B5EF4-FFF2-40B4-BE49-F238E27FC236}">
                        <a16:creationId xmlns:a16="http://schemas.microsoft.com/office/drawing/2014/main" id="{4CC0A1E3-7521-4A3F-A17B-80A1D0B42406}"/>
                      </a:ext>
                    </a:extLst>
                  </p:cNvPr>
                  <p:cNvCxnSpPr/>
                  <p:nvPr/>
                </p:nvCxnSpPr>
                <p:spPr>
                  <a:xfrm>
                    <a:off x="6865161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>
                    <a:extLst>
                      <a:ext uri="{FF2B5EF4-FFF2-40B4-BE49-F238E27FC236}">
                        <a16:creationId xmlns:a16="http://schemas.microsoft.com/office/drawing/2014/main" id="{5CAF9BB1-37D4-43C2-B445-1307B8110178}"/>
                      </a:ext>
                    </a:extLst>
                  </p:cNvPr>
                  <p:cNvCxnSpPr/>
                  <p:nvPr/>
                </p:nvCxnSpPr>
                <p:spPr>
                  <a:xfrm>
                    <a:off x="6861469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>
                    <a:extLst>
                      <a:ext uri="{FF2B5EF4-FFF2-40B4-BE49-F238E27FC236}">
                        <a16:creationId xmlns:a16="http://schemas.microsoft.com/office/drawing/2014/main" id="{03873E41-DA09-44D2-A425-445E0BDD477B}"/>
                      </a:ext>
                    </a:extLst>
                  </p:cNvPr>
                  <p:cNvCxnSpPr/>
                  <p:nvPr/>
                </p:nvCxnSpPr>
                <p:spPr>
                  <a:xfrm>
                    <a:off x="6868851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>
                    <a:extLst>
                      <a:ext uri="{FF2B5EF4-FFF2-40B4-BE49-F238E27FC236}">
                        <a16:creationId xmlns:a16="http://schemas.microsoft.com/office/drawing/2014/main" id="{14EFA32C-F749-4DE0-A620-A6CF2D7EC08C}"/>
                      </a:ext>
                    </a:extLst>
                  </p:cNvPr>
                  <p:cNvCxnSpPr/>
                  <p:nvPr/>
                </p:nvCxnSpPr>
                <p:spPr>
                  <a:xfrm>
                    <a:off x="6872543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>
                    <a:extLst>
                      <a:ext uri="{FF2B5EF4-FFF2-40B4-BE49-F238E27FC236}">
                        <a16:creationId xmlns:a16="http://schemas.microsoft.com/office/drawing/2014/main" id="{69B467BC-FC2E-4309-8880-19D95DCA6E60}"/>
                      </a:ext>
                    </a:extLst>
                  </p:cNvPr>
                  <p:cNvCxnSpPr/>
                  <p:nvPr/>
                </p:nvCxnSpPr>
                <p:spPr>
                  <a:xfrm>
                    <a:off x="6872543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>
                    <a:extLst>
                      <a:ext uri="{FF2B5EF4-FFF2-40B4-BE49-F238E27FC236}">
                        <a16:creationId xmlns:a16="http://schemas.microsoft.com/office/drawing/2014/main" id="{110D603E-E735-4CE2-8C00-ADB9DE2E245C}"/>
                      </a:ext>
                    </a:extLst>
                  </p:cNvPr>
                  <p:cNvCxnSpPr/>
                  <p:nvPr/>
                </p:nvCxnSpPr>
                <p:spPr>
                  <a:xfrm>
                    <a:off x="6876233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Straight Connector 654">
                    <a:extLst>
                      <a:ext uri="{FF2B5EF4-FFF2-40B4-BE49-F238E27FC236}">
                        <a16:creationId xmlns:a16="http://schemas.microsoft.com/office/drawing/2014/main" id="{6A0E9FA0-87E9-4FA3-A126-047DD2F99BF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76233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0" name="Group 697">
                <a:extLst>
                  <a:ext uri="{FF2B5EF4-FFF2-40B4-BE49-F238E27FC236}">
                    <a16:creationId xmlns:a16="http://schemas.microsoft.com/office/drawing/2014/main" id="{B88E2D59-C7C6-4EDA-9F93-D3BF43ED1C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80" name="Group 698">
                  <a:extLst>
                    <a:ext uri="{FF2B5EF4-FFF2-40B4-BE49-F238E27FC236}">
                      <a16:creationId xmlns:a16="http://schemas.microsoft.com/office/drawing/2014/main" id="{CC9E3295-C164-4969-91DB-C6EC887354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20" name="Rectangle 719">
                    <a:extLst>
                      <a:ext uri="{FF2B5EF4-FFF2-40B4-BE49-F238E27FC236}">
                        <a16:creationId xmlns:a16="http://schemas.microsoft.com/office/drawing/2014/main" id="{A9E426A9-8085-4D8D-A9BB-239DE84B8068}"/>
                      </a:ext>
                    </a:extLst>
                  </p:cNvPr>
                  <p:cNvSpPr/>
                  <p:nvPr/>
                </p:nvSpPr>
                <p:spPr>
                  <a:xfrm>
                    <a:off x="65096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21" name="Straight Connector 720">
                    <a:extLst>
                      <a:ext uri="{FF2B5EF4-FFF2-40B4-BE49-F238E27FC236}">
                        <a16:creationId xmlns:a16="http://schemas.microsoft.com/office/drawing/2014/main" id="{38A5CA06-7CAF-40C9-9304-6EF57CAD1E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6909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2" name="Rectangle 721">
                    <a:extLst>
                      <a:ext uri="{FF2B5EF4-FFF2-40B4-BE49-F238E27FC236}">
                        <a16:creationId xmlns:a16="http://schemas.microsoft.com/office/drawing/2014/main" id="{94757DB9-001D-4544-817D-62FCAC3D0CFA}"/>
                      </a:ext>
                    </a:extLst>
                  </p:cNvPr>
                  <p:cNvSpPr/>
                  <p:nvPr/>
                </p:nvSpPr>
                <p:spPr>
                  <a:xfrm>
                    <a:off x="64768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23" name="Straight Connector 722">
                    <a:extLst>
                      <a:ext uri="{FF2B5EF4-FFF2-40B4-BE49-F238E27FC236}">
                        <a16:creationId xmlns:a16="http://schemas.microsoft.com/office/drawing/2014/main" id="{235E17B1-8CBE-44FD-B7F7-99952B48E97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2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4" name="Rectangle 723">
                    <a:extLst>
                      <a:ext uri="{FF2B5EF4-FFF2-40B4-BE49-F238E27FC236}">
                        <a16:creationId xmlns:a16="http://schemas.microsoft.com/office/drawing/2014/main" id="{37A0D25D-A098-4CEE-9C60-4A36E0640B9F}"/>
                      </a:ext>
                    </a:extLst>
                  </p:cNvPr>
                  <p:cNvSpPr/>
                  <p:nvPr/>
                </p:nvSpPr>
                <p:spPr>
                  <a:xfrm>
                    <a:off x="68170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1602FE41-97D5-422C-B040-F9CEC6A048FD}"/>
                      </a:ext>
                    </a:extLst>
                  </p:cNvPr>
                  <p:cNvSpPr/>
                  <p:nvPr/>
                </p:nvSpPr>
                <p:spPr>
                  <a:xfrm>
                    <a:off x="6405171" y="3157416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26" name="Straight Connector 725">
                    <a:extLst>
                      <a:ext uri="{FF2B5EF4-FFF2-40B4-BE49-F238E27FC236}">
                        <a16:creationId xmlns:a16="http://schemas.microsoft.com/office/drawing/2014/main" id="{CED02220-7684-4376-A693-8ADEF1111A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6909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08" name="Group 726">
                    <a:extLst>
                      <a:ext uri="{FF2B5EF4-FFF2-40B4-BE49-F238E27FC236}">
                        <a16:creationId xmlns:a16="http://schemas.microsoft.com/office/drawing/2014/main" id="{2ED29EE9-9A7B-4446-8106-44A0F6ECE1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5" name="Straight Connector 754">
                      <a:extLst>
                        <a:ext uri="{FF2B5EF4-FFF2-40B4-BE49-F238E27FC236}">
                          <a16:creationId xmlns:a16="http://schemas.microsoft.com/office/drawing/2014/main" id="{FEF2B4CA-4A0C-4D47-AD6B-BF8F7D31A6A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>
                      <a:extLst>
                        <a:ext uri="{FF2B5EF4-FFF2-40B4-BE49-F238E27FC236}">
                          <a16:creationId xmlns:a16="http://schemas.microsoft.com/office/drawing/2014/main" id="{A67FD776-B159-4829-A908-3997709E3D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09" name="Group 727">
                    <a:extLst>
                      <a:ext uri="{FF2B5EF4-FFF2-40B4-BE49-F238E27FC236}">
                        <a16:creationId xmlns:a16="http://schemas.microsoft.com/office/drawing/2014/main" id="{3F65CA31-D9E6-4B21-8764-0E42760B94B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3" name="Straight Connector 752">
                      <a:extLst>
                        <a:ext uri="{FF2B5EF4-FFF2-40B4-BE49-F238E27FC236}">
                          <a16:creationId xmlns:a16="http://schemas.microsoft.com/office/drawing/2014/main" id="{23E38137-727F-4CA4-B6BE-EE9F0FE6186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15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>
                      <a:extLst>
                        <a:ext uri="{FF2B5EF4-FFF2-40B4-BE49-F238E27FC236}">
                          <a16:creationId xmlns:a16="http://schemas.microsoft.com/office/drawing/2014/main" id="{778C42E8-C7CA-4B5D-9375-94A7FAFF487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09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0" name="Group 728">
                    <a:extLst>
                      <a:ext uri="{FF2B5EF4-FFF2-40B4-BE49-F238E27FC236}">
                        <a16:creationId xmlns:a16="http://schemas.microsoft.com/office/drawing/2014/main" id="{DE418AD4-CC6C-43D2-ABFC-ED1696AD27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1" name="Straight Connector 750">
                      <a:extLst>
                        <a:ext uri="{FF2B5EF4-FFF2-40B4-BE49-F238E27FC236}">
                          <a16:creationId xmlns:a16="http://schemas.microsoft.com/office/drawing/2014/main" id="{0AE93CC1-C984-42EA-9595-F06F0DC00A4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10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>
                      <a:extLst>
                        <a:ext uri="{FF2B5EF4-FFF2-40B4-BE49-F238E27FC236}">
                          <a16:creationId xmlns:a16="http://schemas.microsoft.com/office/drawing/2014/main" id="{78B22F0C-6D6D-4F1B-96F5-A0595701354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888" y="293486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1" name="Group 729">
                    <a:extLst>
                      <a:ext uri="{FF2B5EF4-FFF2-40B4-BE49-F238E27FC236}">
                        <a16:creationId xmlns:a16="http://schemas.microsoft.com/office/drawing/2014/main" id="{A1AECE70-9631-41F7-B62C-7A8DC6E5E46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9" name="Straight Connector 748">
                      <a:extLst>
                        <a:ext uri="{FF2B5EF4-FFF2-40B4-BE49-F238E27FC236}">
                          <a16:creationId xmlns:a16="http://schemas.microsoft.com/office/drawing/2014/main" id="{691E3929-6059-4802-8559-F8E800E821C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0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>
                      <a:extLst>
                        <a:ext uri="{FF2B5EF4-FFF2-40B4-BE49-F238E27FC236}">
                          <a16:creationId xmlns:a16="http://schemas.microsoft.com/office/drawing/2014/main" id="{AA535D98-F8CD-4915-A9AD-35504D8541A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367" y="293479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2" name="Group 730">
                    <a:extLst>
                      <a:ext uri="{FF2B5EF4-FFF2-40B4-BE49-F238E27FC236}">
                        <a16:creationId xmlns:a16="http://schemas.microsoft.com/office/drawing/2014/main" id="{B838794B-9693-4CFD-A71F-7813A8C441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7" name="Straight Connector 746">
                      <a:extLst>
                        <a:ext uri="{FF2B5EF4-FFF2-40B4-BE49-F238E27FC236}">
                          <a16:creationId xmlns:a16="http://schemas.microsoft.com/office/drawing/2014/main" id="{F89E6BF4-62D3-4F5D-9305-CC7FDA8F849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569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8" name="Straight Connector 747">
                      <a:extLst>
                        <a:ext uri="{FF2B5EF4-FFF2-40B4-BE49-F238E27FC236}">
                          <a16:creationId xmlns:a16="http://schemas.microsoft.com/office/drawing/2014/main" id="{EA9D2FB6-B244-4FC7-998D-591ED4E98FF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847" y="293472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3" name="Group 731">
                    <a:extLst>
                      <a:ext uri="{FF2B5EF4-FFF2-40B4-BE49-F238E27FC236}">
                        <a16:creationId xmlns:a16="http://schemas.microsoft.com/office/drawing/2014/main" id="{2ADE66C9-AEE6-457B-BBFB-7C2D6F4723F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5" name="Straight Connector 744">
                      <a:extLst>
                        <a:ext uri="{FF2B5EF4-FFF2-40B4-BE49-F238E27FC236}">
                          <a16:creationId xmlns:a16="http://schemas.microsoft.com/office/drawing/2014/main" id="{9F512B11-4D4F-4901-A585-DC47CB832ED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0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>
                      <a:extLst>
                        <a:ext uri="{FF2B5EF4-FFF2-40B4-BE49-F238E27FC236}">
                          <a16:creationId xmlns:a16="http://schemas.microsoft.com/office/drawing/2014/main" id="{486D70A9-AD1E-47B8-91CA-25583D7BA44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328" y="293935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4" name="Group 732">
                    <a:extLst>
                      <a:ext uri="{FF2B5EF4-FFF2-40B4-BE49-F238E27FC236}">
                        <a16:creationId xmlns:a16="http://schemas.microsoft.com/office/drawing/2014/main" id="{3AFD3238-C326-483B-8204-6DC94D6449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3" name="Straight Connector 742">
                      <a:extLst>
                        <a:ext uri="{FF2B5EF4-FFF2-40B4-BE49-F238E27FC236}">
                          <a16:creationId xmlns:a16="http://schemas.microsoft.com/office/drawing/2014/main" id="{80605221-0BC9-4151-9EB3-F2C2B9CF3B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5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>
                      <a:extLst>
                        <a:ext uri="{FF2B5EF4-FFF2-40B4-BE49-F238E27FC236}">
                          <a16:creationId xmlns:a16="http://schemas.microsoft.com/office/drawing/2014/main" id="{355D3A1A-D6A1-4765-AD04-2DA0DFF3155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824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5" name="Group 733">
                    <a:extLst>
                      <a:ext uri="{FF2B5EF4-FFF2-40B4-BE49-F238E27FC236}">
                        <a16:creationId xmlns:a16="http://schemas.microsoft.com/office/drawing/2014/main" id="{B00ACE9B-C98B-405F-AC01-87E75C831F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1" name="Straight Connector 740">
                      <a:extLst>
                        <a:ext uri="{FF2B5EF4-FFF2-40B4-BE49-F238E27FC236}">
                          <a16:creationId xmlns:a16="http://schemas.microsoft.com/office/drawing/2014/main" id="{38B0CB8B-610D-4DA1-972C-29A73216145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0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Connector 741">
                      <a:extLst>
                        <a:ext uri="{FF2B5EF4-FFF2-40B4-BE49-F238E27FC236}">
                          <a16:creationId xmlns:a16="http://schemas.microsoft.com/office/drawing/2014/main" id="{6C81E738-45C9-42F8-8426-9F4E810BB64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3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6" name="Group 734">
                    <a:extLst>
                      <a:ext uri="{FF2B5EF4-FFF2-40B4-BE49-F238E27FC236}">
                        <a16:creationId xmlns:a16="http://schemas.microsoft.com/office/drawing/2014/main" id="{5996CC72-45E9-47FE-BE98-6DDCC35FE2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9" name="Straight Connector 738">
                      <a:extLst>
                        <a:ext uri="{FF2B5EF4-FFF2-40B4-BE49-F238E27FC236}">
                          <a16:creationId xmlns:a16="http://schemas.microsoft.com/office/drawing/2014/main" id="{10265D70-E78A-4895-9169-8DFD5E5B606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5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Straight Connector 739">
                      <a:extLst>
                        <a:ext uri="{FF2B5EF4-FFF2-40B4-BE49-F238E27FC236}">
                          <a16:creationId xmlns:a16="http://schemas.microsoft.com/office/drawing/2014/main" id="{D59FB1FA-A69C-4D0E-B375-05994639B91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785" y="293914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7" name="Group 735">
                    <a:extLst>
                      <a:ext uri="{FF2B5EF4-FFF2-40B4-BE49-F238E27FC236}">
                        <a16:creationId xmlns:a16="http://schemas.microsoft.com/office/drawing/2014/main" id="{70B3218F-8F70-48E4-A5C1-9E6FAA45A9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7" name="Straight Connector 736">
                      <a:extLst>
                        <a:ext uri="{FF2B5EF4-FFF2-40B4-BE49-F238E27FC236}">
                          <a16:creationId xmlns:a16="http://schemas.microsoft.com/office/drawing/2014/main" id="{68671189-2BC1-4611-954E-C61C1F5DC6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985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Straight Connector 737">
                      <a:extLst>
                        <a:ext uri="{FF2B5EF4-FFF2-40B4-BE49-F238E27FC236}">
                          <a16:creationId xmlns:a16="http://schemas.microsoft.com/office/drawing/2014/main" id="{7A4FEBDA-06F6-4A12-B4C5-D03E604F769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264" y="293907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81" name="Group 699">
                  <a:extLst>
                    <a:ext uri="{FF2B5EF4-FFF2-40B4-BE49-F238E27FC236}">
                      <a16:creationId xmlns:a16="http://schemas.microsoft.com/office/drawing/2014/main" id="{69ADCA8A-3660-4E39-84D9-1416B5DCE8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82" name="Group 700">
                    <a:extLst>
                      <a:ext uri="{FF2B5EF4-FFF2-40B4-BE49-F238E27FC236}">
                        <a16:creationId xmlns:a16="http://schemas.microsoft.com/office/drawing/2014/main" id="{50F34E6E-3AD6-418B-B2E4-9DE7D441D3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15" name="Rectangle 188">
                      <a:extLst>
                        <a:ext uri="{FF2B5EF4-FFF2-40B4-BE49-F238E27FC236}">
                          <a16:creationId xmlns:a16="http://schemas.microsoft.com/office/drawing/2014/main" id="{98A0E2BE-DEB7-4E69-A29A-4D4DD7772F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95812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16" name="AutoShape 189">
                      <a:extLst>
                        <a:ext uri="{FF2B5EF4-FFF2-40B4-BE49-F238E27FC236}">
                          <a16:creationId xmlns:a16="http://schemas.microsoft.com/office/drawing/2014/main" id="{ADECB90A-386E-4C76-BC3E-21B0984672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20618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17" name="Freeform 190">
                      <a:extLst>
                        <a:ext uri="{FF2B5EF4-FFF2-40B4-BE49-F238E27FC236}">
                          <a16:creationId xmlns:a16="http://schemas.microsoft.com/office/drawing/2014/main" id="{AA3E0605-E7C2-4DD4-9CF1-CA915218B3D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6912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18" name="Freeform 191">
                      <a:extLst>
                        <a:ext uri="{FF2B5EF4-FFF2-40B4-BE49-F238E27FC236}">
                          <a16:creationId xmlns:a16="http://schemas.microsoft.com/office/drawing/2014/main" id="{C1296415-4429-453B-889B-17966E92BD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00359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19" name="Freeform 192">
                      <a:extLst>
                        <a:ext uri="{FF2B5EF4-FFF2-40B4-BE49-F238E27FC236}">
                          <a16:creationId xmlns:a16="http://schemas.microsoft.com/office/drawing/2014/main" id="{D2CE30B9-5763-4DDA-9516-9DD3703FB1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2216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702" name="Straight Connector 701">
                    <a:extLst>
                      <a:ext uri="{FF2B5EF4-FFF2-40B4-BE49-F238E27FC236}">
                        <a16:creationId xmlns:a16="http://schemas.microsoft.com/office/drawing/2014/main" id="{C81FAAA0-0890-438B-B5C5-A4209D33F0E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7299" y="2125350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>
                    <a:extLst>
                      <a:ext uri="{FF2B5EF4-FFF2-40B4-BE49-F238E27FC236}">
                        <a16:creationId xmlns:a16="http://schemas.microsoft.com/office/drawing/2014/main" id="{A8641714-2993-4DF2-B7D2-F989066DF796}"/>
                      </a:ext>
                    </a:extLst>
                  </p:cNvPr>
                  <p:cNvCxnSpPr/>
                  <p:nvPr/>
                </p:nvCxnSpPr>
                <p:spPr>
                  <a:xfrm>
                    <a:off x="6875494" y="23039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>
                    <a:extLst>
                      <a:ext uri="{FF2B5EF4-FFF2-40B4-BE49-F238E27FC236}">
                        <a16:creationId xmlns:a16="http://schemas.microsoft.com/office/drawing/2014/main" id="{3B7F97B9-51BE-40E3-9D59-76B4EBAD7E2F}"/>
                      </a:ext>
                    </a:extLst>
                  </p:cNvPr>
                  <p:cNvCxnSpPr/>
                  <p:nvPr/>
                </p:nvCxnSpPr>
                <p:spPr>
                  <a:xfrm>
                    <a:off x="6871802" y="236816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>
                    <a:extLst>
                      <a:ext uri="{FF2B5EF4-FFF2-40B4-BE49-F238E27FC236}">
                        <a16:creationId xmlns:a16="http://schemas.microsoft.com/office/drawing/2014/main" id="{1E8119E9-CB9A-4B4A-A700-94855D593A94}"/>
                      </a:ext>
                    </a:extLst>
                  </p:cNvPr>
                  <p:cNvCxnSpPr/>
                  <p:nvPr/>
                </p:nvCxnSpPr>
                <p:spPr>
                  <a:xfrm>
                    <a:off x="6871802" y="24449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>
                    <a:extLst>
                      <a:ext uri="{FF2B5EF4-FFF2-40B4-BE49-F238E27FC236}">
                        <a16:creationId xmlns:a16="http://schemas.microsoft.com/office/drawing/2014/main" id="{FE7BA33D-186A-4F11-A24E-50F7AC1D51B5}"/>
                      </a:ext>
                    </a:extLst>
                  </p:cNvPr>
                  <p:cNvCxnSpPr/>
                  <p:nvPr/>
                </p:nvCxnSpPr>
                <p:spPr>
                  <a:xfrm>
                    <a:off x="6868112" y="25091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>
                    <a:extLst>
                      <a:ext uri="{FF2B5EF4-FFF2-40B4-BE49-F238E27FC236}">
                        <a16:creationId xmlns:a16="http://schemas.microsoft.com/office/drawing/2014/main" id="{26D97F92-2290-490E-AB54-8EF92E684CC3}"/>
                      </a:ext>
                    </a:extLst>
                  </p:cNvPr>
                  <p:cNvCxnSpPr/>
                  <p:nvPr/>
                </p:nvCxnSpPr>
                <p:spPr>
                  <a:xfrm>
                    <a:off x="686442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>
                    <a:extLst>
                      <a:ext uri="{FF2B5EF4-FFF2-40B4-BE49-F238E27FC236}">
                        <a16:creationId xmlns:a16="http://schemas.microsoft.com/office/drawing/2014/main" id="{E17F1DFA-0F53-4694-AB62-D74A9B75542D}"/>
                      </a:ext>
                    </a:extLst>
                  </p:cNvPr>
                  <p:cNvCxnSpPr/>
                  <p:nvPr/>
                </p:nvCxnSpPr>
                <p:spPr>
                  <a:xfrm>
                    <a:off x="6864420" y="263760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>
                    <a:extLst>
                      <a:ext uri="{FF2B5EF4-FFF2-40B4-BE49-F238E27FC236}">
                        <a16:creationId xmlns:a16="http://schemas.microsoft.com/office/drawing/2014/main" id="{9CFFD81B-9902-41D1-9B56-26D33B87A987}"/>
                      </a:ext>
                    </a:extLst>
                  </p:cNvPr>
                  <p:cNvCxnSpPr/>
                  <p:nvPr/>
                </p:nvCxnSpPr>
                <p:spPr>
                  <a:xfrm>
                    <a:off x="6860730" y="27065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>
                    <a:extLst>
                      <a:ext uri="{FF2B5EF4-FFF2-40B4-BE49-F238E27FC236}">
                        <a16:creationId xmlns:a16="http://schemas.microsoft.com/office/drawing/2014/main" id="{6822F2E2-ED32-434D-BA1A-ABFAEFB9BC83}"/>
                      </a:ext>
                    </a:extLst>
                  </p:cNvPr>
                  <p:cNvCxnSpPr/>
                  <p:nvPr/>
                </p:nvCxnSpPr>
                <p:spPr>
                  <a:xfrm>
                    <a:off x="6868112" y="277546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>
                    <a:extLst>
                      <a:ext uri="{FF2B5EF4-FFF2-40B4-BE49-F238E27FC236}">
                        <a16:creationId xmlns:a16="http://schemas.microsoft.com/office/drawing/2014/main" id="{3D025FDE-DCA3-4C83-8DB1-7CF14C692B8D}"/>
                      </a:ext>
                    </a:extLst>
                  </p:cNvPr>
                  <p:cNvCxnSpPr/>
                  <p:nvPr/>
                </p:nvCxnSpPr>
                <p:spPr>
                  <a:xfrm>
                    <a:off x="6871802" y="28428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>
                    <a:extLst>
                      <a:ext uri="{FF2B5EF4-FFF2-40B4-BE49-F238E27FC236}">
                        <a16:creationId xmlns:a16="http://schemas.microsoft.com/office/drawing/2014/main" id="{C4026319-47D4-4E09-8B28-577E90039CFD}"/>
                      </a:ext>
                    </a:extLst>
                  </p:cNvPr>
                  <p:cNvCxnSpPr/>
                  <p:nvPr/>
                </p:nvCxnSpPr>
                <p:spPr>
                  <a:xfrm>
                    <a:off x="6871802" y="29117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>
                    <a:extLst>
                      <a:ext uri="{FF2B5EF4-FFF2-40B4-BE49-F238E27FC236}">
                        <a16:creationId xmlns:a16="http://schemas.microsoft.com/office/drawing/2014/main" id="{FCB3A0E9-8D39-45D0-9188-6028E08B4283}"/>
                      </a:ext>
                    </a:extLst>
                  </p:cNvPr>
                  <p:cNvCxnSpPr/>
                  <p:nvPr/>
                </p:nvCxnSpPr>
                <p:spPr>
                  <a:xfrm>
                    <a:off x="6875494" y="297597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Straight Connector 713">
                    <a:extLst>
                      <a:ext uri="{FF2B5EF4-FFF2-40B4-BE49-F238E27FC236}">
                        <a16:creationId xmlns:a16="http://schemas.microsoft.com/office/drawing/2014/main" id="{919677A8-91E9-4FE2-8D50-B7DD2B8C86D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75494" y="2131616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1" name="Group 756">
                <a:extLst>
                  <a:ext uri="{FF2B5EF4-FFF2-40B4-BE49-F238E27FC236}">
                    <a16:creationId xmlns:a16="http://schemas.microsoft.com/office/drawing/2014/main" id="{35F85BAC-FBE4-48DE-81C4-763F788852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22" name="Group 757">
                  <a:extLst>
                    <a:ext uri="{FF2B5EF4-FFF2-40B4-BE49-F238E27FC236}">
                      <a16:creationId xmlns:a16="http://schemas.microsoft.com/office/drawing/2014/main" id="{6D00E1E4-4B71-4516-9AA0-B151DAEB97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4FC61BAB-4BE2-4A52-96A5-EED94B0FE26C}"/>
                      </a:ext>
                    </a:extLst>
                  </p:cNvPr>
                  <p:cNvSpPr/>
                  <p:nvPr/>
                </p:nvSpPr>
                <p:spPr>
                  <a:xfrm>
                    <a:off x="65090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80" name="Straight Connector 779">
                    <a:extLst>
                      <a:ext uri="{FF2B5EF4-FFF2-40B4-BE49-F238E27FC236}">
                        <a16:creationId xmlns:a16="http://schemas.microsoft.com/office/drawing/2014/main" id="{225C21D1-93D4-4BE7-B1DD-EEE7E5271F3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6311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9548C05E-319F-4643-A9D5-6B199D41CB75}"/>
                      </a:ext>
                    </a:extLst>
                  </p:cNvPr>
                  <p:cNvSpPr/>
                  <p:nvPr/>
                </p:nvSpPr>
                <p:spPr>
                  <a:xfrm>
                    <a:off x="6476206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82" name="Straight Connector 781">
                    <a:extLst>
                      <a:ext uri="{FF2B5EF4-FFF2-40B4-BE49-F238E27FC236}">
                        <a16:creationId xmlns:a16="http://schemas.microsoft.com/office/drawing/2014/main" id="{2B455B7F-E8A1-4C64-A127-60CFF790A99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56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A5E60C99-5BEB-4FE2-BCA6-C12BD47AB917}"/>
                      </a:ext>
                    </a:extLst>
                  </p:cNvPr>
                  <p:cNvSpPr/>
                  <p:nvPr/>
                </p:nvSpPr>
                <p:spPr>
                  <a:xfrm>
                    <a:off x="6816464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4" name="Rectangle 783">
                    <a:extLst>
                      <a:ext uri="{FF2B5EF4-FFF2-40B4-BE49-F238E27FC236}">
                        <a16:creationId xmlns:a16="http://schemas.microsoft.com/office/drawing/2014/main" id="{D0B771DF-3DB9-4AC8-8942-2E0FCB7EE5A0}"/>
                      </a:ext>
                    </a:extLst>
                  </p:cNvPr>
                  <p:cNvSpPr/>
                  <p:nvPr/>
                </p:nvSpPr>
                <p:spPr>
                  <a:xfrm>
                    <a:off x="6404573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85" name="Straight Connector 784">
                    <a:extLst>
                      <a:ext uri="{FF2B5EF4-FFF2-40B4-BE49-F238E27FC236}">
                        <a16:creationId xmlns:a16="http://schemas.microsoft.com/office/drawing/2014/main" id="{8D2864EA-911F-4DD8-8971-0072D95DDCD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6311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650" name="Group 785">
                    <a:extLst>
                      <a:ext uri="{FF2B5EF4-FFF2-40B4-BE49-F238E27FC236}">
                        <a16:creationId xmlns:a16="http://schemas.microsoft.com/office/drawing/2014/main" id="{B7CD8E5B-275A-4280-BC57-5059A7A1CD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4" name="Straight Connector 813">
                      <a:extLst>
                        <a:ext uri="{FF2B5EF4-FFF2-40B4-BE49-F238E27FC236}">
                          <a16:creationId xmlns:a16="http://schemas.microsoft.com/office/drawing/2014/main" id="{944BE5B9-FDDA-4BAF-8786-F30D8A23DC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036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5" name="Straight Connector 814">
                      <a:extLst>
                        <a:ext uri="{FF2B5EF4-FFF2-40B4-BE49-F238E27FC236}">
                          <a16:creationId xmlns:a16="http://schemas.microsoft.com/office/drawing/2014/main" id="{D735B6A5-9211-4432-B352-23BEF3624BA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4360" y="29381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1" name="Group 786">
                    <a:extLst>
                      <a:ext uri="{FF2B5EF4-FFF2-40B4-BE49-F238E27FC236}">
                        <a16:creationId xmlns:a16="http://schemas.microsoft.com/office/drawing/2014/main" id="{53A21A8B-9F63-44D4-9A19-471F47997AB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2" name="Straight Connector 811">
                      <a:extLst>
                        <a:ext uri="{FF2B5EF4-FFF2-40B4-BE49-F238E27FC236}">
                          <a16:creationId xmlns:a16="http://schemas.microsoft.com/office/drawing/2014/main" id="{41EE200F-1185-4240-AAF8-63B7371A0E7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517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3" name="Straight Connector 812">
                      <a:extLst>
                        <a:ext uri="{FF2B5EF4-FFF2-40B4-BE49-F238E27FC236}">
                          <a16:creationId xmlns:a16="http://schemas.microsoft.com/office/drawing/2014/main" id="{2475FF4F-DB28-443D-9AB2-87B8E4234C8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811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2" name="Group 787">
                    <a:extLst>
                      <a:ext uri="{FF2B5EF4-FFF2-40B4-BE49-F238E27FC236}">
                        <a16:creationId xmlns:a16="http://schemas.microsoft.com/office/drawing/2014/main" id="{1AA6D326-8065-4DBE-A6E2-DC44D03F21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0" name="Straight Connector 809">
                      <a:extLst>
                        <a:ext uri="{FF2B5EF4-FFF2-40B4-BE49-F238E27FC236}">
                          <a16:creationId xmlns:a16="http://schemas.microsoft.com/office/drawing/2014/main" id="{12787B8F-13E9-42BD-83E8-789E1F95B7C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0041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>
                      <a:extLst>
                        <a:ext uri="{FF2B5EF4-FFF2-40B4-BE49-F238E27FC236}">
                          <a16:creationId xmlns:a16="http://schemas.microsoft.com/office/drawing/2014/main" id="{4F96C65D-B56A-4EFE-A72E-EEA6A8AC16D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290" y="293486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3" name="Group 788">
                    <a:extLst>
                      <a:ext uri="{FF2B5EF4-FFF2-40B4-BE49-F238E27FC236}">
                        <a16:creationId xmlns:a16="http://schemas.microsoft.com/office/drawing/2014/main" id="{27C23950-5A0D-4EE9-8479-2A5AD518A5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8" name="Straight Connector 807">
                      <a:extLst>
                        <a:ext uri="{FF2B5EF4-FFF2-40B4-BE49-F238E27FC236}">
                          <a16:creationId xmlns:a16="http://schemas.microsoft.com/office/drawing/2014/main" id="{F5AEB952-EA1A-465A-BA1C-2BD5D770D9F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4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>
                      <a:extLst>
                        <a:ext uri="{FF2B5EF4-FFF2-40B4-BE49-F238E27FC236}">
                          <a16:creationId xmlns:a16="http://schemas.microsoft.com/office/drawing/2014/main" id="{04637719-7BD8-406F-8907-DDFFB84E928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770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4" name="Group 789">
                    <a:extLst>
                      <a:ext uri="{FF2B5EF4-FFF2-40B4-BE49-F238E27FC236}">
                        <a16:creationId xmlns:a16="http://schemas.microsoft.com/office/drawing/2014/main" id="{05EE5443-2BA0-43C4-AE86-D2B5B7EB29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6" name="Straight Connector 805">
                      <a:extLst>
                        <a:ext uri="{FF2B5EF4-FFF2-40B4-BE49-F238E27FC236}">
                          <a16:creationId xmlns:a16="http://schemas.microsoft.com/office/drawing/2014/main" id="{996F5192-4C25-4569-ABF1-5456ACEA864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970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>
                      <a:extLst>
                        <a:ext uri="{FF2B5EF4-FFF2-40B4-BE49-F238E27FC236}">
                          <a16:creationId xmlns:a16="http://schemas.microsoft.com/office/drawing/2014/main" id="{A2FA371D-33F4-49AB-80BE-B441E978533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249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5" name="Group 790">
                    <a:extLst>
                      <a:ext uri="{FF2B5EF4-FFF2-40B4-BE49-F238E27FC236}">
                        <a16:creationId xmlns:a16="http://schemas.microsoft.com/office/drawing/2014/main" id="{2F3B8D10-B8F5-4F41-BD38-755B55CB98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4" name="Straight Connector 803">
                      <a:extLst>
                        <a:ext uri="{FF2B5EF4-FFF2-40B4-BE49-F238E27FC236}">
                          <a16:creationId xmlns:a16="http://schemas.microsoft.com/office/drawing/2014/main" id="{F9A58C2E-4CCF-4B3F-8D36-7BEE2B7D5B6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4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>
                      <a:extLst>
                        <a:ext uri="{FF2B5EF4-FFF2-40B4-BE49-F238E27FC236}">
                          <a16:creationId xmlns:a16="http://schemas.microsoft.com/office/drawing/2014/main" id="{6789EB01-F678-4D8F-B515-39DDDBE2A68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730" y="293935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6" name="Group 791">
                    <a:extLst>
                      <a:ext uri="{FF2B5EF4-FFF2-40B4-BE49-F238E27FC236}">
                        <a16:creationId xmlns:a16="http://schemas.microsoft.com/office/drawing/2014/main" id="{54B6D067-BF91-426B-B06B-8397B8708F7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2" name="Straight Connector 801">
                      <a:extLst>
                        <a:ext uri="{FF2B5EF4-FFF2-40B4-BE49-F238E27FC236}">
                          <a16:creationId xmlns:a16="http://schemas.microsoft.com/office/drawing/2014/main" id="{CC820CEF-3645-4692-83EC-D308FD8F095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9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3" name="Straight Connector 802">
                      <a:extLst>
                        <a:ext uri="{FF2B5EF4-FFF2-40B4-BE49-F238E27FC236}">
                          <a16:creationId xmlns:a16="http://schemas.microsoft.com/office/drawing/2014/main" id="{A470B8F3-FDBA-4276-B48A-0F94A54D8F6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4255" y="293928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7" name="Group 792">
                    <a:extLst>
                      <a:ext uri="{FF2B5EF4-FFF2-40B4-BE49-F238E27FC236}">
                        <a16:creationId xmlns:a16="http://schemas.microsoft.com/office/drawing/2014/main" id="{F2CA5B2D-360C-4F16-8817-BE86F77F34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0" name="Straight Connector 799">
                      <a:extLst>
                        <a:ext uri="{FF2B5EF4-FFF2-40B4-BE49-F238E27FC236}">
                          <a16:creationId xmlns:a16="http://schemas.microsoft.com/office/drawing/2014/main" id="{8B078111-0D41-47C2-B8E2-1F901F89AEC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4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>
                      <a:extLst>
                        <a:ext uri="{FF2B5EF4-FFF2-40B4-BE49-F238E27FC236}">
                          <a16:creationId xmlns:a16="http://schemas.microsoft.com/office/drawing/2014/main" id="{281BA861-9B1B-4B04-9FDF-3DBF4804557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7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8" name="Group 793">
                    <a:extLst>
                      <a:ext uri="{FF2B5EF4-FFF2-40B4-BE49-F238E27FC236}">
                        <a16:creationId xmlns:a16="http://schemas.microsoft.com/office/drawing/2014/main" id="{6360F968-7936-4ABD-AAA4-1C8B5B6B73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8" name="Straight Connector 797">
                      <a:extLst>
                        <a:ext uri="{FF2B5EF4-FFF2-40B4-BE49-F238E27FC236}">
                          <a16:creationId xmlns:a16="http://schemas.microsoft.com/office/drawing/2014/main" id="{731B32A0-2ED9-4B51-A98E-EB16C3AD380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19938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>
                      <a:extLst>
                        <a:ext uri="{FF2B5EF4-FFF2-40B4-BE49-F238E27FC236}">
                          <a16:creationId xmlns:a16="http://schemas.microsoft.com/office/drawing/2014/main" id="{BFBE79D6-C415-4783-A978-84C83A01CF3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185" y="2939147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9" name="Group 794">
                    <a:extLst>
                      <a:ext uri="{FF2B5EF4-FFF2-40B4-BE49-F238E27FC236}">
                        <a16:creationId xmlns:a16="http://schemas.microsoft.com/office/drawing/2014/main" id="{8773F4BC-BD06-4FF9-89AD-9145FE8A0D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6" name="Straight Connector 795">
                      <a:extLst>
                        <a:ext uri="{FF2B5EF4-FFF2-40B4-BE49-F238E27FC236}">
                          <a16:creationId xmlns:a16="http://schemas.microsoft.com/office/drawing/2014/main" id="{C5C62266-2E0E-4BC1-8EE6-E167ED47C07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387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>
                      <a:extLst>
                        <a:ext uri="{FF2B5EF4-FFF2-40B4-BE49-F238E27FC236}">
                          <a16:creationId xmlns:a16="http://schemas.microsoft.com/office/drawing/2014/main" id="{328399D2-8F52-4D1F-A49A-0BD4DD707D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664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23" name="Group 758">
                  <a:extLst>
                    <a:ext uri="{FF2B5EF4-FFF2-40B4-BE49-F238E27FC236}">
                      <a16:creationId xmlns:a16="http://schemas.microsoft.com/office/drawing/2014/main" id="{0F93A889-737E-4986-8FDD-977372184B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24" name="Group 759">
                    <a:extLst>
                      <a:ext uri="{FF2B5EF4-FFF2-40B4-BE49-F238E27FC236}">
                        <a16:creationId xmlns:a16="http://schemas.microsoft.com/office/drawing/2014/main" id="{27F5A3CC-2989-4867-9C09-573B3D05DE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74" name="Rectangle 188">
                      <a:extLst>
                        <a:ext uri="{FF2B5EF4-FFF2-40B4-BE49-F238E27FC236}">
                          <a16:creationId xmlns:a16="http://schemas.microsoft.com/office/drawing/2014/main" id="{FBBA7CA2-D708-4FC4-9A93-81F767BE243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95812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75" name="AutoShape 189">
                      <a:extLst>
                        <a:ext uri="{FF2B5EF4-FFF2-40B4-BE49-F238E27FC236}">
                          <a16:creationId xmlns:a16="http://schemas.microsoft.com/office/drawing/2014/main" id="{4B0820BD-3501-4097-89AF-BB6F943B30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20618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76" name="Freeform 190">
                      <a:extLst>
                        <a:ext uri="{FF2B5EF4-FFF2-40B4-BE49-F238E27FC236}">
                          <a16:creationId xmlns:a16="http://schemas.microsoft.com/office/drawing/2014/main" id="{531D5F1F-4951-49CC-A51B-483832FF7F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6838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77" name="Freeform 191">
                      <a:extLst>
                        <a:ext uri="{FF2B5EF4-FFF2-40B4-BE49-F238E27FC236}">
                          <a16:creationId xmlns:a16="http://schemas.microsoft.com/office/drawing/2014/main" id="{F04C3F39-E84E-4264-83B3-800FD14F661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99617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78" name="Freeform 192">
                      <a:extLst>
                        <a:ext uri="{FF2B5EF4-FFF2-40B4-BE49-F238E27FC236}">
                          <a16:creationId xmlns:a16="http://schemas.microsoft.com/office/drawing/2014/main" id="{D5F821A4-4CCA-4E1B-A959-6B0FE07932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2142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761" name="Straight Connector 760">
                    <a:extLst>
                      <a:ext uri="{FF2B5EF4-FFF2-40B4-BE49-F238E27FC236}">
                        <a16:creationId xmlns:a16="http://schemas.microsoft.com/office/drawing/2014/main" id="{98AD080B-0672-4C9E-917B-627D4A0944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6560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>
                    <a:extLst>
                      <a:ext uri="{FF2B5EF4-FFF2-40B4-BE49-F238E27FC236}">
                        <a16:creationId xmlns:a16="http://schemas.microsoft.com/office/drawing/2014/main" id="{0C4487BC-F16C-449F-A8A8-B1AD7ED546B0}"/>
                      </a:ext>
                    </a:extLst>
                  </p:cNvPr>
                  <p:cNvCxnSpPr/>
                  <p:nvPr/>
                </p:nvCxnSpPr>
                <p:spPr>
                  <a:xfrm>
                    <a:off x="6874752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>
                    <a:extLst>
                      <a:ext uri="{FF2B5EF4-FFF2-40B4-BE49-F238E27FC236}">
                        <a16:creationId xmlns:a16="http://schemas.microsoft.com/office/drawing/2014/main" id="{B0948F6C-9733-434F-9B1B-6961F9E2FE79}"/>
                      </a:ext>
                    </a:extLst>
                  </p:cNvPr>
                  <p:cNvCxnSpPr/>
                  <p:nvPr/>
                </p:nvCxnSpPr>
                <p:spPr>
                  <a:xfrm>
                    <a:off x="6871062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>
                    <a:extLst>
                      <a:ext uri="{FF2B5EF4-FFF2-40B4-BE49-F238E27FC236}">
                        <a16:creationId xmlns:a16="http://schemas.microsoft.com/office/drawing/2014/main" id="{26342B83-CF4C-4EB7-B35B-D537E816BCA6}"/>
                      </a:ext>
                    </a:extLst>
                  </p:cNvPr>
                  <p:cNvCxnSpPr/>
                  <p:nvPr/>
                </p:nvCxnSpPr>
                <p:spPr>
                  <a:xfrm>
                    <a:off x="6871062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>
                    <a:extLst>
                      <a:ext uri="{FF2B5EF4-FFF2-40B4-BE49-F238E27FC236}">
                        <a16:creationId xmlns:a16="http://schemas.microsoft.com/office/drawing/2014/main" id="{58DAC47D-9EC5-4EF1-87A9-6BD8E6137B67}"/>
                      </a:ext>
                    </a:extLst>
                  </p:cNvPr>
                  <p:cNvCxnSpPr/>
                  <p:nvPr/>
                </p:nvCxnSpPr>
                <p:spPr>
                  <a:xfrm>
                    <a:off x="6867370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>
                    <a:extLst>
                      <a:ext uri="{FF2B5EF4-FFF2-40B4-BE49-F238E27FC236}">
                        <a16:creationId xmlns:a16="http://schemas.microsoft.com/office/drawing/2014/main" id="{CB2481E1-1646-4591-86FF-CFD12998F48E}"/>
                      </a:ext>
                    </a:extLst>
                  </p:cNvPr>
                  <p:cNvCxnSpPr/>
                  <p:nvPr/>
                </p:nvCxnSpPr>
                <p:spPr>
                  <a:xfrm>
                    <a:off x="686368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>
                    <a:extLst>
                      <a:ext uri="{FF2B5EF4-FFF2-40B4-BE49-F238E27FC236}">
                        <a16:creationId xmlns:a16="http://schemas.microsoft.com/office/drawing/2014/main" id="{33D1CB80-3CEB-43E7-A68D-DCE7D627ED31}"/>
                      </a:ext>
                    </a:extLst>
                  </p:cNvPr>
                  <p:cNvCxnSpPr/>
                  <p:nvPr/>
                </p:nvCxnSpPr>
                <p:spPr>
                  <a:xfrm>
                    <a:off x="6863680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>
                    <a:extLst>
                      <a:ext uri="{FF2B5EF4-FFF2-40B4-BE49-F238E27FC236}">
                        <a16:creationId xmlns:a16="http://schemas.microsoft.com/office/drawing/2014/main" id="{2F0338CF-FD57-4805-824C-D702C119D5FD}"/>
                      </a:ext>
                    </a:extLst>
                  </p:cNvPr>
                  <p:cNvCxnSpPr/>
                  <p:nvPr/>
                </p:nvCxnSpPr>
                <p:spPr>
                  <a:xfrm>
                    <a:off x="6859988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Straight Connector 768">
                    <a:extLst>
                      <a:ext uri="{FF2B5EF4-FFF2-40B4-BE49-F238E27FC236}">
                        <a16:creationId xmlns:a16="http://schemas.microsoft.com/office/drawing/2014/main" id="{E4C0FDEC-8599-49E4-98A7-0850FD7EA78B}"/>
                      </a:ext>
                    </a:extLst>
                  </p:cNvPr>
                  <p:cNvCxnSpPr/>
                  <p:nvPr/>
                </p:nvCxnSpPr>
                <p:spPr>
                  <a:xfrm>
                    <a:off x="6867370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>
                    <a:extLst>
                      <a:ext uri="{FF2B5EF4-FFF2-40B4-BE49-F238E27FC236}">
                        <a16:creationId xmlns:a16="http://schemas.microsoft.com/office/drawing/2014/main" id="{024D112F-1A8B-4B35-8425-DA5948735A20}"/>
                      </a:ext>
                    </a:extLst>
                  </p:cNvPr>
                  <p:cNvCxnSpPr/>
                  <p:nvPr/>
                </p:nvCxnSpPr>
                <p:spPr>
                  <a:xfrm>
                    <a:off x="6871062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Straight Connector 770">
                    <a:extLst>
                      <a:ext uri="{FF2B5EF4-FFF2-40B4-BE49-F238E27FC236}">
                        <a16:creationId xmlns:a16="http://schemas.microsoft.com/office/drawing/2014/main" id="{944CDC96-426E-4054-9F2A-B5496BE43EE0}"/>
                      </a:ext>
                    </a:extLst>
                  </p:cNvPr>
                  <p:cNvCxnSpPr/>
                  <p:nvPr/>
                </p:nvCxnSpPr>
                <p:spPr>
                  <a:xfrm>
                    <a:off x="6871062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>
                    <a:extLst>
                      <a:ext uri="{FF2B5EF4-FFF2-40B4-BE49-F238E27FC236}">
                        <a16:creationId xmlns:a16="http://schemas.microsoft.com/office/drawing/2014/main" id="{DFE91874-68F3-4FCE-B9E3-D0FDAD76AAE6}"/>
                      </a:ext>
                    </a:extLst>
                  </p:cNvPr>
                  <p:cNvCxnSpPr/>
                  <p:nvPr/>
                </p:nvCxnSpPr>
                <p:spPr>
                  <a:xfrm>
                    <a:off x="6874752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>
                    <a:extLst>
                      <a:ext uri="{FF2B5EF4-FFF2-40B4-BE49-F238E27FC236}">
                        <a16:creationId xmlns:a16="http://schemas.microsoft.com/office/drawing/2014/main" id="{D8FC0AF0-5056-452D-9B58-97027659278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74752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6" name="Group 815">
              <a:extLst>
                <a:ext uri="{FF2B5EF4-FFF2-40B4-BE49-F238E27FC236}">
                  <a16:creationId xmlns:a16="http://schemas.microsoft.com/office/drawing/2014/main" id="{E53CC832-2BFF-4911-8D70-819D908C6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7009" y="2732231"/>
              <a:ext cx="1470209" cy="1869141"/>
              <a:chOff x="916173" y="4038600"/>
              <a:chExt cx="1470209" cy="1869141"/>
            </a:xfrm>
          </p:grpSpPr>
          <p:grpSp>
            <p:nvGrpSpPr>
              <p:cNvPr id="206367" name="Group 187">
                <a:extLst>
                  <a:ext uri="{FF2B5EF4-FFF2-40B4-BE49-F238E27FC236}">
                    <a16:creationId xmlns:a16="http://schemas.microsoft.com/office/drawing/2014/main" id="{5208EABA-6B16-4F3E-AB2A-1B98BFC6D6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058" name="Rectangle 188">
                  <a:extLst>
                    <a:ext uri="{FF2B5EF4-FFF2-40B4-BE49-F238E27FC236}">
                      <a16:creationId xmlns:a16="http://schemas.microsoft.com/office/drawing/2014/main" id="{A9D31E1E-44F2-4A6C-953C-21F0C9C9C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8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59" name="AutoShape 189">
                  <a:extLst>
                    <a:ext uri="{FF2B5EF4-FFF2-40B4-BE49-F238E27FC236}">
                      <a16:creationId xmlns:a16="http://schemas.microsoft.com/office/drawing/2014/main" id="{D0ACCD77-B5C2-4B48-81DB-39C0604D28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6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60" name="Freeform 190">
                  <a:extLst>
                    <a:ext uri="{FF2B5EF4-FFF2-40B4-BE49-F238E27FC236}">
                      <a16:creationId xmlns:a16="http://schemas.microsoft.com/office/drawing/2014/main" id="{B9345340-4432-42CE-BC6D-7A018C84D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7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61" name="Freeform 191">
                  <a:extLst>
                    <a:ext uri="{FF2B5EF4-FFF2-40B4-BE49-F238E27FC236}">
                      <a16:creationId xmlns:a16="http://schemas.microsoft.com/office/drawing/2014/main" id="{E9074E55-BF72-447A-A7BE-291758D3E2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9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62" name="Freeform 192">
                  <a:extLst>
                    <a:ext uri="{FF2B5EF4-FFF2-40B4-BE49-F238E27FC236}">
                      <a16:creationId xmlns:a16="http://schemas.microsoft.com/office/drawing/2014/main" id="{6ED4F251-1F17-4BDC-B96A-919AC2EB5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6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25E843DC-616E-487B-A980-5C1982628F6B}"/>
                  </a:ext>
                </a:extLst>
              </p:cNvPr>
              <p:cNvCxnSpPr/>
              <p:nvPr/>
            </p:nvCxnSpPr>
            <p:spPr>
              <a:xfrm flipH="1">
                <a:off x="1180779" y="4381699"/>
                <a:ext cx="357149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BCB0A380-3770-46FD-A84A-59B8189A1174}"/>
                  </a:ext>
                </a:extLst>
              </p:cNvPr>
              <p:cNvCxnSpPr>
                <a:stCxn id="1058" idx="2"/>
              </p:cNvCxnSpPr>
              <p:nvPr/>
            </p:nvCxnSpPr>
            <p:spPr>
              <a:xfrm flipH="1">
                <a:off x="1485547" y="4391220"/>
                <a:ext cx="203178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EA56B5AC-3C45-4560-98B3-982249274A0E}"/>
                  </a:ext>
                </a:extLst>
              </p:cNvPr>
              <p:cNvCxnSpPr/>
              <p:nvPr/>
            </p:nvCxnSpPr>
            <p:spPr>
              <a:xfrm>
                <a:off x="1804600" y="4395981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8872704D-76E1-48A2-B2AE-71DD7A33403F}"/>
                  </a:ext>
                </a:extLst>
              </p:cNvPr>
              <p:cNvCxnSpPr>
                <a:endCxn id="843" idx="0"/>
              </p:cNvCxnSpPr>
              <p:nvPr/>
            </p:nvCxnSpPr>
            <p:spPr>
              <a:xfrm>
                <a:off x="1944285" y="4419784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372" name="Group 821">
                <a:extLst>
                  <a:ext uri="{FF2B5EF4-FFF2-40B4-BE49-F238E27FC236}">
                    <a16:creationId xmlns:a16="http://schemas.microsoft.com/office/drawing/2014/main" id="{8C23812B-E0FA-4E50-BD25-BD6900A77A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550" name="Group 999">
                  <a:extLst>
                    <a:ext uri="{FF2B5EF4-FFF2-40B4-BE49-F238E27FC236}">
                      <a16:creationId xmlns:a16="http://schemas.microsoft.com/office/drawing/2014/main" id="{89F62406-2AF4-4B92-9280-CC1E96D368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21" name="Rectangle 1020">
                    <a:extLst>
                      <a:ext uri="{FF2B5EF4-FFF2-40B4-BE49-F238E27FC236}">
                        <a16:creationId xmlns:a16="http://schemas.microsoft.com/office/drawing/2014/main" id="{ABBE9E91-012F-4262-8669-2A43AD1AA8C5}"/>
                      </a:ext>
                    </a:extLst>
                  </p:cNvPr>
                  <p:cNvSpPr/>
                  <p:nvPr/>
                </p:nvSpPr>
                <p:spPr>
                  <a:xfrm>
                    <a:off x="6508516" y="3062346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22" name="Straight Connector 1021">
                    <a:extLst>
                      <a:ext uri="{FF2B5EF4-FFF2-40B4-BE49-F238E27FC236}">
                        <a16:creationId xmlns:a16="http://schemas.microsoft.com/office/drawing/2014/main" id="{AAF1FD7C-0827-480B-A6B4-59F4C326F8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5790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3" name="Rectangle 1022">
                    <a:extLst>
                      <a:ext uri="{FF2B5EF4-FFF2-40B4-BE49-F238E27FC236}">
                        <a16:creationId xmlns:a16="http://schemas.microsoft.com/office/drawing/2014/main" id="{70A93D09-1ACB-48DE-A571-BFA16392376E}"/>
                      </a:ext>
                    </a:extLst>
                  </p:cNvPr>
                  <p:cNvSpPr/>
                  <p:nvPr/>
                </p:nvSpPr>
                <p:spPr>
                  <a:xfrm>
                    <a:off x="6475686" y="307174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24" name="Straight Connector 1023">
                    <a:extLst>
                      <a:ext uri="{FF2B5EF4-FFF2-40B4-BE49-F238E27FC236}">
                        <a16:creationId xmlns:a16="http://schemas.microsoft.com/office/drawing/2014/main" id="{F450B19C-7E72-49CF-874A-434D83BE3EF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5097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5" name="Rectangle 1024">
                    <a:extLst>
                      <a:ext uri="{FF2B5EF4-FFF2-40B4-BE49-F238E27FC236}">
                        <a16:creationId xmlns:a16="http://schemas.microsoft.com/office/drawing/2014/main" id="{73F43BDB-3F5F-4DC7-B175-8A264091F926}"/>
                      </a:ext>
                    </a:extLst>
                  </p:cNvPr>
                  <p:cNvSpPr/>
                  <p:nvPr/>
                </p:nvSpPr>
                <p:spPr>
                  <a:xfrm>
                    <a:off x="6815943" y="37030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274E10E1-BA39-4238-8B83-A243E560ED7D}"/>
                      </a:ext>
                    </a:extLst>
                  </p:cNvPr>
                  <p:cNvSpPr/>
                  <p:nvPr/>
                </p:nvSpPr>
                <p:spPr>
                  <a:xfrm>
                    <a:off x="6404052" y="3157905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27" name="Straight Connector 1026">
                    <a:extLst>
                      <a:ext uri="{FF2B5EF4-FFF2-40B4-BE49-F238E27FC236}">
                        <a16:creationId xmlns:a16="http://schemas.microsoft.com/office/drawing/2014/main" id="{3774B05E-F762-4556-BE38-325771B6A49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5790" y="3804882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78" name="Group 1027">
                    <a:extLst>
                      <a:ext uri="{FF2B5EF4-FFF2-40B4-BE49-F238E27FC236}">
                        <a16:creationId xmlns:a16="http://schemas.microsoft.com/office/drawing/2014/main" id="{B8D6E96D-64C7-4FE9-9522-0EBCC53629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6" name="Straight Connector 1055">
                      <a:extLst>
                        <a:ext uri="{FF2B5EF4-FFF2-40B4-BE49-F238E27FC236}">
                          <a16:creationId xmlns:a16="http://schemas.microsoft.com/office/drawing/2014/main" id="{B351C2B4-B18C-48DC-9D1E-170F2115942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515" y="284620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7" name="Straight Connector 1056">
                      <a:extLst>
                        <a:ext uri="{FF2B5EF4-FFF2-40B4-BE49-F238E27FC236}">
                          <a16:creationId xmlns:a16="http://schemas.microsoft.com/office/drawing/2014/main" id="{A0608E8A-4B4B-4D18-8E69-A785EE2B4AF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3839" y="293862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79" name="Group 1028">
                    <a:extLst>
                      <a:ext uri="{FF2B5EF4-FFF2-40B4-BE49-F238E27FC236}">
                        <a16:creationId xmlns:a16="http://schemas.microsoft.com/office/drawing/2014/main" id="{FD1C0A43-622A-494A-836B-30A505C7255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4" name="Straight Connector 1053">
                      <a:extLst>
                        <a:ext uri="{FF2B5EF4-FFF2-40B4-BE49-F238E27FC236}">
                          <a16:creationId xmlns:a16="http://schemas.microsoft.com/office/drawing/2014/main" id="{3257AD9E-DF41-40CB-B72E-654006EF5F2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996" y="284613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F9AE9085-0117-4912-84D6-C8425AD5A62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4320" y="293855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0" name="Group 1029">
                    <a:extLst>
                      <a:ext uri="{FF2B5EF4-FFF2-40B4-BE49-F238E27FC236}">
                        <a16:creationId xmlns:a16="http://schemas.microsoft.com/office/drawing/2014/main" id="{96BAFA4A-35AB-41C3-95C8-593B6E3FE7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2" name="Straight Connector 1051">
                      <a:extLst>
                        <a:ext uri="{FF2B5EF4-FFF2-40B4-BE49-F238E27FC236}">
                          <a16:creationId xmlns:a16="http://schemas.microsoft.com/office/drawing/2014/main" id="{2ED0065C-012A-413A-B82F-A75B50E61FA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19520" y="284606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3" name="Straight Connector 1052">
                      <a:extLst>
                        <a:ext uri="{FF2B5EF4-FFF2-40B4-BE49-F238E27FC236}">
                          <a16:creationId xmlns:a16="http://schemas.microsoft.com/office/drawing/2014/main" id="{E397CBDE-BC63-4B4B-A254-92C4B95950E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769" y="293848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1" name="Group 1030">
                    <a:extLst>
                      <a:ext uri="{FF2B5EF4-FFF2-40B4-BE49-F238E27FC236}">
                        <a16:creationId xmlns:a16="http://schemas.microsoft.com/office/drawing/2014/main" id="{4468F840-DE5B-409D-8273-AD530CC8FF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0" name="Straight Connector 1049">
                      <a:extLst>
                        <a:ext uri="{FF2B5EF4-FFF2-40B4-BE49-F238E27FC236}">
                          <a16:creationId xmlns:a16="http://schemas.microsoft.com/office/drawing/2014/main" id="{EF42BA9E-DDAE-4A30-B6A0-9063E72ED42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0000" y="284599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1" name="Straight Connector 1050">
                      <a:extLst>
                        <a:ext uri="{FF2B5EF4-FFF2-40B4-BE49-F238E27FC236}">
                          <a16:creationId xmlns:a16="http://schemas.microsoft.com/office/drawing/2014/main" id="{A69A96E5-70EB-4887-A962-C75FEB6BC90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249" y="293841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2" name="Group 1031">
                    <a:extLst>
                      <a:ext uri="{FF2B5EF4-FFF2-40B4-BE49-F238E27FC236}">
                        <a16:creationId xmlns:a16="http://schemas.microsoft.com/office/drawing/2014/main" id="{0986CFD1-0654-445E-830D-D74E4CDF5C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8" name="Straight Connector 1047">
                      <a:extLst>
                        <a:ext uri="{FF2B5EF4-FFF2-40B4-BE49-F238E27FC236}">
                          <a16:creationId xmlns:a16="http://schemas.microsoft.com/office/drawing/2014/main" id="{B45CE1D0-18D3-4CC1-9EFD-87E17EEB57C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449" y="284592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9" name="Straight Connector 1048">
                      <a:extLst>
                        <a:ext uri="{FF2B5EF4-FFF2-40B4-BE49-F238E27FC236}">
                          <a16:creationId xmlns:a16="http://schemas.microsoft.com/office/drawing/2014/main" id="{234FC02C-9122-438A-A3DD-35E3A0F4BD8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728" y="293834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3" name="Group 1032">
                    <a:extLst>
                      <a:ext uri="{FF2B5EF4-FFF2-40B4-BE49-F238E27FC236}">
                        <a16:creationId xmlns:a16="http://schemas.microsoft.com/office/drawing/2014/main" id="{38DC06AC-474B-4C0A-A92F-BF56508A10F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6" name="Straight Connector 1045">
                      <a:extLst>
                        <a:ext uri="{FF2B5EF4-FFF2-40B4-BE49-F238E27FC236}">
                          <a16:creationId xmlns:a16="http://schemas.microsoft.com/office/drawing/2014/main" id="{6F35A118-3FFE-417C-BDB3-689B07E8A00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930" y="284585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7" name="Straight Connector 1046">
                      <a:extLst>
                        <a:ext uri="{FF2B5EF4-FFF2-40B4-BE49-F238E27FC236}">
                          <a16:creationId xmlns:a16="http://schemas.microsoft.com/office/drawing/2014/main" id="{82E4A6D4-A0D3-4BF7-95D0-861E6C1FE0B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209" y="294297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4" name="Group 1033">
                    <a:extLst>
                      <a:ext uri="{FF2B5EF4-FFF2-40B4-BE49-F238E27FC236}">
                        <a16:creationId xmlns:a16="http://schemas.microsoft.com/office/drawing/2014/main" id="{B508FF70-E6F7-4534-B2A1-3811D80A8D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4" name="Straight Connector 1043">
                      <a:extLst>
                        <a:ext uri="{FF2B5EF4-FFF2-40B4-BE49-F238E27FC236}">
                          <a16:creationId xmlns:a16="http://schemas.microsoft.com/office/drawing/2014/main" id="{0ED7763F-C919-4B07-9534-FCA9CEC83B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410" y="284578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5" name="Straight Connector 1044">
                      <a:extLst>
                        <a:ext uri="{FF2B5EF4-FFF2-40B4-BE49-F238E27FC236}">
                          <a16:creationId xmlns:a16="http://schemas.microsoft.com/office/drawing/2014/main" id="{30D3A952-E4DB-4172-BD5D-880825663F5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3734" y="294290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5" name="Group 1034">
                    <a:extLst>
                      <a:ext uri="{FF2B5EF4-FFF2-40B4-BE49-F238E27FC236}">
                        <a16:creationId xmlns:a16="http://schemas.microsoft.com/office/drawing/2014/main" id="{8DB31D89-E180-4C4C-8497-BC58CDAC88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2" name="Straight Connector 1041">
                      <a:extLst>
                        <a:ext uri="{FF2B5EF4-FFF2-40B4-BE49-F238E27FC236}">
                          <a16:creationId xmlns:a16="http://schemas.microsoft.com/office/drawing/2014/main" id="{15995130-647F-48FD-9DB6-0DAB375B65C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889" y="2845713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3" name="Straight Connector 1042">
                      <a:extLst>
                        <a:ext uri="{FF2B5EF4-FFF2-40B4-BE49-F238E27FC236}">
                          <a16:creationId xmlns:a16="http://schemas.microsoft.com/office/drawing/2014/main" id="{8D972628-B9A6-48BE-8953-DB96E7D5909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4213" y="29428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6" name="Group 1035">
                    <a:extLst>
                      <a:ext uri="{FF2B5EF4-FFF2-40B4-BE49-F238E27FC236}">
                        <a16:creationId xmlns:a16="http://schemas.microsoft.com/office/drawing/2014/main" id="{FC888501-1C79-4225-9CA4-599F2572DF8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0" name="Straight Connector 1039">
                      <a:extLst>
                        <a:ext uri="{FF2B5EF4-FFF2-40B4-BE49-F238E27FC236}">
                          <a16:creationId xmlns:a16="http://schemas.microsoft.com/office/drawing/2014/main" id="{C79DF2E0-860D-4849-8DC4-5CA3DAA8BDF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19417" y="285034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1" name="Straight Connector 1040">
                      <a:extLst>
                        <a:ext uri="{FF2B5EF4-FFF2-40B4-BE49-F238E27FC236}">
                          <a16:creationId xmlns:a16="http://schemas.microsoft.com/office/drawing/2014/main" id="{470B9127-DF2D-4CB3-8B23-3C3AD938B83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664" y="293963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7" name="Group 1036">
                    <a:extLst>
                      <a:ext uri="{FF2B5EF4-FFF2-40B4-BE49-F238E27FC236}">
                        <a16:creationId xmlns:a16="http://schemas.microsoft.com/office/drawing/2014/main" id="{D60595D8-DBA6-48FF-8C69-11924F5352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38" name="Straight Connector 1037">
                      <a:extLst>
                        <a:ext uri="{FF2B5EF4-FFF2-40B4-BE49-F238E27FC236}">
                          <a16:creationId xmlns:a16="http://schemas.microsoft.com/office/drawing/2014/main" id="{1A5CDFAF-E027-47E8-ABF8-7C90D67FEC2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19897" y="28502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9" name="Straight Connector 1038">
                      <a:extLst>
                        <a:ext uri="{FF2B5EF4-FFF2-40B4-BE49-F238E27FC236}">
                          <a16:creationId xmlns:a16="http://schemas.microsoft.com/office/drawing/2014/main" id="{DF1CCA33-344B-4865-9000-7485445D773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143" y="2939566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551" name="Group 1000">
                  <a:extLst>
                    <a:ext uri="{FF2B5EF4-FFF2-40B4-BE49-F238E27FC236}">
                      <a16:creationId xmlns:a16="http://schemas.microsoft.com/office/drawing/2014/main" id="{F68C47C8-293F-490C-A1AF-9918C8D7CB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552" name="Group 1001">
                    <a:extLst>
                      <a:ext uri="{FF2B5EF4-FFF2-40B4-BE49-F238E27FC236}">
                        <a16:creationId xmlns:a16="http://schemas.microsoft.com/office/drawing/2014/main" id="{291160CF-1DE6-43D8-A00C-D32F9FDA43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16" name="Rectangle 188">
                      <a:extLst>
                        <a:ext uri="{FF2B5EF4-FFF2-40B4-BE49-F238E27FC236}">
                          <a16:creationId xmlns:a16="http://schemas.microsoft.com/office/drawing/2014/main" id="{CBEC6744-ADAF-474E-A5FB-C3D55CD2D5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96300"/>
                      <a:ext cx="549972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17" name="AutoShape 189">
                      <a:extLst>
                        <a:ext uri="{FF2B5EF4-FFF2-40B4-BE49-F238E27FC236}">
                          <a16:creationId xmlns:a16="http://schemas.microsoft.com/office/drawing/2014/main" id="{4D564614-CC8E-4DCD-98ED-1414DC2343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21107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18" name="Freeform 190">
                      <a:extLst>
                        <a:ext uri="{FF2B5EF4-FFF2-40B4-BE49-F238E27FC236}">
                          <a16:creationId xmlns:a16="http://schemas.microsoft.com/office/drawing/2014/main" id="{702604B9-BBA6-4706-9ED1-C0F16E16BD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67743" y="292267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19" name="Freeform 191">
                      <a:extLst>
                        <a:ext uri="{FF2B5EF4-FFF2-40B4-BE49-F238E27FC236}">
                          <a16:creationId xmlns:a16="http://schemas.microsoft.com/office/drawing/2014/main" id="{A307EC9F-67E6-4D28-80B4-C9084EAB04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98973" y="2936772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20" name="Freeform 192">
                      <a:extLst>
                        <a:ext uri="{FF2B5EF4-FFF2-40B4-BE49-F238E27FC236}">
                          <a16:creationId xmlns:a16="http://schemas.microsoft.com/office/drawing/2014/main" id="{FD49FCD4-C622-49D7-8FE5-0DBE5E79FEC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20780" y="293363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003" name="Straight Connector 1002">
                    <a:extLst>
                      <a:ext uri="{FF2B5EF4-FFF2-40B4-BE49-F238E27FC236}">
                        <a16:creationId xmlns:a16="http://schemas.microsoft.com/office/drawing/2014/main" id="{5A34500C-801A-46F4-99DF-75FD985B3F9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5916" y="2125837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4" name="Straight Connector 1003">
                    <a:extLst>
                      <a:ext uri="{FF2B5EF4-FFF2-40B4-BE49-F238E27FC236}">
                        <a16:creationId xmlns:a16="http://schemas.microsoft.com/office/drawing/2014/main" id="{8FE3B495-26F8-45AE-9F13-EDF7FCF636BB}"/>
                      </a:ext>
                    </a:extLst>
                  </p:cNvPr>
                  <p:cNvCxnSpPr/>
                  <p:nvPr/>
                </p:nvCxnSpPr>
                <p:spPr>
                  <a:xfrm>
                    <a:off x="6874108" y="23044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>
                    <a:extLst>
                      <a:ext uri="{FF2B5EF4-FFF2-40B4-BE49-F238E27FC236}">
                        <a16:creationId xmlns:a16="http://schemas.microsoft.com/office/drawing/2014/main" id="{D83F90ED-D329-4EED-B859-BE14B5DF57EA}"/>
                      </a:ext>
                    </a:extLst>
                  </p:cNvPr>
                  <p:cNvCxnSpPr/>
                  <p:nvPr/>
                </p:nvCxnSpPr>
                <p:spPr>
                  <a:xfrm>
                    <a:off x="6870418" y="23686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Straight Connector 1005">
                    <a:extLst>
                      <a:ext uri="{FF2B5EF4-FFF2-40B4-BE49-F238E27FC236}">
                        <a16:creationId xmlns:a16="http://schemas.microsoft.com/office/drawing/2014/main" id="{C90FDCA0-73B9-41CD-8D17-6D164F951D61}"/>
                      </a:ext>
                    </a:extLst>
                  </p:cNvPr>
                  <p:cNvCxnSpPr/>
                  <p:nvPr/>
                </p:nvCxnSpPr>
                <p:spPr>
                  <a:xfrm>
                    <a:off x="6870418" y="244541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Straight Connector 1006">
                    <a:extLst>
                      <a:ext uri="{FF2B5EF4-FFF2-40B4-BE49-F238E27FC236}">
                        <a16:creationId xmlns:a16="http://schemas.microsoft.com/office/drawing/2014/main" id="{8D5FADC3-8BBB-4B33-9C87-32E6D3F7C9EC}"/>
                      </a:ext>
                    </a:extLst>
                  </p:cNvPr>
                  <p:cNvCxnSpPr/>
                  <p:nvPr/>
                </p:nvCxnSpPr>
                <p:spPr>
                  <a:xfrm>
                    <a:off x="6866726" y="25096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Straight Connector 1007">
                    <a:extLst>
                      <a:ext uri="{FF2B5EF4-FFF2-40B4-BE49-F238E27FC236}">
                        <a16:creationId xmlns:a16="http://schemas.microsoft.com/office/drawing/2014/main" id="{B88A6771-5835-4824-9826-1B0B690002D8}"/>
                      </a:ext>
                    </a:extLst>
                  </p:cNvPr>
                  <p:cNvCxnSpPr/>
                  <p:nvPr/>
                </p:nvCxnSpPr>
                <p:spPr>
                  <a:xfrm>
                    <a:off x="6863036" y="257073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9" name="Straight Connector 1008">
                    <a:extLst>
                      <a:ext uri="{FF2B5EF4-FFF2-40B4-BE49-F238E27FC236}">
                        <a16:creationId xmlns:a16="http://schemas.microsoft.com/office/drawing/2014/main" id="{75097CBA-AC57-4D91-B742-E53E4253A65D}"/>
                      </a:ext>
                    </a:extLst>
                  </p:cNvPr>
                  <p:cNvCxnSpPr/>
                  <p:nvPr/>
                </p:nvCxnSpPr>
                <p:spPr>
                  <a:xfrm>
                    <a:off x="6863036" y="263809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0" name="Straight Connector 1009">
                    <a:extLst>
                      <a:ext uri="{FF2B5EF4-FFF2-40B4-BE49-F238E27FC236}">
                        <a16:creationId xmlns:a16="http://schemas.microsoft.com/office/drawing/2014/main" id="{97710CB1-9B49-41D3-BF99-2E16889B0087}"/>
                      </a:ext>
                    </a:extLst>
                  </p:cNvPr>
                  <p:cNvCxnSpPr/>
                  <p:nvPr/>
                </p:nvCxnSpPr>
                <p:spPr>
                  <a:xfrm>
                    <a:off x="6859344" y="27070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Straight Connector 1010">
                    <a:extLst>
                      <a:ext uri="{FF2B5EF4-FFF2-40B4-BE49-F238E27FC236}">
                        <a16:creationId xmlns:a16="http://schemas.microsoft.com/office/drawing/2014/main" id="{78BFC0F1-711B-4E7D-B46F-4D25D7C1E526}"/>
                      </a:ext>
                    </a:extLst>
                  </p:cNvPr>
                  <p:cNvCxnSpPr/>
                  <p:nvPr/>
                </p:nvCxnSpPr>
                <p:spPr>
                  <a:xfrm>
                    <a:off x="6866726" y="27759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>
                    <a:extLst>
                      <a:ext uri="{FF2B5EF4-FFF2-40B4-BE49-F238E27FC236}">
                        <a16:creationId xmlns:a16="http://schemas.microsoft.com/office/drawing/2014/main" id="{334773CE-4C95-45BC-BB29-0C83FFABE1A8}"/>
                      </a:ext>
                    </a:extLst>
                  </p:cNvPr>
                  <p:cNvCxnSpPr/>
                  <p:nvPr/>
                </p:nvCxnSpPr>
                <p:spPr>
                  <a:xfrm>
                    <a:off x="6870418" y="28433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>
                    <a:extLst>
                      <a:ext uri="{FF2B5EF4-FFF2-40B4-BE49-F238E27FC236}">
                        <a16:creationId xmlns:a16="http://schemas.microsoft.com/office/drawing/2014/main" id="{3588E81D-C0C7-410A-ADE4-E89E4D6B8368}"/>
                      </a:ext>
                    </a:extLst>
                  </p:cNvPr>
                  <p:cNvCxnSpPr/>
                  <p:nvPr/>
                </p:nvCxnSpPr>
                <p:spPr>
                  <a:xfrm>
                    <a:off x="6870418" y="29122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Straight Connector 1013">
                    <a:extLst>
                      <a:ext uri="{FF2B5EF4-FFF2-40B4-BE49-F238E27FC236}">
                        <a16:creationId xmlns:a16="http://schemas.microsoft.com/office/drawing/2014/main" id="{6B3DD523-7814-43DB-A3CC-9763345412C1}"/>
                      </a:ext>
                    </a:extLst>
                  </p:cNvPr>
                  <p:cNvCxnSpPr/>
                  <p:nvPr/>
                </p:nvCxnSpPr>
                <p:spPr>
                  <a:xfrm>
                    <a:off x="6874108" y="297646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Straight Connector 1014">
                    <a:extLst>
                      <a:ext uri="{FF2B5EF4-FFF2-40B4-BE49-F238E27FC236}">
                        <a16:creationId xmlns:a16="http://schemas.microsoft.com/office/drawing/2014/main" id="{1007C918-4CFC-4836-AAF0-924F6326463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74108" y="213210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3" name="Group 822">
                <a:extLst>
                  <a:ext uri="{FF2B5EF4-FFF2-40B4-BE49-F238E27FC236}">
                    <a16:creationId xmlns:a16="http://schemas.microsoft.com/office/drawing/2014/main" id="{E83B0F02-415E-407B-997B-CB69525F19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92" name="Group 941">
                  <a:extLst>
                    <a:ext uri="{FF2B5EF4-FFF2-40B4-BE49-F238E27FC236}">
                      <a16:creationId xmlns:a16="http://schemas.microsoft.com/office/drawing/2014/main" id="{2FE949EA-AF95-4B96-BF36-E937A5B0B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63" name="Rectangle 962">
                    <a:extLst>
                      <a:ext uri="{FF2B5EF4-FFF2-40B4-BE49-F238E27FC236}">
                        <a16:creationId xmlns:a16="http://schemas.microsoft.com/office/drawing/2014/main" id="{04E40296-E6A1-44DA-9523-7AAF15B98474}"/>
                      </a:ext>
                    </a:extLst>
                  </p:cNvPr>
                  <p:cNvSpPr/>
                  <p:nvPr/>
                </p:nvSpPr>
                <p:spPr>
                  <a:xfrm>
                    <a:off x="6508968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64" name="Straight Connector 963">
                    <a:extLst>
                      <a:ext uri="{FF2B5EF4-FFF2-40B4-BE49-F238E27FC236}">
                        <a16:creationId xmlns:a16="http://schemas.microsoft.com/office/drawing/2014/main" id="{BE1A09FF-F05F-42F0-8369-B34AC40743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623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5" name="Rectangle 964">
                    <a:extLst>
                      <a:ext uri="{FF2B5EF4-FFF2-40B4-BE49-F238E27FC236}">
                        <a16:creationId xmlns:a16="http://schemas.microsoft.com/office/drawing/2014/main" id="{8B8D60B5-951C-4311-B887-84D99D034541}"/>
                      </a:ext>
                    </a:extLst>
                  </p:cNvPr>
                  <p:cNvSpPr/>
                  <p:nvPr/>
                </p:nvSpPr>
                <p:spPr>
                  <a:xfrm>
                    <a:off x="6476135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66" name="Straight Connector 965">
                    <a:extLst>
                      <a:ext uri="{FF2B5EF4-FFF2-40B4-BE49-F238E27FC236}">
                        <a16:creationId xmlns:a16="http://schemas.microsoft.com/office/drawing/2014/main" id="{F9A579FC-7187-4CF1-B839-EF543101C3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55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7" name="Rectangle 966">
                    <a:extLst>
                      <a:ext uri="{FF2B5EF4-FFF2-40B4-BE49-F238E27FC236}">
                        <a16:creationId xmlns:a16="http://schemas.microsoft.com/office/drawing/2014/main" id="{6CB2C26E-C99B-48F5-B4AA-BB7DDB76C8BB}"/>
                      </a:ext>
                    </a:extLst>
                  </p:cNvPr>
                  <p:cNvSpPr/>
                  <p:nvPr/>
                </p:nvSpPr>
                <p:spPr>
                  <a:xfrm>
                    <a:off x="6816392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8" name="Rectangle 967">
                    <a:extLst>
                      <a:ext uri="{FF2B5EF4-FFF2-40B4-BE49-F238E27FC236}">
                        <a16:creationId xmlns:a16="http://schemas.microsoft.com/office/drawing/2014/main" id="{48A75C35-F459-468A-975B-5B610D742570}"/>
                      </a:ext>
                    </a:extLst>
                  </p:cNvPr>
                  <p:cNvSpPr/>
                  <p:nvPr/>
                </p:nvSpPr>
                <p:spPr>
                  <a:xfrm>
                    <a:off x="6404502" y="3157907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69" name="Straight Connector 968">
                    <a:extLst>
                      <a:ext uri="{FF2B5EF4-FFF2-40B4-BE49-F238E27FC236}">
                        <a16:creationId xmlns:a16="http://schemas.microsoft.com/office/drawing/2014/main" id="{A7E6ECA5-BAD8-42C7-B448-E2F286259FB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6239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20" name="Group 969">
                    <a:extLst>
                      <a:ext uri="{FF2B5EF4-FFF2-40B4-BE49-F238E27FC236}">
                        <a16:creationId xmlns:a16="http://schemas.microsoft.com/office/drawing/2014/main" id="{FD936010-F0FF-4A8A-835E-1960E90EFF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8" name="Straight Connector 997">
                      <a:extLst>
                        <a:ext uri="{FF2B5EF4-FFF2-40B4-BE49-F238E27FC236}">
                          <a16:creationId xmlns:a16="http://schemas.microsoft.com/office/drawing/2014/main" id="{595CE721-CE1A-44AC-B57A-D555894BD3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964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9" name="Straight Connector 998">
                      <a:extLst>
                        <a:ext uri="{FF2B5EF4-FFF2-40B4-BE49-F238E27FC236}">
                          <a16:creationId xmlns:a16="http://schemas.microsoft.com/office/drawing/2014/main" id="{8D766977-AED2-4DCE-A897-A7E25D8CE52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4288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1" name="Group 970">
                    <a:extLst>
                      <a:ext uri="{FF2B5EF4-FFF2-40B4-BE49-F238E27FC236}">
                        <a16:creationId xmlns:a16="http://schemas.microsoft.com/office/drawing/2014/main" id="{F34DAB42-8208-45C0-94F5-81964757FA4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6" name="Straight Connector 995">
                      <a:extLst>
                        <a:ext uri="{FF2B5EF4-FFF2-40B4-BE49-F238E27FC236}">
                          <a16:creationId xmlns:a16="http://schemas.microsoft.com/office/drawing/2014/main" id="{FC145005-16DE-4676-9B6C-8CC5DBC96D0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445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7" name="Straight Connector 996">
                      <a:extLst>
                        <a:ext uri="{FF2B5EF4-FFF2-40B4-BE49-F238E27FC236}">
                          <a16:creationId xmlns:a16="http://schemas.microsoft.com/office/drawing/2014/main" id="{1BE10C52-3F2A-429B-B92A-DD1B00D4DD8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739" y="293855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2" name="Group 971">
                    <a:extLst>
                      <a:ext uri="{FF2B5EF4-FFF2-40B4-BE49-F238E27FC236}">
                        <a16:creationId xmlns:a16="http://schemas.microsoft.com/office/drawing/2014/main" id="{4617F5E7-2457-417E-97C7-AEBFE360DF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4" name="Straight Connector 993">
                      <a:extLst>
                        <a:ext uri="{FF2B5EF4-FFF2-40B4-BE49-F238E27FC236}">
                          <a16:creationId xmlns:a16="http://schemas.microsoft.com/office/drawing/2014/main" id="{2884718C-DAFC-4FA7-BFEF-064B6B85A3A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19972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5" name="Straight Connector 994">
                      <a:extLst>
                        <a:ext uri="{FF2B5EF4-FFF2-40B4-BE49-F238E27FC236}">
                          <a16:creationId xmlns:a16="http://schemas.microsoft.com/office/drawing/2014/main" id="{733ED791-17DC-4D98-8E06-D6599185B45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219" y="2938489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3" name="Group 972">
                    <a:extLst>
                      <a:ext uri="{FF2B5EF4-FFF2-40B4-BE49-F238E27FC236}">
                        <a16:creationId xmlns:a16="http://schemas.microsoft.com/office/drawing/2014/main" id="{017739E5-805B-440F-A9F9-5C2E70C65D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2" name="Straight Connector 991">
                      <a:extLst>
                        <a:ext uri="{FF2B5EF4-FFF2-40B4-BE49-F238E27FC236}">
                          <a16:creationId xmlns:a16="http://schemas.microsoft.com/office/drawing/2014/main" id="{AFFEE7DB-F4F5-4A30-BB6F-90279D16FB7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421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3" name="Straight Connector 992">
                      <a:extLst>
                        <a:ext uri="{FF2B5EF4-FFF2-40B4-BE49-F238E27FC236}">
                          <a16:creationId xmlns:a16="http://schemas.microsoft.com/office/drawing/2014/main" id="{1F655CB8-2504-440F-9814-53602C5A942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698" y="293841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4" name="Group 973">
                    <a:extLst>
                      <a:ext uri="{FF2B5EF4-FFF2-40B4-BE49-F238E27FC236}">
                        <a16:creationId xmlns:a16="http://schemas.microsoft.com/office/drawing/2014/main" id="{9DAD7092-06B9-4D0E-A895-E4FF0E6439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0" name="Straight Connector 989">
                      <a:extLst>
                        <a:ext uri="{FF2B5EF4-FFF2-40B4-BE49-F238E27FC236}">
                          <a16:creationId xmlns:a16="http://schemas.microsoft.com/office/drawing/2014/main" id="{70931B02-5178-40A3-98DF-3535CB461DE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900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1" name="Straight Connector 990">
                      <a:extLst>
                        <a:ext uri="{FF2B5EF4-FFF2-40B4-BE49-F238E27FC236}">
                          <a16:creationId xmlns:a16="http://schemas.microsoft.com/office/drawing/2014/main" id="{1D1AC9C7-C516-4B2C-AA87-4215F9BD344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177" y="293835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5" name="Group 974">
                    <a:extLst>
                      <a:ext uri="{FF2B5EF4-FFF2-40B4-BE49-F238E27FC236}">
                        <a16:creationId xmlns:a16="http://schemas.microsoft.com/office/drawing/2014/main" id="{CFD0CDBE-152E-4200-90C6-1B291CAE21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8" name="Straight Connector 987">
                      <a:extLst>
                        <a:ext uri="{FF2B5EF4-FFF2-40B4-BE49-F238E27FC236}">
                          <a16:creationId xmlns:a16="http://schemas.microsoft.com/office/drawing/2014/main" id="{04E1711D-729E-4459-BDE1-EB092A9B58B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381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9" name="Straight Connector 988">
                      <a:extLst>
                        <a:ext uri="{FF2B5EF4-FFF2-40B4-BE49-F238E27FC236}">
                          <a16:creationId xmlns:a16="http://schemas.microsoft.com/office/drawing/2014/main" id="{3A8F85C3-28E3-4B4A-9A60-2B3BCC0ADF9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659" y="294297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6" name="Group 975">
                    <a:extLst>
                      <a:ext uri="{FF2B5EF4-FFF2-40B4-BE49-F238E27FC236}">
                        <a16:creationId xmlns:a16="http://schemas.microsoft.com/office/drawing/2014/main" id="{12F3FA7D-23F2-4AF3-87CA-5607B4CD135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6" name="Straight Connector 985">
                      <a:extLst>
                        <a:ext uri="{FF2B5EF4-FFF2-40B4-BE49-F238E27FC236}">
                          <a16:creationId xmlns:a16="http://schemas.microsoft.com/office/drawing/2014/main" id="{3BB18D9D-33E1-4CE3-9B9F-51B361F330D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861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7" name="Straight Connector 986">
                      <a:extLst>
                        <a:ext uri="{FF2B5EF4-FFF2-40B4-BE49-F238E27FC236}">
                          <a16:creationId xmlns:a16="http://schemas.microsoft.com/office/drawing/2014/main" id="{10EAF3D2-384B-484B-8FAC-E7B926BFEF4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4185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7" name="Group 976">
                    <a:extLst>
                      <a:ext uri="{FF2B5EF4-FFF2-40B4-BE49-F238E27FC236}">
                        <a16:creationId xmlns:a16="http://schemas.microsoft.com/office/drawing/2014/main" id="{665191D9-897C-4F84-9698-7FD777E6168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4" name="Straight Connector 983">
                      <a:extLst>
                        <a:ext uri="{FF2B5EF4-FFF2-40B4-BE49-F238E27FC236}">
                          <a16:creationId xmlns:a16="http://schemas.microsoft.com/office/drawing/2014/main" id="{4C087F86-B7B9-4683-ACE3-45BACCEE5DE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340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5" name="Straight Connector 984">
                      <a:extLst>
                        <a:ext uri="{FF2B5EF4-FFF2-40B4-BE49-F238E27FC236}">
                          <a16:creationId xmlns:a16="http://schemas.microsoft.com/office/drawing/2014/main" id="{E0B2DC7A-7E97-456C-AD94-5578B8327B5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634" y="294284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8" name="Group 977">
                    <a:extLst>
                      <a:ext uri="{FF2B5EF4-FFF2-40B4-BE49-F238E27FC236}">
                        <a16:creationId xmlns:a16="http://schemas.microsoft.com/office/drawing/2014/main" id="{0F6C3604-D5A6-4C5E-AA41-32916AE62FB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2" name="Straight Connector 981">
                      <a:extLst>
                        <a:ext uri="{FF2B5EF4-FFF2-40B4-BE49-F238E27FC236}">
                          <a16:creationId xmlns:a16="http://schemas.microsoft.com/office/drawing/2014/main" id="{73088D36-CDFE-4E88-A108-597A8244664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19866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3" name="Straight Connector 982">
                      <a:extLst>
                        <a:ext uri="{FF2B5EF4-FFF2-40B4-BE49-F238E27FC236}">
                          <a16:creationId xmlns:a16="http://schemas.microsoft.com/office/drawing/2014/main" id="{B1874569-8D96-4062-AF08-30388CB59C6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115" y="293963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9" name="Group 978">
                    <a:extLst>
                      <a:ext uri="{FF2B5EF4-FFF2-40B4-BE49-F238E27FC236}">
                        <a16:creationId xmlns:a16="http://schemas.microsoft.com/office/drawing/2014/main" id="{31894BA5-8AE0-44D0-A0D5-8E80D57B425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0" name="Straight Connector 979">
                      <a:extLst>
                        <a:ext uri="{FF2B5EF4-FFF2-40B4-BE49-F238E27FC236}">
                          <a16:creationId xmlns:a16="http://schemas.microsoft.com/office/drawing/2014/main" id="{8853849E-3DBA-45CE-9C83-8A090AA0C18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315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1" name="Straight Connector 980">
                      <a:extLst>
                        <a:ext uri="{FF2B5EF4-FFF2-40B4-BE49-F238E27FC236}">
                          <a16:creationId xmlns:a16="http://schemas.microsoft.com/office/drawing/2014/main" id="{D6200E17-1D59-43ED-9CF9-14190293C65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95" y="293956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93" name="Group 942">
                  <a:extLst>
                    <a:ext uri="{FF2B5EF4-FFF2-40B4-BE49-F238E27FC236}">
                      <a16:creationId xmlns:a16="http://schemas.microsoft.com/office/drawing/2014/main" id="{0EC0ECDC-37C4-463F-A4EA-1D9F1F53F1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94" name="Group 943">
                    <a:extLst>
                      <a:ext uri="{FF2B5EF4-FFF2-40B4-BE49-F238E27FC236}">
                        <a16:creationId xmlns:a16="http://schemas.microsoft.com/office/drawing/2014/main" id="{FF61E2E5-4929-4470-B769-C94AACAA3F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58" name="Rectangle 188">
                      <a:extLst>
                        <a:ext uri="{FF2B5EF4-FFF2-40B4-BE49-F238E27FC236}">
                          <a16:creationId xmlns:a16="http://schemas.microsoft.com/office/drawing/2014/main" id="{5FF6DC95-270D-423B-9D99-7E7E6F1153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96302"/>
                      <a:ext cx="54997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59" name="AutoShape 189">
                      <a:extLst>
                        <a:ext uri="{FF2B5EF4-FFF2-40B4-BE49-F238E27FC236}">
                          <a16:creationId xmlns:a16="http://schemas.microsoft.com/office/drawing/2014/main" id="{71C6F0F8-9A4A-41D8-81A0-B6FB7A8F74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21109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60" name="Freeform 190">
                      <a:extLst>
                        <a:ext uri="{FF2B5EF4-FFF2-40B4-BE49-F238E27FC236}">
                          <a16:creationId xmlns:a16="http://schemas.microsoft.com/office/drawing/2014/main" id="{FC3C2D77-9317-47B7-963C-8D935B48E2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68299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61" name="Freeform 191">
                      <a:extLst>
                        <a:ext uri="{FF2B5EF4-FFF2-40B4-BE49-F238E27FC236}">
                          <a16:creationId xmlns:a16="http://schemas.microsoft.com/office/drawing/2014/main" id="{10669D5E-5C04-4200-9172-CF0BD35450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99531" y="2936774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62" name="Freeform 192">
                      <a:extLst>
                        <a:ext uri="{FF2B5EF4-FFF2-40B4-BE49-F238E27FC236}">
                          <a16:creationId xmlns:a16="http://schemas.microsoft.com/office/drawing/2014/main" id="{B8E29F68-3238-453E-B900-94B675FBECC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21336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945" name="Straight Connector 944">
                    <a:extLst>
                      <a:ext uri="{FF2B5EF4-FFF2-40B4-BE49-F238E27FC236}">
                        <a16:creationId xmlns:a16="http://schemas.microsoft.com/office/drawing/2014/main" id="{DB8F7E2C-F2D3-4ADA-AE54-D62CC7E4166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6471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>
                    <a:extLst>
                      <a:ext uri="{FF2B5EF4-FFF2-40B4-BE49-F238E27FC236}">
                        <a16:creationId xmlns:a16="http://schemas.microsoft.com/office/drawing/2014/main" id="{44533E96-ADEB-450A-9912-3B659F913237}"/>
                      </a:ext>
                    </a:extLst>
                  </p:cNvPr>
                  <p:cNvCxnSpPr/>
                  <p:nvPr/>
                </p:nvCxnSpPr>
                <p:spPr>
                  <a:xfrm>
                    <a:off x="6874666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>
                    <a:extLst>
                      <a:ext uri="{FF2B5EF4-FFF2-40B4-BE49-F238E27FC236}">
                        <a16:creationId xmlns:a16="http://schemas.microsoft.com/office/drawing/2014/main" id="{5FD1D708-7B09-4695-B38A-3300A4275265}"/>
                      </a:ext>
                    </a:extLst>
                  </p:cNvPr>
                  <p:cNvCxnSpPr/>
                  <p:nvPr/>
                </p:nvCxnSpPr>
                <p:spPr>
                  <a:xfrm>
                    <a:off x="6870974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>
                    <a:extLst>
                      <a:ext uri="{FF2B5EF4-FFF2-40B4-BE49-F238E27FC236}">
                        <a16:creationId xmlns:a16="http://schemas.microsoft.com/office/drawing/2014/main" id="{B7FBD5D7-486D-48F2-B62B-5417E419F6BD}"/>
                      </a:ext>
                    </a:extLst>
                  </p:cNvPr>
                  <p:cNvCxnSpPr/>
                  <p:nvPr/>
                </p:nvCxnSpPr>
                <p:spPr>
                  <a:xfrm>
                    <a:off x="6870974" y="24454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9" name="Straight Connector 948">
                    <a:extLst>
                      <a:ext uri="{FF2B5EF4-FFF2-40B4-BE49-F238E27FC236}">
                        <a16:creationId xmlns:a16="http://schemas.microsoft.com/office/drawing/2014/main" id="{1210CF80-C08F-46EB-8018-ABDD1417ECB3}"/>
                      </a:ext>
                    </a:extLst>
                  </p:cNvPr>
                  <p:cNvCxnSpPr/>
                  <p:nvPr/>
                </p:nvCxnSpPr>
                <p:spPr>
                  <a:xfrm>
                    <a:off x="6867284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>
                    <a:extLst>
                      <a:ext uri="{FF2B5EF4-FFF2-40B4-BE49-F238E27FC236}">
                        <a16:creationId xmlns:a16="http://schemas.microsoft.com/office/drawing/2014/main" id="{EB7042EA-FF0F-4FB7-8750-7BD2A6ECF034}"/>
                      </a:ext>
                    </a:extLst>
                  </p:cNvPr>
                  <p:cNvCxnSpPr/>
                  <p:nvPr/>
                </p:nvCxnSpPr>
                <p:spPr>
                  <a:xfrm>
                    <a:off x="6863592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>
                    <a:extLst>
                      <a:ext uri="{FF2B5EF4-FFF2-40B4-BE49-F238E27FC236}">
                        <a16:creationId xmlns:a16="http://schemas.microsoft.com/office/drawing/2014/main" id="{AF7D484F-976F-4A5D-9048-935DF8726023}"/>
                      </a:ext>
                    </a:extLst>
                  </p:cNvPr>
                  <p:cNvCxnSpPr/>
                  <p:nvPr/>
                </p:nvCxnSpPr>
                <p:spPr>
                  <a:xfrm>
                    <a:off x="6863592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>
                    <a:extLst>
                      <a:ext uri="{FF2B5EF4-FFF2-40B4-BE49-F238E27FC236}">
                        <a16:creationId xmlns:a16="http://schemas.microsoft.com/office/drawing/2014/main" id="{2C89F143-C3E2-4467-86B4-FD02A2B09510}"/>
                      </a:ext>
                    </a:extLst>
                  </p:cNvPr>
                  <p:cNvCxnSpPr/>
                  <p:nvPr/>
                </p:nvCxnSpPr>
                <p:spPr>
                  <a:xfrm>
                    <a:off x="6859902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3" name="Straight Connector 952">
                    <a:extLst>
                      <a:ext uri="{FF2B5EF4-FFF2-40B4-BE49-F238E27FC236}">
                        <a16:creationId xmlns:a16="http://schemas.microsoft.com/office/drawing/2014/main" id="{C6A6F160-FD5C-4289-B062-5028EF002B69}"/>
                      </a:ext>
                    </a:extLst>
                  </p:cNvPr>
                  <p:cNvCxnSpPr/>
                  <p:nvPr/>
                </p:nvCxnSpPr>
                <p:spPr>
                  <a:xfrm>
                    <a:off x="6867284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4" name="Straight Connector 953">
                    <a:extLst>
                      <a:ext uri="{FF2B5EF4-FFF2-40B4-BE49-F238E27FC236}">
                        <a16:creationId xmlns:a16="http://schemas.microsoft.com/office/drawing/2014/main" id="{B756EB64-199E-43F6-93CA-521B31460FD9}"/>
                      </a:ext>
                    </a:extLst>
                  </p:cNvPr>
                  <p:cNvCxnSpPr/>
                  <p:nvPr/>
                </p:nvCxnSpPr>
                <p:spPr>
                  <a:xfrm>
                    <a:off x="6870974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5" name="Straight Connector 954">
                    <a:extLst>
                      <a:ext uri="{FF2B5EF4-FFF2-40B4-BE49-F238E27FC236}">
                        <a16:creationId xmlns:a16="http://schemas.microsoft.com/office/drawing/2014/main" id="{E47CB21E-3F39-45D8-85C0-3C617EE09FB6}"/>
                      </a:ext>
                    </a:extLst>
                  </p:cNvPr>
                  <p:cNvCxnSpPr/>
                  <p:nvPr/>
                </p:nvCxnSpPr>
                <p:spPr>
                  <a:xfrm>
                    <a:off x="6870974" y="29122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6" name="Straight Connector 955">
                    <a:extLst>
                      <a:ext uri="{FF2B5EF4-FFF2-40B4-BE49-F238E27FC236}">
                        <a16:creationId xmlns:a16="http://schemas.microsoft.com/office/drawing/2014/main" id="{6F4C80E4-7333-4373-A210-1A6E5B6208A2}"/>
                      </a:ext>
                    </a:extLst>
                  </p:cNvPr>
                  <p:cNvCxnSpPr/>
                  <p:nvPr/>
                </p:nvCxnSpPr>
                <p:spPr>
                  <a:xfrm>
                    <a:off x="6874666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7" name="Straight Connector 956">
                    <a:extLst>
                      <a:ext uri="{FF2B5EF4-FFF2-40B4-BE49-F238E27FC236}">
                        <a16:creationId xmlns:a16="http://schemas.microsoft.com/office/drawing/2014/main" id="{DAD95335-023A-4FBF-BED5-EE832F05281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74666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4" name="Group 823">
                <a:extLst>
                  <a:ext uri="{FF2B5EF4-FFF2-40B4-BE49-F238E27FC236}">
                    <a16:creationId xmlns:a16="http://schemas.microsoft.com/office/drawing/2014/main" id="{1675DB84-744C-4EF7-8D62-B595E55416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34" name="Group 883">
                  <a:extLst>
                    <a:ext uri="{FF2B5EF4-FFF2-40B4-BE49-F238E27FC236}">
                      <a16:creationId xmlns:a16="http://schemas.microsoft.com/office/drawing/2014/main" id="{2CA638BF-AE3D-43EA-B759-21CB7D6D4C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05" name="Rectangle 904">
                    <a:extLst>
                      <a:ext uri="{FF2B5EF4-FFF2-40B4-BE49-F238E27FC236}">
                        <a16:creationId xmlns:a16="http://schemas.microsoft.com/office/drawing/2014/main" id="{F39376ED-76F5-466A-86D8-E417804F19C5}"/>
                      </a:ext>
                    </a:extLst>
                  </p:cNvPr>
                  <p:cNvSpPr/>
                  <p:nvPr/>
                </p:nvSpPr>
                <p:spPr>
                  <a:xfrm>
                    <a:off x="6508368" y="3062348"/>
                    <a:ext cx="456662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06" name="Straight Connector 905">
                    <a:extLst>
                      <a:ext uri="{FF2B5EF4-FFF2-40B4-BE49-F238E27FC236}">
                        <a16:creationId xmlns:a16="http://schemas.microsoft.com/office/drawing/2014/main" id="{63C6336A-1078-48FC-9C72-F6DA501EE2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8625" y="3062348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7" name="Rectangle 906">
                    <a:extLst>
                      <a:ext uri="{FF2B5EF4-FFF2-40B4-BE49-F238E27FC236}">
                        <a16:creationId xmlns:a16="http://schemas.microsoft.com/office/drawing/2014/main" id="{C15A565E-66D9-4C42-844F-B6850AA24F65}"/>
                      </a:ext>
                    </a:extLst>
                  </p:cNvPr>
                  <p:cNvSpPr/>
                  <p:nvPr/>
                </p:nvSpPr>
                <p:spPr>
                  <a:xfrm>
                    <a:off x="6475537" y="3071747"/>
                    <a:ext cx="13431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08" name="Straight Connector 907">
                    <a:extLst>
                      <a:ext uri="{FF2B5EF4-FFF2-40B4-BE49-F238E27FC236}">
                        <a16:creationId xmlns:a16="http://schemas.microsoft.com/office/drawing/2014/main" id="{0001990B-01B6-4504-8F5B-7CF7406FE4C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9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9" name="Rectangle 908">
                    <a:extLst>
                      <a:ext uri="{FF2B5EF4-FFF2-40B4-BE49-F238E27FC236}">
                        <a16:creationId xmlns:a16="http://schemas.microsoft.com/office/drawing/2014/main" id="{56EAE0E8-A4C4-4AA9-A63D-C9913A73F567}"/>
                      </a:ext>
                    </a:extLst>
                  </p:cNvPr>
                  <p:cNvSpPr/>
                  <p:nvPr/>
                </p:nvSpPr>
                <p:spPr>
                  <a:xfrm>
                    <a:off x="6815794" y="3703060"/>
                    <a:ext cx="14028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0" name="Rectangle 909">
                    <a:extLst>
                      <a:ext uri="{FF2B5EF4-FFF2-40B4-BE49-F238E27FC236}">
                        <a16:creationId xmlns:a16="http://schemas.microsoft.com/office/drawing/2014/main" id="{738B35B5-F1C6-4B39-B8DA-8CC8783B4F88}"/>
                      </a:ext>
                    </a:extLst>
                  </p:cNvPr>
                  <p:cNvSpPr/>
                  <p:nvPr/>
                </p:nvSpPr>
                <p:spPr>
                  <a:xfrm>
                    <a:off x="6403904" y="3157907"/>
                    <a:ext cx="447707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11" name="Straight Connector 910">
                    <a:extLst>
                      <a:ext uri="{FF2B5EF4-FFF2-40B4-BE49-F238E27FC236}">
                        <a16:creationId xmlns:a16="http://schemas.microsoft.com/office/drawing/2014/main" id="{341B0AF2-7335-4C7B-B5EC-180C7C60224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8625" y="3804884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62" name="Group 911">
                    <a:extLst>
                      <a:ext uri="{FF2B5EF4-FFF2-40B4-BE49-F238E27FC236}">
                        <a16:creationId xmlns:a16="http://schemas.microsoft.com/office/drawing/2014/main" id="{028F9646-75F2-42B4-8445-5BFC609130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40" name="Straight Connector 939">
                      <a:extLst>
                        <a:ext uri="{FF2B5EF4-FFF2-40B4-BE49-F238E27FC236}">
                          <a16:creationId xmlns:a16="http://schemas.microsoft.com/office/drawing/2014/main" id="{FD48DE2A-D58B-433B-B438-03CA91F315A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6319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1" name="Straight Connector 940">
                      <a:extLst>
                        <a:ext uri="{FF2B5EF4-FFF2-40B4-BE49-F238E27FC236}">
                          <a16:creationId xmlns:a16="http://schemas.microsoft.com/office/drawing/2014/main" id="{B985E868-1B46-4504-983B-3555E1D7C23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3691" y="2938628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3" name="Group 912">
                    <a:extLst>
                      <a:ext uri="{FF2B5EF4-FFF2-40B4-BE49-F238E27FC236}">
                        <a16:creationId xmlns:a16="http://schemas.microsoft.com/office/drawing/2014/main" id="{099911E2-35BD-495C-BA23-7BE1872676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8" name="Straight Connector 937">
                      <a:extLst>
                        <a:ext uri="{FF2B5EF4-FFF2-40B4-BE49-F238E27FC236}">
                          <a16:creationId xmlns:a16="http://schemas.microsoft.com/office/drawing/2014/main" id="{B13920A0-395E-497E-B35C-D7D098CFFA4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6801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9" name="Straight Connector 938">
                      <a:extLst>
                        <a:ext uri="{FF2B5EF4-FFF2-40B4-BE49-F238E27FC236}">
                          <a16:creationId xmlns:a16="http://schemas.microsoft.com/office/drawing/2014/main" id="{3D8B7711-464F-4EBD-988D-345A989DCD6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4172" y="2938559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4" name="Group 913">
                    <a:extLst>
                      <a:ext uri="{FF2B5EF4-FFF2-40B4-BE49-F238E27FC236}">
                        <a16:creationId xmlns:a16="http://schemas.microsoft.com/office/drawing/2014/main" id="{5C471644-AD90-4603-8F01-A2F16C233D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6" name="Straight Connector 935">
                      <a:extLst>
                        <a:ext uri="{FF2B5EF4-FFF2-40B4-BE49-F238E27FC236}">
                          <a16:creationId xmlns:a16="http://schemas.microsoft.com/office/drawing/2014/main" id="{E0542223-21FF-4201-99AA-64E4376763D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3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7" name="Straight Connector 936">
                      <a:extLst>
                        <a:ext uri="{FF2B5EF4-FFF2-40B4-BE49-F238E27FC236}">
                          <a16:creationId xmlns:a16="http://schemas.microsoft.com/office/drawing/2014/main" id="{495D0E20-B0C4-4538-A21C-8F5B99BBB1F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621" y="293848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5" name="Group 914">
                    <a:extLst>
                      <a:ext uri="{FF2B5EF4-FFF2-40B4-BE49-F238E27FC236}">
                        <a16:creationId xmlns:a16="http://schemas.microsoft.com/office/drawing/2014/main" id="{5145A4AE-4C76-4EBF-800D-2DA51CBBBF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4" name="Straight Connector 933">
                      <a:extLst>
                        <a:ext uri="{FF2B5EF4-FFF2-40B4-BE49-F238E27FC236}">
                          <a16:creationId xmlns:a16="http://schemas.microsoft.com/office/drawing/2014/main" id="{F45DF873-E793-4171-8DB9-13BDB66825E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806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5" name="Straight Connector 934">
                      <a:extLst>
                        <a:ext uri="{FF2B5EF4-FFF2-40B4-BE49-F238E27FC236}">
                          <a16:creationId xmlns:a16="http://schemas.microsoft.com/office/drawing/2014/main" id="{F0DF7FF1-9B1C-4FB3-A41E-7FF461F45C4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100" y="293841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6" name="Group 915">
                    <a:extLst>
                      <a:ext uri="{FF2B5EF4-FFF2-40B4-BE49-F238E27FC236}">
                        <a16:creationId xmlns:a16="http://schemas.microsoft.com/office/drawing/2014/main" id="{908AC119-BD1A-4A22-A868-48EAAFB1F4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2" name="Straight Connector 931">
                      <a:extLst>
                        <a:ext uri="{FF2B5EF4-FFF2-40B4-BE49-F238E27FC236}">
                          <a16:creationId xmlns:a16="http://schemas.microsoft.com/office/drawing/2014/main" id="{2368CFE7-532F-4811-9CF4-1A1C8518C51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86" y="2845924"/>
                      <a:ext cx="119388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Straight Connector 932">
                      <a:extLst>
                        <a:ext uri="{FF2B5EF4-FFF2-40B4-BE49-F238E27FC236}">
                          <a16:creationId xmlns:a16="http://schemas.microsoft.com/office/drawing/2014/main" id="{06253ADE-7BD0-4EA5-884E-03B5DB1D976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80" y="293835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7" name="Group 916">
                    <a:extLst>
                      <a:ext uri="{FF2B5EF4-FFF2-40B4-BE49-F238E27FC236}">
                        <a16:creationId xmlns:a16="http://schemas.microsoft.com/office/drawing/2014/main" id="{CCF391CA-4539-474F-99FF-5A1E0755029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0" name="Straight Connector 929">
                      <a:extLst>
                        <a:ext uri="{FF2B5EF4-FFF2-40B4-BE49-F238E27FC236}">
                          <a16:creationId xmlns:a16="http://schemas.microsoft.com/office/drawing/2014/main" id="{CD746FBD-98A9-461F-86B8-24A5C887EE7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5737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1" name="Straight Connector 930">
                      <a:extLst>
                        <a:ext uri="{FF2B5EF4-FFF2-40B4-BE49-F238E27FC236}">
                          <a16:creationId xmlns:a16="http://schemas.microsoft.com/office/drawing/2014/main" id="{3B914DE0-F3AB-40FB-8A83-7F753C32CB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61" y="294297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8" name="Group 917">
                    <a:extLst>
                      <a:ext uri="{FF2B5EF4-FFF2-40B4-BE49-F238E27FC236}">
                        <a16:creationId xmlns:a16="http://schemas.microsoft.com/office/drawing/2014/main" id="{7DEDCFCC-0384-4826-88D9-41D4D2C46C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8" name="Straight Connector 927">
                      <a:extLst>
                        <a:ext uri="{FF2B5EF4-FFF2-40B4-BE49-F238E27FC236}">
                          <a16:creationId xmlns:a16="http://schemas.microsoft.com/office/drawing/2014/main" id="{13A22C79-71BD-4D7A-A82C-8963FAA4E21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62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9" name="Straight Connector 928">
                      <a:extLst>
                        <a:ext uri="{FF2B5EF4-FFF2-40B4-BE49-F238E27FC236}">
                          <a16:creationId xmlns:a16="http://schemas.microsoft.com/office/drawing/2014/main" id="{95397F99-21D2-40A9-8A68-DBE5808F38B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3585" y="2942909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9" name="Group 918">
                    <a:extLst>
                      <a:ext uri="{FF2B5EF4-FFF2-40B4-BE49-F238E27FC236}">
                        <a16:creationId xmlns:a16="http://schemas.microsoft.com/office/drawing/2014/main" id="{61A09C74-E9FA-4CD4-9AA7-442C623AB03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6" name="Straight Connector 925">
                      <a:extLst>
                        <a:ext uri="{FF2B5EF4-FFF2-40B4-BE49-F238E27FC236}">
                          <a16:creationId xmlns:a16="http://schemas.microsoft.com/office/drawing/2014/main" id="{1EAA4261-73ED-4FBE-9934-EA719916E15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6695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Straight Connector 926">
                      <a:extLst>
                        <a:ext uri="{FF2B5EF4-FFF2-40B4-BE49-F238E27FC236}">
                          <a16:creationId xmlns:a16="http://schemas.microsoft.com/office/drawing/2014/main" id="{3595610C-097F-4BDE-B9AD-28DBFC38035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4065" y="2942840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0" name="Group 919">
                    <a:extLst>
                      <a:ext uri="{FF2B5EF4-FFF2-40B4-BE49-F238E27FC236}">
                        <a16:creationId xmlns:a16="http://schemas.microsoft.com/office/drawing/2014/main" id="{C7A2E48D-BC2C-48CF-9E30-1E8868F99E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4" name="Straight Connector 923">
                      <a:extLst>
                        <a:ext uri="{FF2B5EF4-FFF2-40B4-BE49-F238E27FC236}">
                          <a16:creationId xmlns:a16="http://schemas.microsoft.com/office/drawing/2014/main" id="{ACDF4962-E273-43AE-9ACB-227059CEFC4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222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5" name="Straight Connector 924">
                      <a:extLst>
                        <a:ext uri="{FF2B5EF4-FFF2-40B4-BE49-F238E27FC236}">
                          <a16:creationId xmlns:a16="http://schemas.microsoft.com/office/drawing/2014/main" id="{7663B453-86EF-45F4-AE8D-F79A7570F7C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4546" y="293963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1" name="Group 920">
                    <a:extLst>
                      <a:ext uri="{FF2B5EF4-FFF2-40B4-BE49-F238E27FC236}">
                        <a16:creationId xmlns:a16="http://schemas.microsoft.com/office/drawing/2014/main" id="{E175C183-2B07-4C16-91C0-BA8EDE6A385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2" name="Straight Connector 921">
                      <a:extLst>
                        <a:ext uri="{FF2B5EF4-FFF2-40B4-BE49-F238E27FC236}">
                          <a16:creationId xmlns:a16="http://schemas.microsoft.com/office/drawing/2014/main" id="{97D07064-F4E7-42AA-99A6-B1F18B1DF59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01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3" name="Straight Connector 922">
                      <a:extLst>
                        <a:ext uri="{FF2B5EF4-FFF2-40B4-BE49-F238E27FC236}">
                          <a16:creationId xmlns:a16="http://schemas.microsoft.com/office/drawing/2014/main" id="{A6F063E6-44D8-4D91-AA1A-D2D5FED0409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95" y="293956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35" name="Group 884">
                  <a:extLst>
                    <a:ext uri="{FF2B5EF4-FFF2-40B4-BE49-F238E27FC236}">
                      <a16:creationId xmlns:a16="http://schemas.microsoft.com/office/drawing/2014/main" id="{F33682CE-1FF1-4AC8-862D-4F0CC743D7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36" name="Group 885">
                    <a:extLst>
                      <a:ext uri="{FF2B5EF4-FFF2-40B4-BE49-F238E27FC236}">
                        <a16:creationId xmlns:a16="http://schemas.microsoft.com/office/drawing/2014/main" id="{5547C950-4833-44DE-AC07-2FA78378BC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00" name="Rectangle 188">
                      <a:extLst>
                        <a:ext uri="{FF2B5EF4-FFF2-40B4-BE49-F238E27FC236}">
                          <a16:creationId xmlns:a16="http://schemas.microsoft.com/office/drawing/2014/main" id="{513C6BDC-FBEA-489A-A68E-F30952C0C0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96302"/>
                      <a:ext cx="55366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01" name="AutoShape 189">
                      <a:extLst>
                        <a:ext uri="{FF2B5EF4-FFF2-40B4-BE49-F238E27FC236}">
                          <a16:creationId xmlns:a16="http://schemas.microsoft.com/office/drawing/2014/main" id="{6F41BA47-39DF-4D61-8CCC-A2A87385A5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21109"/>
                      <a:ext cx="67916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02" name="Freeform 190">
                      <a:extLst>
                        <a:ext uri="{FF2B5EF4-FFF2-40B4-BE49-F238E27FC236}">
                          <a16:creationId xmlns:a16="http://schemas.microsoft.com/office/drawing/2014/main" id="{FA2D20CE-7FD3-4859-8B08-11F7D3F60F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7125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03" name="Freeform 191">
                      <a:extLst>
                        <a:ext uri="{FF2B5EF4-FFF2-40B4-BE49-F238E27FC236}">
                          <a16:creationId xmlns:a16="http://schemas.microsoft.com/office/drawing/2014/main" id="{1B25F685-11EC-4CE6-9D20-20CE4A1407F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98789" y="2936774"/>
                      <a:ext cx="527828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04" name="Freeform 192">
                      <a:extLst>
                        <a:ext uri="{FF2B5EF4-FFF2-40B4-BE49-F238E27FC236}">
                          <a16:creationId xmlns:a16="http://schemas.microsoft.com/office/drawing/2014/main" id="{ACB39E64-2AEF-4D45-988C-F88E44334C1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24287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887" name="Straight Connector 886">
                    <a:extLst>
                      <a:ext uri="{FF2B5EF4-FFF2-40B4-BE49-F238E27FC236}">
                        <a16:creationId xmlns:a16="http://schemas.microsoft.com/office/drawing/2014/main" id="{2E72C2F7-3B5B-42AF-B640-E1666AEF0DC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006804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>
                    <a:extLst>
                      <a:ext uri="{FF2B5EF4-FFF2-40B4-BE49-F238E27FC236}">
                        <a16:creationId xmlns:a16="http://schemas.microsoft.com/office/drawing/2014/main" id="{1F0E9D52-3BB8-4787-8836-54FCB0FD7A7B}"/>
                      </a:ext>
                    </a:extLst>
                  </p:cNvPr>
                  <p:cNvCxnSpPr/>
                  <p:nvPr/>
                </p:nvCxnSpPr>
                <p:spPr>
                  <a:xfrm>
                    <a:off x="6884999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>
                    <a:extLst>
                      <a:ext uri="{FF2B5EF4-FFF2-40B4-BE49-F238E27FC236}">
                        <a16:creationId xmlns:a16="http://schemas.microsoft.com/office/drawing/2014/main" id="{0FFD22D2-1EA8-4BB9-A02C-91E3ECAB8AA3}"/>
                      </a:ext>
                    </a:extLst>
                  </p:cNvPr>
                  <p:cNvCxnSpPr/>
                  <p:nvPr/>
                </p:nvCxnSpPr>
                <p:spPr>
                  <a:xfrm>
                    <a:off x="6881307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Straight Connector 889">
                    <a:extLst>
                      <a:ext uri="{FF2B5EF4-FFF2-40B4-BE49-F238E27FC236}">
                        <a16:creationId xmlns:a16="http://schemas.microsoft.com/office/drawing/2014/main" id="{370D28EF-25E7-4B66-A763-AB5102172786}"/>
                      </a:ext>
                    </a:extLst>
                  </p:cNvPr>
                  <p:cNvCxnSpPr/>
                  <p:nvPr/>
                </p:nvCxnSpPr>
                <p:spPr>
                  <a:xfrm>
                    <a:off x="6877617" y="244541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>
                    <a:extLst>
                      <a:ext uri="{FF2B5EF4-FFF2-40B4-BE49-F238E27FC236}">
                        <a16:creationId xmlns:a16="http://schemas.microsoft.com/office/drawing/2014/main" id="{788672DB-E5CC-496C-B9F8-738E51F9B3AE}"/>
                      </a:ext>
                    </a:extLst>
                  </p:cNvPr>
                  <p:cNvCxnSpPr/>
                  <p:nvPr/>
                </p:nvCxnSpPr>
                <p:spPr>
                  <a:xfrm>
                    <a:off x="6877617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>
                    <a:extLst>
                      <a:ext uri="{FF2B5EF4-FFF2-40B4-BE49-F238E27FC236}">
                        <a16:creationId xmlns:a16="http://schemas.microsoft.com/office/drawing/2014/main" id="{E641FCCE-F771-43FC-BAFB-A455AEC59D6C}"/>
                      </a:ext>
                    </a:extLst>
                  </p:cNvPr>
                  <p:cNvCxnSpPr/>
                  <p:nvPr/>
                </p:nvCxnSpPr>
                <p:spPr>
                  <a:xfrm>
                    <a:off x="6873925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>
                    <a:extLst>
                      <a:ext uri="{FF2B5EF4-FFF2-40B4-BE49-F238E27FC236}">
                        <a16:creationId xmlns:a16="http://schemas.microsoft.com/office/drawing/2014/main" id="{207EF81C-3CCE-45AE-AADF-90D03FDA8492}"/>
                      </a:ext>
                    </a:extLst>
                  </p:cNvPr>
                  <p:cNvCxnSpPr/>
                  <p:nvPr/>
                </p:nvCxnSpPr>
                <p:spPr>
                  <a:xfrm>
                    <a:off x="6873925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>
                    <a:extLst>
                      <a:ext uri="{FF2B5EF4-FFF2-40B4-BE49-F238E27FC236}">
                        <a16:creationId xmlns:a16="http://schemas.microsoft.com/office/drawing/2014/main" id="{9BB85BCC-6516-4D9F-8A0E-C0325064D17C}"/>
                      </a:ext>
                    </a:extLst>
                  </p:cNvPr>
                  <p:cNvCxnSpPr/>
                  <p:nvPr/>
                </p:nvCxnSpPr>
                <p:spPr>
                  <a:xfrm>
                    <a:off x="6870235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>
                    <a:extLst>
                      <a:ext uri="{FF2B5EF4-FFF2-40B4-BE49-F238E27FC236}">
                        <a16:creationId xmlns:a16="http://schemas.microsoft.com/office/drawing/2014/main" id="{38DD8768-9571-4306-966A-85D08ED8DD63}"/>
                      </a:ext>
                    </a:extLst>
                  </p:cNvPr>
                  <p:cNvCxnSpPr/>
                  <p:nvPr/>
                </p:nvCxnSpPr>
                <p:spPr>
                  <a:xfrm>
                    <a:off x="6877617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>
                    <a:extLst>
                      <a:ext uri="{FF2B5EF4-FFF2-40B4-BE49-F238E27FC236}">
                        <a16:creationId xmlns:a16="http://schemas.microsoft.com/office/drawing/2014/main" id="{E6B26EE2-2101-451D-9A87-5757132209B5}"/>
                      </a:ext>
                    </a:extLst>
                  </p:cNvPr>
                  <p:cNvCxnSpPr/>
                  <p:nvPr/>
                </p:nvCxnSpPr>
                <p:spPr>
                  <a:xfrm>
                    <a:off x="6881307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>
                    <a:extLst>
                      <a:ext uri="{FF2B5EF4-FFF2-40B4-BE49-F238E27FC236}">
                        <a16:creationId xmlns:a16="http://schemas.microsoft.com/office/drawing/2014/main" id="{AAD6E943-7C2B-4101-98DD-377B7E3884FC}"/>
                      </a:ext>
                    </a:extLst>
                  </p:cNvPr>
                  <p:cNvCxnSpPr/>
                  <p:nvPr/>
                </p:nvCxnSpPr>
                <p:spPr>
                  <a:xfrm>
                    <a:off x="6877617" y="2912238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Straight Connector 897">
                    <a:extLst>
                      <a:ext uri="{FF2B5EF4-FFF2-40B4-BE49-F238E27FC236}">
                        <a16:creationId xmlns:a16="http://schemas.microsoft.com/office/drawing/2014/main" id="{0D556DAB-71EE-4F64-8800-44B26B51D02B}"/>
                      </a:ext>
                    </a:extLst>
                  </p:cNvPr>
                  <p:cNvCxnSpPr/>
                  <p:nvPr/>
                </p:nvCxnSpPr>
                <p:spPr>
                  <a:xfrm>
                    <a:off x="6884999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>
                    <a:extLst>
                      <a:ext uri="{FF2B5EF4-FFF2-40B4-BE49-F238E27FC236}">
                        <a16:creationId xmlns:a16="http://schemas.microsoft.com/office/drawing/2014/main" id="{4B40C33F-5970-4203-8C6F-DBA7E833460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4999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5" name="Group 824">
                <a:extLst>
                  <a:ext uri="{FF2B5EF4-FFF2-40B4-BE49-F238E27FC236}">
                    <a16:creationId xmlns:a16="http://schemas.microsoft.com/office/drawing/2014/main" id="{C9CB508A-958E-46FD-92E3-EDB9752F83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76" name="Group 825">
                  <a:extLst>
                    <a:ext uri="{FF2B5EF4-FFF2-40B4-BE49-F238E27FC236}">
                      <a16:creationId xmlns:a16="http://schemas.microsoft.com/office/drawing/2014/main" id="{56DEE304-D3E9-45C2-8B84-F2A36F0DA1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847" name="Rectangle 846">
                    <a:extLst>
                      <a:ext uri="{FF2B5EF4-FFF2-40B4-BE49-F238E27FC236}">
                        <a16:creationId xmlns:a16="http://schemas.microsoft.com/office/drawing/2014/main" id="{6A729E7F-840C-468E-B2BC-458A12ABC27F}"/>
                      </a:ext>
                    </a:extLst>
                  </p:cNvPr>
                  <p:cNvSpPr/>
                  <p:nvPr/>
                </p:nvSpPr>
                <p:spPr>
                  <a:xfrm>
                    <a:off x="6510754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848" name="Straight Connector 847">
                    <a:extLst>
                      <a:ext uri="{FF2B5EF4-FFF2-40B4-BE49-F238E27FC236}">
                        <a16:creationId xmlns:a16="http://schemas.microsoft.com/office/drawing/2014/main" id="{F38158D2-7B8D-4185-AF52-76B6ADD35BA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8027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9" name="Rectangle 848">
                    <a:extLst>
                      <a:ext uri="{FF2B5EF4-FFF2-40B4-BE49-F238E27FC236}">
                        <a16:creationId xmlns:a16="http://schemas.microsoft.com/office/drawing/2014/main" id="{DC7AC85F-D327-44C8-BB66-96E3F39D16C8}"/>
                      </a:ext>
                    </a:extLst>
                  </p:cNvPr>
                  <p:cNvSpPr/>
                  <p:nvPr/>
                </p:nvSpPr>
                <p:spPr>
                  <a:xfrm>
                    <a:off x="6477923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850" name="Straight Connector 849">
                    <a:extLst>
                      <a:ext uri="{FF2B5EF4-FFF2-40B4-BE49-F238E27FC236}">
                        <a16:creationId xmlns:a16="http://schemas.microsoft.com/office/drawing/2014/main" id="{36AF3B87-526A-4BF8-8CA2-ED144A2AB7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7335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Rectangle 850">
                    <a:extLst>
                      <a:ext uri="{FF2B5EF4-FFF2-40B4-BE49-F238E27FC236}">
                        <a16:creationId xmlns:a16="http://schemas.microsoft.com/office/drawing/2014/main" id="{D3607377-1A78-45C9-96E1-2EA0EF2E01D0}"/>
                      </a:ext>
                    </a:extLst>
                  </p:cNvPr>
                  <p:cNvSpPr/>
                  <p:nvPr/>
                </p:nvSpPr>
                <p:spPr>
                  <a:xfrm>
                    <a:off x="6818180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52" name="Rectangle 851">
                    <a:extLst>
                      <a:ext uri="{FF2B5EF4-FFF2-40B4-BE49-F238E27FC236}">
                        <a16:creationId xmlns:a16="http://schemas.microsoft.com/office/drawing/2014/main" id="{9AC1D968-18E5-421D-A3E4-FC287915D54F}"/>
                      </a:ext>
                    </a:extLst>
                  </p:cNvPr>
                  <p:cNvSpPr/>
                  <p:nvPr/>
                </p:nvSpPr>
                <p:spPr>
                  <a:xfrm>
                    <a:off x="6406290" y="3157907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853" name="Straight Connector 852">
                    <a:extLst>
                      <a:ext uri="{FF2B5EF4-FFF2-40B4-BE49-F238E27FC236}">
                        <a16:creationId xmlns:a16="http://schemas.microsoft.com/office/drawing/2014/main" id="{28CE8832-DE87-4868-B74A-48D235B91A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8027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04" name="Group 853">
                    <a:extLst>
                      <a:ext uri="{FF2B5EF4-FFF2-40B4-BE49-F238E27FC236}">
                        <a16:creationId xmlns:a16="http://schemas.microsoft.com/office/drawing/2014/main" id="{E3305A90-5CDC-4B9B-B8F2-C884B08566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2" name="Straight Connector 881">
                      <a:extLst>
                        <a:ext uri="{FF2B5EF4-FFF2-40B4-BE49-F238E27FC236}">
                          <a16:creationId xmlns:a16="http://schemas.microsoft.com/office/drawing/2014/main" id="{435A01AC-9650-464D-85B7-8F41FB23452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5722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3" name="Straight Connector 882">
                      <a:extLst>
                        <a:ext uri="{FF2B5EF4-FFF2-40B4-BE49-F238E27FC236}">
                          <a16:creationId xmlns:a16="http://schemas.microsoft.com/office/drawing/2014/main" id="{77FB6AB7-8275-46DD-B273-51321FAE602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46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5" name="Group 854">
                    <a:extLst>
                      <a:ext uri="{FF2B5EF4-FFF2-40B4-BE49-F238E27FC236}">
                        <a16:creationId xmlns:a16="http://schemas.microsoft.com/office/drawing/2014/main" id="{E75D4BD7-D5F7-4E24-BF06-8111B3C6AD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0" name="Straight Connector 879">
                      <a:extLst>
                        <a:ext uri="{FF2B5EF4-FFF2-40B4-BE49-F238E27FC236}">
                          <a16:creationId xmlns:a16="http://schemas.microsoft.com/office/drawing/2014/main" id="{1120E15D-4508-4075-886A-E1614BC38EC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6203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1" name="Straight Connector 880">
                      <a:extLst>
                        <a:ext uri="{FF2B5EF4-FFF2-40B4-BE49-F238E27FC236}">
                          <a16:creationId xmlns:a16="http://schemas.microsoft.com/office/drawing/2014/main" id="{5CBA1B9E-0C59-492E-ACA7-0E46C8D2956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27" y="293855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6" name="Group 855">
                    <a:extLst>
                      <a:ext uri="{FF2B5EF4-FFF2-40B4-BE49-F238E27FC236}">
                        <a16:creationId xmlns:a16="http://schemas.microsoft.com/office/drawing/2014/main" id="{6CC329A6-B6D4-4D8D-AA0D-205A2CA84F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8" name="Straight Connector 877">
                      <a:extLst>
                        <a:ext uri="{FF2B5EF4-FFF2-40B4-BE49-F238E27FC236}">
                          <a16:creationId xmlns:a16="http://schemas.microsoft.com/office/drawing/2014/main" id="{6ED1DFE6-27D1-49C7-B93A-E1DB0F97192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Straight Connector 878">
                      <a:extLst>
                        <a:ext uri="{FF2B5EF4-FFF2-40B4-BE49-F238E27FC236}">
                          <a16:creationId xmlns:a16="http://schemas.microsoft.com/office/drawing/2014/main" id="{F12AB457-9BD3-42A0-AF99-796944F719C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007" y="293848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7" name="Group 856">
                    <a:extLst>
                      <a:ext uri="{FF2B5EF4-FFF2-40B4-BE49-F238E27FC236}">
                        <a16:creationId xmlns:a16="http://schemas.microsoft.com/office/drawing/2014/main" id="{6F348617-1F97-4F3B-957D-3D58997C42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6" name="Straight Connector 875">
                      <a:extLst>
                        <a:ext uri="{FF2B5EF4-FFF2-40B4-BE49-F238E27FC236}">
                          <a16:creationId xmlns:a16="http://schemas.microsoft.com/office/drawing/2014/main" id="{209B8CA3-6E7B-495F-B9C0-6AFF810B556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207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7" name="Straight Connector 876">
                      <a:extLst>
                        <a:ext uri="{FF2B5EF4-FFF2-40B4-BE49-F238E27FC236}">
                          <a16:creationId xmlns:a16="http://schemas.microsoft.com/office/drawing/2014/main" id="{66059D68-5220-400E-AF86-EB7D1D3C267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86" y="293841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8" name="Group 857">
                    <a:extLst>
                      <a:ext uri="{FF2B5EF4-FFF2-40B4-BE49-F238E27FC236}">
                        <a16:creationId xmlns:a16="http://schemas.microsoft.com/office/drawing/2014/main" id="{3B48DA30-8A0B-430F-82D5-D3EC4B98FE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4" name="Straight Connector 873">
                      <a:extLst>
                        <a:ext uri="{FF2B5EF4-FFF2-40B4-BE49-F238E27FC236}">
                          <a16:creationId xmlns:a16="http://schemas.microsoft.com/office/drawing/2014/main" id="{5D51BE80-75AE-4271-8F73-52EAA8F6AB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86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5" name="Straight Connector 874">
                      <a:extLst>
                        <a:ext uri="{FF2B5EF4-FFF2-40B4-BE49-F238E27FC236}">
                          <a16:creationId xmlns:a16="http://schemas.microsoft.com/office/drawing/2014/main" id="{EEE8FC19-68B8-4178-AF38-E001603E0C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9935" y="2938350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9" name="Group 858">
                    <a:extLst>
                      <a:ext uri="{FF2B5EF4-FFF2-40B4-BE49-F238E27FC236}">
                        <a16:creationId xmlns:a16="http://schemas.microsoft.com/office/drawing/2014/main" id="{A76204F9-84B2-474C-916E-F138ECDA48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2" name="Straight Connector 871">
                      <a:extLst>
                        <a:ext uri="{FF2B5EF4-FFF2-40B4-BE49-F238E27FC236}">
                          <a16:creationId xmlns:a16="http://schemas.microsoft.com/office/drawing/2014/main" id="{9E696139-E2E2-4360-877F-2AD3ED72D17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5137" y="2845854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3" name="Straight Connector 872">
                      <a:extLst>
                        <a:ext uri="{FF2B5EF4-FFF2-40B4-BE49-F238E27FC236}">
                          <a16:creationId xmlns:a16="http://schemas.microsoft.com/office/drawing/2014/main" id="{EBBD61C1-9F0C-4BF7-ABDC-0921FBFBD95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90416" y="294297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0" name="Group 859">
                    <a:extLst>
                      <a:ext uri="{FF2B5EF4-FFF2-40B4-BE49-F238E27FC236}">
                        <a16:creationId xmlns:a16="http://schemas.microsoft.com/office/drawing/2014/main" id="{DAE19925-2AB2-463B-BA6B-B3D00B71B2B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0" name="Straight Connector 869">
                      <a:extLst>
                        <a:ext uri="{FF2B5EF4-FFF2-40B4-BE49-F238E27FC236}">
                          <a16:creationId xmlns:a16="http://schemas.microsoft.com/office/drawing/2014/main" id="{A22ADDD1-2A2C-40DE-9D1A-BA5377D055C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56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1" name="Straight Connector 870">
                      <a:extLst>
                        <a:ext uri="{FF2B5EF4-FFF2-40B4-BE49-F238E27FC236}">
                          <a16:creationId xmlns:a16="http://schemas.microsoft.com/office/drawing/2014/main" id="{417454DC-2F2C-4F49-92EC-D5A7EA69F06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41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1" name="Group 860">
                    <a:extLst>
                      <a:ext uri="{FF2B5EF4-FFF2-40B4-BE49-F238E27FC236}">
                        <a16:creationId xmlns:a16="http://schemas.microsoft.com/office/drawing/2014/main" id="{F87DDA01-81CD-4FFC-9A23-53A566586E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8" name="Straight Connector 867">
                      <a:extLst>
                        <a:ext uri="{FF2B5EF4-FFF2-40B4-BE49-F238E27FC236}">
                          <a16:creationId xmlns:a16="http://schemas.microsoft.com/office/drawing/2014/main" id="{84DA4C93-AA03-46EC-A530-D8B99FCC3F6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6096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9" name="Straight Connector 868">
                      <a:extLst>
                        <a:ext uri="{FF2B5EF4-FFF2-40B4-BE49-F238E27FC236}">
                          <a16:creationId xmlns:a16="http://schemas.microsoft.com/office/drawing/2014/main" id="{B4DA5049-33DB-47CB-AB3A-942206B37CC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20" y="294284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2" name="Group 861">
                    <a:extLst>
                      <a:ext uri="{FF2B5EF4-FFF2-40B4-BE49-F238E27FC236}">
                        <a16:creationId xmlns:a16="http://schemas.microsoft.com/office/drawing/2014/main" id="{AD251EBC-7696-46B9-8A6B-E228C834C7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6" name="Straight Connector 865">
                      <a:extLst>
                        <a:ext uri="{FF2B5EF4-FFF2-40B4-BE49-F238E27FC236}">
                          <a16:creationId xmlns:a16="http://schemas.microsoft.com/office/drawing/2014/main" id="{BC3B4CDF-072B-41DA-A048-9273E053B6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624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7" name="Straight Connector 866">
                      <a:extLst>
                        <a:ext uri="{FF2B5EF4-FFF2-40B4-BE49-F238E27FC236}">
                          <a16:creationId xmlns:a16="http://schemas.microsoft.com/office/drawing/2014/main" id="{9933559E-3225-4D32-A29D-95E6578ED05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01" y="293963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3" name="Group 862">
                    <a:extLst>
                      <a:ext uri="{FF2B5EF4-FFF2-40B4-BE49-F238E27FC236}">
                        <a16:creationId xmlns:a16="http://schemas.microsoft.com/office/drawing/2014/main" id="{C269BB44-0C20-4467-9E11-E693A8C846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4" name="Straight Connector 863">
                      <a:extLst>
                        <a:ext uri="{FF2B5EF4-FFF2-40B4-BE49-F238E27FC236}">
                          <a16:creationId xmlns:a16="http://schemas.microsoft.com/office/drawing/2014/main" id="{E683FF84-2684-469C-B242-80DC065587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03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5" name="Straight Connector 864">
                      <a:extLst>
                        <a:ext uri="{FF2B5EF4-FFF2-40B4-BE49-F238E27FC236}">
                          <a16:creationId xmlns:a16="http://schemas.microsoft.com/office/drawing/2014/main" id="{A5E3772E-968D-4A0A-BD0A-31755D3ACD1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381" y="293956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77" name="Group 826">
                  <a:extLst>
                    <a:ext uri="{FF2B5EF4-FFF2-40B4-BE49-F238E27FC236}">
                      <a16:creationId xmlns:a16="http://schemas.microsoft.com/office/drawing/2014/main" id="{5449A771-9E32-4813-8AB1-A5353848D5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78" name="Group 827">
                    <a:extLst>
                      <a:ext uri="{FF2B5EF4-FFF2-40B4-BE49-F238E27FC236}">
                        <a16:creationId xmlns:a16="http://schemas.microsoft.com/office/drawing/2014/main" id="{C066DE8D-70E4-4352-9150-A157F9B6E8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842" name="Rectangle 188">
                      <a:extLst>
                        <a:ext uri="{FF2B5EF4-FFF2-40B4-BE49-F238E27FC236}">
                          <a16:creationId xmlns:a16="http://schemas.microsoft.com/office/drawing/2014/main" id="{F3A4FC21-CAAB-4C53-9AB1-E514457FA2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96302"/>
                      <a:ext cx="542590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843" name="AutoShape 189">
                      <a:extLst>
                        <a:ext uri="{FF2B5EF4-FFF2-40B4-BE49-F238E27FC236}">
                          <a16:creationId xmlns:a16="http://schemas.microsoft.com/office/drawing/2014/main" id="{28B3CDA8-F2EC-4466-BF19-1F18A843D7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21109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844" name="Freeform 190">
                      <a:extLst>
                        <a:ext uri="{FF2B5EF4-FFF2-40B4-BE49-F238E27FC236}">
                          <a16:creationId xmlns:a16="http://schemas.microsoft.com/office/drawing/2014/main" id="{00673381-0FFD-4A44-A6C0-ED14B8BD5BF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7051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845" name="Freeform 191">
                      <a:extLst>
                        <a:ext uri="{FF2B5EF4-FFF2-40B4-BE49-F238E27FC236}">
                          <a16:creationId xmlns:a16="http://schemas.microsoft.com/office/drawing/2014/main" id="{E212C3FB-61AD-4333-A6A4-D0EEFEE0F7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09122" y="2936774"/>
                      <a:ext cx="516753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846" name="Freeform 192">
                      <a:extLst>
                        <a:ext uri="{FF2B5EF4-FFF2-40B4-BE49-F238E27FC236}">
                          <a16:creationId xmlns:a16="http://schemas.microsoft.com/office/drawing/2014/main" id="{9786613B-4210-48ED-8D2E-E1895A2FAA6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0929" y="2933641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829" name="Straight Connector 828">
                    <a:extLst>
                      <a:ext uri="{FF2B5EF4-FFF2-40B4-BE49-F238E27FC236}">
                        <a16:creationId xmlns:a16="http://schemas.microsoft.com/office/drawing/2014/main" id="{D42D43A9-B70C-47D9-AA05-D42303D0DDA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8683" y="2125839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>
                    <a:extLst>
                      <a:ext uri="{FF2B5EF4-FFF2-40B4-BE49-F238E27FC236}">
                        <a16:creationId xmlns:a16="http://schemas.microsoft.com/office/drawing/2014/main" id="{060C2252-4650-46BF-9CBC-4F7620D5B258}"/>
                      </a:ext>
                    </a:extLst>
                  </p:cNvPr>
                  <p:cNvCxnSpPr/>
                  <p:nvPr/>
                </p:nvCxnSpPr>
                <p:spPr>
                  <a:xfrm>
                    <a:off x="6884257" y="2304424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>
                    <a:extLst>
                      <a:ext uri="{FF2B5EF4-FFF2-40B4-BE49-F238E27FC236}">
                        <a16:creationId xmlns:a16="http://schemas.microsoft.com/office/drawing/2014/main" id="{6CF64ADD-A081-45AD-BEF4-17AB1E2B0494}"/>
                      </a:ext>
                    </a:extLst>
                  </p:cNvPr>
                  <p:cNvCxnSpPr/>
                  <p:nvPr/>
                </p:nvCxnSpPr>
                <p:spPr>
                  <a:xfrm>
                    <a:off x="6880567" y="236865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2" name="Straight Connector 831">
                    <a:extLst>
                      <a:ext uri="{FF2B5EF4-FFF2-40B4-BE49-F238E27FC236}">
                        <a16:creationId xmlns:a16="http://schemas.microsoft.com/office/drawing/2014/main" id="{BC33B4B4-81C3-487B-A9A6-0700D3F4AF62}"/>
                      </a:ext>
                    </a:extLst>
                  </p:cNvPr>
                  <p:cNvCxnSpPr/>
                  <p:nvPr/>
                </p:nvCxnSpPr>
                <p:spPr>
                  <a:xfrm>
                    <a:off x="6880567" y="244541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>
                    <a:extLst>
                      <a:ext uri="{FF2B5EF4-FFF2-40B4-BE49-F238E27FC236}">
                        <a16:creationId xmlns:a16="http://schemas.microsoft.com/office/drawing/2014/main" id="{F3B89306-D9DA-4A9A-B4A7-3B73E459A003}"/>
                      </a:ext>
                    </a:extLst>
                  </p:cNvPr>
                  <p:cNvCxnSpPr/>
                  <p:nvPr/>
                </p:nvCxnSpPr>
                <p:spPr>
                  <a:xfrm>
                    <a:off x="6876875" y="25096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>
                    <a:extLst>
                      <a:ext uri="{FF2B5EF4-FFF2-40B4-BE49-F238E27FC236}">
                        <a16:creationId xmlns:a16="http://schemas.microsoft.com/office/drawing/2014/main" id="{C06BEB0E-0838-4477-8651-32B2EC08D280}"/>
                      </a:ext>
                    </a:extLst>
                  </p:cNvPr>
                  <p:cNvCxnSpPr/>
                  <p:nvPr/>
                </p:nvCxnSpPr>
                <p:spPr>
                  <a:xfrm>
                    <a:off x="6873185" y="2570734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>
                    <a:extLst>
                      <a:ext uri="{FF2B5EF4-FFF2-40B4-BE49-F238E27FC236}">
                        <a16:creationId xmlns:a16="http://schemas.microsoft.com/office/drawing/2014/main" id="{82F8CEEA-1A54-4EFC-BFDF-DE8C9FFFCAD0}"/>
                      </a:ext>
                    </a:extLst>
                  </p:cNvPr>
                  <p:cNvCxnSpPr/>
                  <p:nvPr/>
                </p:nvCxnSpPr>
                <p:spPr>
                  <a:xfrm>
                    <a:off x="6873185" y="2638096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>
                    <a:extLst>
                      <a:ext uri="{FF2B5EF4-FFF2-40B4-BE49-F238E27FC236}">
                        <a16:creationId xmlns:a16="http://schemas.microsoft.com/office/drawing/2014/main" id="{881558A1-BBEE-4DA2-9AAA-7FA746C2B866}"/>
                      </a:ext>
                    </a:extLst>
                  </p:cNvPr>
                  <p:cNvCxnSpPr/>
                  <p:nvPr/>
                </p:nvCxnSpPr>
                <p:spPr>
                  <a:xfrm>
                    <a:off x="6869493" y="270702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>
                    <a:extLst>
                      <a:ext uri="{FF2B5EF4-FFF2-40B4-BE49-F238E27FC236}">
                        <a16:creationId xmlns:a16="http://schemas.microsoft.com/office/drawing/2014/main" id="{3FA8E009-1D6D-4B17-AB73-5D6E85C2FD5D}"/>
                      </a:ext>
                    </a:extLst>
                  </p:cNvPr>
                  <p:cNvCxnSpPr/>
                  <p:nvPr/>
                </p:nvCxnSpPr>
                <p:spPr>
                  <a:xfrm>
                    <a:off x="6876875" y="2775951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>
                    <a:extLst>
                      <a:ext uri="{FF2B5EF4-FFF2-40B4-BE49-F238E27FC236}">
                        <a16:creationId xmlns:a16="http://schemas.microsoft.com/office/drawing/2014/main" id="{95FACCBB-87FB-4D98-8B20-7C0383618D55}"/>
                      </a:ext>
                    </a:extLst>
                  </p:cNvPr>
                  <p:cNvCxnSpPr/>
                  <p:nvPr/>
                </p:nvCxnSpPr>
                <p:spPr>
                  <a:xfrm>
                    <a:off x="6880567" y="28433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>
                    <a:extLst>
                      <a:ext uri="{FF2B5EF4-FFF2-40B4-BE49-F238E27FC236}">
                        <a16:creationId xmlns:a16="http://schemas.microsoft.com/office/drawing/2014/main" id="{378C5BC5-7F93-41D4-B240-9176C4CBFAD6}"/>
                      </a:ext>
                    </a:extLst>
                  </p:cNvPr>
                  <p:cNvCxnSpPr/>
                  <p:nvPr/>
                </p:nvCxnSpPr>
                <p:spPr>
                  <a:xfrm>
                    <a:off x="6880567" y="2912238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Straight Connector 839">
                    <a:extLst>
                      <a:ext uri="{FF2B5EF4-FFF2-40B4-BE49-F238E27FC236}">
                        <a16:creationId xmlns:a16="http://schemas.microsoft.com/office/drawing/2014/main" id="{CE936100-A4B6-4C04-94E0-2378F72887CD}"/>
                      </a:ext>
                    </a:extLst>
                  </p:cNvPr>
                  <p:cNvCxnSpPr/>
                  <p:nvPr/>
                </p:nvCxnSpPr>
                <p:spPr>
                  <a:xfrm>
                    <a:off x="6884257" y="297646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>
                    <a:extLst>
                      <a:ext uri="{FF2B5EF4-FFF2-40B4-BE49-F238E27FC236}">
                        <a16:creationId xmlns:a16="http://schemas.microsoft.com/office/drawing/2014/main" id="{D69EF7D0-38C0-48A3-85ED-5A628FBFDF4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4257" y="2132105"/>
                    <a:ext cx="12919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7" name="Group 1062">
              <a:extLst>
                <a:ext uri="{FF2B5EF4-FFF2-40B4-BE49-F238E27FC236}">
                  <a16:creationId xmlns:a16="http://schemas.microsoft.com/office/drawing/2014/main" id="{C1E4DB9E-B422-49E3-A467-82C775776D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7904" y="2759971"/>
              <a:ext cx="1470209" cy="1869141"/>
              <a:chOff x="916173" y="4038600"/>
              <a:chExt cx="1470209" cy="1869141"/>
            </a:xfrm>
          </p:grpSpPr>
          <p:grpSp>
            <p:nvGrpSpPr>
              <p:cNvPr id="206121" name="Group 187">
                <a:extLst>
                  <a:ext uri="{FF2B5EF4-FFF2-40B4-BE49-F238E27FC236}">
                    <a16:creationId xmlns:a16="http://schemas.microsoft.com/office/drawing/2014/main" id="{4197AC82-CF78-425A-82FF-1235C8E9E3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305" name="Rectangle 188">
                  <a:extLst>
                    <a:ext uri="{FF2B5EF4-FFF2-40B4-BE49-F238E27FC236}">
                      <a16:creationId xmlns:a16="http://schemas.microsoft.com/office/drawing/2014/main" id="{A2A9A181-740C-42E1-804E-CF0D86219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3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06" name="AutoShape 189">
                  <a:extLst>
                    <a:ext uri="{FF2B5EF4-FFF2-40B4-BE49-F238E27FC236}">
                      <a16:creationId xmlns:a16="http://schemas.microsoft.com/office/drawing/2014/main" id="{AD784C80-98F6-4186-B7EF-7E9A65434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3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07" name="Freeform 190">
                  <a:extLst>
                    <a:ext uri="{FF2B5EF4-FFF2-40B4-BE49-F238E27FC236}">
                      <a16:creationId xmlns:a16="http://schemas.microsoft.com/office/drawing/2014/main" id="{54AAF650-8BDE-41FF-8363-C1B6862D8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08" name="Freeform 191">
                  <a:extLst>
                    <a:ext uri="{FF2B5EF4-FFF2-40B4-BE49-F238E27FC236}">
                      <a16:creationId xmlns:a16="http://schemas.microsoft.com/office/drawing/2014/main" id="{2125219A-8078-4482-854A-C3DB45BB7F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8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09" name="Freeform 192">
                  <a:extLst>
                    <a:ext uri="{FF2B5EF4-FFF2-40B4-BE49-F238E27FC236}">
                      <a16:creationId xmlns:a16="http://schemas.microsoft.com/office/drawing/2014/main" id="{062CF21C-6B4F-41F9-9D49-A09F79F82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6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A38B7055-9879-435E-A895-9E4E7CF4B7AD}"/>
                  </a:ext>
                </a:extLst>
              </p:cNvPr>
              <p:cNvCxnSpPr/>
              <p:nvPr/>
            </p:nvCxnSpPr>
            <p:spPr>
              <a:xfrm flipH="1">
                <a:off x="1181977" y="4380935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C47A3DC5-954D-4EE5-B1CD-0149B3112E1F}"/>
                  </a:ext>
                </a:extLst>
              </p:cNvPr>
              <p:cNvCxnSpPr>
                <a:stCxn id="1305" idx="2"/>
              </p:cNvCxnSpPr>
              <p:nvPr/>
            </p:nvCxnSpPr>
            <p:spPr>
              <a:xfrm flipH="1">
                <a:off x="1486744" y="4390457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55F908D1-CEE2-4AD7-B61D-02F5FB8D2DEA}"/>
                  </a:ext>
                </a:extLst>
              </p:cNvPr>
              <p:cNvCxnSpPr/>
              <p:nvPr/>
            </p:nvCxnSpPr>
            <p:spPr>
              <a:xfrm>
                <a:off x="1804211" y="4395218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F17F0654-870D-4A74-BEDC-D29A42573B72}"/>
                  </a:ext>
                </a:extLst>
              </p:cNvPr>
              <p:cNvCxnSpPr>
                <a:endCxn id="1090" idx="0"/>
              </p:cNvCxnSpPr>
              <p:nvPr/>
            </p:nvCxnSpPr>
            <p:spPr>
              <a:xfrm>
                <a:off x="1943896" y="4419021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26" name="Group 1068">
                <a:extLst>
                  <a:ext uri="{FF2B5EF4-FFF2-40B4-BE49-F238E27FC236}">
                    <a16:creationId xmlns:a16="http://schemas.microsoft.com/office/drawing/2014/main" id="{F8C91306-BD6F-418C-A120-9A7C0BEFCE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04" name="Group 1246">
                  <a:extLst>
                    <a:ext uri="{FF2B5EF4-FFF2-40B4-BE49-F238E27FC236}">
                      <a16:creationId xmlns:a16="http://schemas.microsoft.com/office/drawing/2014/main" id="{5BFEC187-AB1E-4ACC-98FA-26B36ABA19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68" name="Rectangle 1267">
                    <a:extLst>
                      <a:ext uri="{FF2B5EF4-FFF2-40B4-BE49-F238E27FC236}">
                        <a16:creationId xmlns:a16="http://schemas.microsoft.com/office/drawing/2014/main" id="{2D06A1AC-3D03-4C25-A01A-CEF07508954B}"/>
                      </a:ext>
                    </a:extLst>
                  </p:cNvPr>
                  <p:cNvSpPr/>
                  <p:nvPr/>
                </p:nvSpPr>
                <p:spPr>
                  <a:xfrm>
                    <a:off x="6510771" y="3058460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69" name="Straight Connector 1268">
                    <a:extLst>
                      <a:ext uri="{FF2B5EF4-FFF2-40B4-BE49-F238E27FC236}">
                        <a16:creationId xmlns:a16="http://schemas.microsoft.com/office/drawing/2014/main" id="{78C4C9A3-B8CF-4646-9D6E-487630B243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804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0" name="Rectangle 1269">
                    <a:extLst>
                      <a:ext uri="{FF2B5EF4-FFF2-40B4-BE49-F238E27FC236}">
                        <a16:creationId xmlns:a16="http://schemas.microsoft.com/office/drawing/2014/main" id="{716073E6-20D4-445F-A20F-B0F671B1C806}"/>
                      </a:ext>
                    </a:extLst>
                  </p:cNvPr>
                  <p:cNvSpPr/>
                  <p:nvPr/>
                </p:nvSpPr>
                <p:spPr>
                  <a:xfrm>
                    <a:off x="6477938" y="3067859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71" name="Straight Connector 1270">
                    <a:extLst>
                      <a:ext uri="{FF2B5EF4-FFF2-40B4-BE49-F238E27FC236}">
                        <a16:creationId xmlns:a16="http://schemas.microsoft.com/office/drawing/2014/main" id="{09856F82-CDD6-4665-8987-80FA9081872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735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2" name="Rectangle 1271">
                    <a:extLst>
                      <a:ext uri="{FF2B5EF4-FFF2-40B4-BE49-F238E27FC236}">
                        <a16:creationId xmlns:a16="http://schemas.microsoft.com/office/drawing/2014/main" id="{A16A5C99-8D9F-4F25-A004-AF06F4AE0BB9}"/>
                      </a:ext>
                    </a:extLst>
                  </p:cNvPr>
                  <p:cNvSpPr/>
                  <p:nvPr/>
                </p:nvSpPr>
                <p:spPr>
                  <a:xfrm>
                    <a:off x="6818195" y="3702304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3" name="Rectangle 1272">
                    <a:extLst>
                      <a:ext uri="{FF2B5EF4-FFF2-40B4-BE49-F238E27FC236}">
                        <a16:creationId xmlns:a16="http://schemas.microsoft.com/office/drawing/2014/main" id="{B0EFFC6A-C000-4A70-BB5A-C728173B691A}"/>
                      </a:ext>
                    </a:extLst>
                  </p:cNvPr>
                  <p:cNvSpPr/>
                  <p:nvPr/>
                </p:nvSpPr>
                <p:spPr>
                  <a:xfrm>
                    <a:off x="6406305" y="3157151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74" name="Straight Connector 1273">
                    <a:extLst>
                      <a:ext uri="{FF2B5EF4-FFF2-40B4-BE49-F238E27FC236}">
                        <a16:creationId xmlns:a16="http://schemas.microsoft.com/office/drawing/2014/main" id="{E4F49A40-EE63-4689-A8CA-DA789203A19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8042" y="380412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332" name="Group 1274">
                    <a:extLst>
                      <a:ext uri="{FF2B5EF4-FFF2-40B4-BE49-F238E27FC236}">
                        <a16:creationId xmlns:a16="http://schemas.microsoft.com/office/drawing/2014/main" id="{41C711D0-39C1-4B4E-9900-9F87CCF6FF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3" name="Straight Connector 1302">
                      <a:extLst>
                        <a:ext uri="{FF2B5EF4-FFF2-40B4-BE49-F238E27FC236}">
                          <a16:creationId xmlns:a16="http://schemas.microsoft.com/office/drawing/2014/main" id="{231B7CF7-FB43-4F3D-924D-BA0362A4CCE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5737" y="2845447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4" name="Straight Connector 1303">
                      <a:extLst>
                        <a:ext uri="{FF2B5EF4-FFF2-40B4-BE49-F238E27FC236}">
                          <a16:creationId xmlns:a16="http://schemas.microsoft.com/office/drawing/2014/main" id="{886BBFD2-F297-4C2F-82EB-427C3C3AE81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61" y="293473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3" name="Group 1275">
                    <a:extLst>
                      <a:ext uri="{FF2B5EF4-FFF2-40B4-BE49-F238E27FC236}">
                        <a16:creationId xmlns:a16="http://schemas.microsoft.com/office/drawing/2014/main" id="{708655A2-8402-46A0-94D4-50D5BE50538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1" name="Straight Connector 1300">
                      <a:extLst>
                        <a:ext uri="{FF2B5EF4-FFF2-40B4-BE49-F238E27FC236}">
                          <a16:creationId xmlns:a16="http://schemas.microsoft.com/office/drawing/2014/main" id="{ACC43178-0333-472D-9CA3-79C459D4985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6218" y="284537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2" name="Straight Connector 1301">
                      <a:extLst>
                        <a:ext uri="{FF2B5EF4-FFF2-40B4-BE49-F238E27FC236}">
                          <a16:creationId xmlns:a16="http://schemas.microsoft.com/office/drawing/2014/main" id="{9B81CEC9-C7FC-432D-84F6-4BE4F771992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42" y="293467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4" name="Group 1276">
                    <a:extLst>
                      <a:ext uri="{FF2B5EF4-FFF2-40B4-BE49-F238E27FC236}">
                        <a16:creationId xmlns:a16="http://schemas.microsoft.com/office/drawing/2014/main" id="{1F615F61-75C5-45A7-8842-F15ABE67F6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9" name="Straight Connector 1298">
                      <a:extLst>
                        <a:ext uri="{FF2B5EF4-FFF2-40B4-BE49-F238E27FC236}">
                          <a16:creationId xmlns:a16="http://schemas.microsoft.com/office/drawing/2014/main" id="{BDA37CA8-28C6-4084-8707-CFB0FF30209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44" y="284530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Straight Connector 1299">
                      <a:extLst>
                        <a:ext uri="{FF2B5EF4-FFF2-40B4-BE49-F238E27FC236}">
                          <a16:creationId xmlns:a16="http://schemas.microsoft.com/office/drawing/2014/main" id="{5C6F97E0-EC07-4711-A388-2FE3B7787C4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022" y="293460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5" name="Group 1277">
                    <a:extLst>
                      <a:ext uri="{FF2B5EF4-FFF2-40B4-BE49-F238E27FC236}">
                        <a16:creationId xmlns:a16="http://schemas.microsoft.com/office/drawing/2014/main" id="{CB3D7BBB-EA90-41E6-9BC9-12100059E44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7" name="Straight Connector 1296">
                      <a:extLst>
                        <a:ext uri="{FF2B5EF4-FFF2-40B4-BE49-F238E27FC236}">
                          <a16:creationId xmlns:a16="http://schemas.microsoft.com/office/drawing/2014/main" id="{EE69BD23-FEC1-4264-B38A-5A746E2A23E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224" y="284210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8" name="Straight Connector 1297">
                      <a:extLst>
                        <a:ext uri="{FF2B5EF4-FFF2-40B4-BE49-F238E27FC236}">
                          <a16:creationId xmlns:a16="http://schemas.microsoft.com/office/drawing/2014/main" id="{02E00EDF-75B9-43E7-B9EF-72037A7AFC3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501" y="293453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6" name="Group 1278">
                    <a:extLst>
                      <a:ext uri="{FF2B5EF4-FFF2-40B4-BE49-F238E27FC236}">
                        <a16:creationId xmlns:a16="http://schemas.microsoft.com/office/drawing/2014/main" id="{8D520439-EFF1-40B5-8888-96C7EC76742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5" name="Straight Connector 1294">
                      <a:extLst>
                        <a:ext uri="{FF2B5EF4-FFF2-40B4-BE49-F238E27FC236}">
                          <a16:creationId xmlns:a16="http://schemas.microsoft.com/office/drawing/2014/main" id="{FAAAD832-1360-4AFD-9C1A-19E1D86D758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03" y="284203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6" name="Straight Connector 1295">
                      <a:extLst>
                        <a:ext uri="{FF2B5EF4-FFF2-40B4-BE49-F238E27FC236}">
                          <a16:creationId xmlns:a16="http://schemas.microsoft.com/office/drawing/2014/main" id="{CC490E32-01B9-4F63-9752-2CF665FCFCA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9950" y="2934461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7" name="Group 1279">
                    <a:extLst>
                      <a:ext uri="{FF2B5EF4-FFF2-40B4-BE49-F238E27FC236}">
                        <a16:creationId xmlns:a16="http://schemas.microsoft.com/office/drawing/2014/main" id="{0DC43716-96EF-4BF9-83FF-ECB4A32863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3" name="Straight Connector 1292">
                      <a:extLst>
                        <a:ext uri="{FF2B5EF4-FFF2-40B4-BE49-F238E27FC236}">
                          <a16:creationId xmlns:a16="http://schemas.microsoft.com/office/drawing/2014/main" id="{320A4AB0-4150-460C-9912-F5911DE19A8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5154" y="2841966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4" name="Straight Connector 1293">
                      <a:extLst>
                        <a:ext uri="{FF2B5EF4-FFF2-40B4-BE49-F238E27FC236}">
                          <a16:creationId xmlns:a16="http://schemas.microsoft.com/office/drawing/2014/main" id="{B753A0F2-5149-4268-9632-E06FB481982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90431" y="293909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8" name="Group 1280">
                    <a:extLst>
                      <a:ext uri="{FF2B5EF4-FFF2-40B4-BE49-F238E27FC236}">
                        <a16:creationId xmlns:a16="http://schemas.microsoft.com/office/drawing/2014/main" id="{4A61BFA3-09AE-4920-B775-42EF2317B7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1" name="Straight Connector 1290">
                      <a:extLst>
                        <a:ext uri="{FF2B5EF4-FFF2-40B4-BE49-F238E27FC236}">
                          <a16:creationId xmlns:a16="http://schemas.microsoft.com/office/drawing/2014/main" id="{9DA9B8AD-80B7-4F01-8797-08F1E812736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5633" y="2841896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2" name="Straight Connector 1291">
                      <a:extLst>
                        <a:ext uri="{FF2B5EF4-FFF2-40B4-BE49-F238E27FC236}">
                          <a16:creationId xmlns:a16="http://schemas.microsoft.com/office/drawing/2014/main" id="{8DA3B24D-5F50-4F18-8814-048155B24D2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58" y="293902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9" name="Group 1281">
                    <a:extLst>
                      <a:ext uri="{FF2B5EF4-FFF2-40B4-BE49-F238E27FC236}">
                        <a16:creationId xmlns:a16="http://schemas.microsoft.com/office/drawing/2014/main" id="{5684840D-6D68-4315-8D00-4096BE4074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9" name="Straight Connector 1288">
                      <a:extLst>
                        <a:ext uri="{FF2B5EF4-FFF2-40B4-BE49-F238E27FC236}">
                          <a16:creationId xmlns:a16="http://schemas.microsoft.com/office/drawing/2014/main" id="{E3653ECD-2522-4CB3-BD07-35C722F2347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6113" y="284182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0" name="Straight Connector 1289">
                      <a:extLst>
                        <a:ext uri="{FF2B5EF4-FFF2-40B4-BE49-F238E27FC236}">
                          <a16:creationId xmlns:a16="http://schemas.microsoft.com/office/drawing/2014/main" id="{B195C378-17D2-4F2A-A460-BEAE111FF3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37" y="293895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0" name="Group 1282">
                    <a:extLst>
                      <a:ext uri="{FF2B5EF4-FFF2-40B4-BE49-F238E27FC236}">
                        <a16:creationId xmlns:a16="http://schemas.microsoft.com/office/drawing/2014/main" id="{1A370511-9487-47FE-BF96-B353807154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7" name="Straight Connector 1286">
                      <a:extLst>
                        <a:ext uri="{FF2B5EF4-FFF2-40B4-BE49-F238E27FC236}">
                          <a16:creationId xmlns:a16="http://schemas.microsoft.com/office/drawing/2014/main" id="{3B90DF14-3474-47FA-8188-DFE7332349F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639" y="2846456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8" name="Straight Connector 1287">
                      <a:extLst>
                        <a:ext uri="{FF2B5EF4-FFF2-40B4-BE49-F238E27FC236}">
                          <a16:creationId xmlns:a16="http://schemas.microsoft.com/office/drawing/2014/main" id="{7BBCCEBC-2A35-4739-8B12-0FB544602F4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18" y="293888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1" name="Group 1283">
                    <a:extLst>
                      <a:ext uri="{FF2B5EF4-FFF2-40B4-BE49-F238E27FC236}">
                        <a16:creationId xmlns:a16="http://schemas.microsoft.com/office/drawing/2014/main" id="{4FC857F9-02D2-4969-8C23-49844C089F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5" name="Straight Connector 1284">
                      <a:extLst>
                        <a:ext uri="{FF2B5EF4-FFF2-40B4-BE49-F238E27FC236}">
                          <a16:creationId xmlns:a16="http://schemas.microsoft.com/office/drawing/2014/main" id="{7E46113F-E11C-4369-B1DA-2482D198B48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18" y="284638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Straight Connector 1285">
                      <a:extLst>
                        <a:ext uri="{FF2B5EF4-FFF2-40B4-BE49-F238E27FC236}">
                          <a16:creationId xmlns:a16="http://schemas.microsoft.com/office/drawing/2014/main" id="{6718118E-5494-4B63-86F0-D0B496C1DF2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398" y="293881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05" name="Group 1247">
                  <a:extLst>
                    <a:ext uri="{FF2B5EF4-FFF2-40B4-BE49-F238E27FC236}">
                      <a16:creationId xmlns:a16="http://schemas.microsoft.com/office/drawing/2014/main" id="{2A062B06-6C37-4C48-BCB7-4DB5E4BDB0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06" name="Group 1248">
                    <a:extLst>
                      <a:ext uri="{FF2B5EF4-FFF2-40B4-BE49-F238E27FC236}">
                        <a16:creationId xmlns:a16="http://schemas.microsoft.com/office/drawing/2014/main" id="{364C8FA8-2A32-40CA-942D-32C063D9F3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63" name="Rectangle 188">
                      <a:extLst>
                        <a:ext uri="{FF2B5EF4-FFF2-40B4-BE49-F238E27FC236}">
                          <a16:creationId xmlns:a16="http://schemas.microsoft.com/office/drawing/2014/main" id="{70BDEAAA-D716-46A7-8EAE-EAC04EBA0D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95546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64" name="AutoShape 189">
                      <a:extLst>
                        <a:ext uri="{FF2B5EF4-FFF2-40B4-BE49-F238E27FC236}">
                          <a16:creationId xmlns:a16="http://schemas.microsoft.com/office/drawing/2014/main" id="{362473E9-129A-4BFC-A34E-F43D706C4C2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20353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65" name="Freeform 190">
                      <a:extLst>
                        <a:ext uri="{FF2B5EF4-FFF2-40B4-BE49-F238E27FC236}">
                          <a16:creationId xmlns:a16="http://schemas.microsoft.com/office/drawing/2014/main" id="{95541289-DE09-40C0-BC23-C06574921A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70529" y="292192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66" name="Freeform 191">
                      <a:extLst>
                        <a:ext uri="{FF2B5EF4-FFF2-40B4-BE49-F238E27FC236}">
                          <a16:creationId xmlns:a16="http://schemas.microsoft.com/office/drawing/2014/main" id="{1D73D4BE-29D3-4832-BB14-D035F5ECE67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09143" y="2936018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67" name="Freeform 192">
                      <a:extLst>
                        <a:ext uri="{FF2B5EF4-FFF2-40B4-BE49-F238E27FC236}">
                          <a16:creationId xmlns:a16="http://schemas.microsoft.com/office/drawing/2014/main" id="{19A4E510-9EAF-49DC-8F0D-B6DEF5B3FB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0948" y="2932885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250" name="Straight Connector 1249">
                    <a:extLst>
                      <a:ext uri="{FF2B5EF4-FFF2-40B4-BE49-F238E27FC236}">
                        <a16:creationId xmlns:a16="http://schemas.microsoft.com/office/drawing/2014/main" id="{862A534C-F7BA-4A61-B5E8-949C370563B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8701" y="2125084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1" name="Straight Connector 1250">
                    <a:extLst>
                      <a:ext uri="{FF2B5EF4-FFF2-40B4-BE49-F238E27FC236}">
                        <a16:creationId xmlns:a16="http://schemas.microsoft.com/office/drawing/2014/main" id="{82D63352-293C-4F7D-A673-C6CADA7157A3}"/>
                      </a:ext>
                    </a:extLst>
                  </p:cNvPr>
                  <p:cNvCxnSpPr/>
                  <p:nvPr/>
                </p:nvCxnSpPr>
                <p:spPr>
                  <a:xfrm>
                    <a:off x="6884278" y="2303669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2" name="Straight Connector 1251">
                    <a:extLst>
                      <a:ext uri="{FF2B5EF4-FFF2-40B4-BE49-F238E27FC236}">
                        <a16:creationId xmlns:a16="http://schemas.microsoft.com/office/drawing/2014/main" id="{D86E0132-F9A4-4F9C-BA54-3943A097C2EE}"/>
                      </a:ext>
                    </a:extLst>
                  </p:cNvPr>
                  <p:cNvCxnSpPr/>
                  <p:nvPr/>
                </p:nvCxnSpPr>
                <p:spPr>
                  <a:xfrm>
                    <a:off x="6880586" y="236789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3" name="Straight Connector 1252">
                    <a:extLst>
                      <a:ext uri="{FF2B5EF4-FFF2-40B4-BE49-F238E27FC236}">
                        <a16:creationId xmlns:a16="http://schemas.microsoft.com/office/drawing/2014/main" id="{0E76F30D-42FC-4DAE-9B7B-E98FF86A525F}"/>
                      </a:ext>
                    </a:extLst>
                  </p:cNvPr>
                  <p:cNvCxnSpPr/>
                  <p:nvPr/>
                </p:nvCxnSpPr>
                <p:spPr>
                  <a:xfrm>
                    <a:off x="6880586" y="244465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4" name="Straight Connector 1253">
                    <a:extLst>
                      <a:ext uri="{FF2B5EF4-FFF2-40B4-BE49-F238E27FC236}">
                        <a16:creationId xmlns:a16="http://schemas.microsoft.com/office/drawing/2014/main" id="{C6D4B16D-1006-4790-98C9-90C9159BDFD7}"/>
                      </a:ext>
                    </a:extLst>
                  </p:cNvPr>
                  <p:cNvCxnSpPr/>
                  <p:nvPr/>
                </p:nvCxnSpPr>
                <p:spPr>
                  <a:xfrm>
                    <a:off x="6876896" y="2508884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5" name="Straight Connector 1254">
                    <a:extLst>
                      <a:ext uri="{FF2B5EF4-FFF2-40B4-BE49-F238E27FC236}">
                        <a16:creationId xmlns:a16="http://schemas.microsoft.com/office/drawing/2014/main" id="{5E0E48B0-34EC-43EA-9991-7F0B10F53A7A}"/>
                      </a:ext>
                    </a:extLst>
                  </p:cNvPr>
                  <p:cNvCxnSpPr/>
                  <p:nvPr/>
                </p:nvCxnSpPr>
                <p:spPr>
                  <a:xfrm>
                    <a:off x="6873204" y="2569979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6" name="Straight Connector 1255">
                    <a:extLst>
                      <a:ext uri="{FF2B5EF4-FFF2-40B4-BE49-F238E27FC236}">
                        <a16:creationId xmlns:a16="http://schemas.microsoft.com/office/drawing/2014/main" id="{AB3E4B1C-B2A9-4379-B724-143087157911}"/>
                      </a:ext>
                    </a:extLst>
                  </p:cNvPr>
                  <p:cNvCxnSpPr/>
                  <p:nvPr/>
                </p:nvCxnSpPr>
                <p:spPr>
                  <a:xfrm>
                    <a:off x="6873204" y="26373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7" name="Straight Connector 1256">
                    <a:extLst>
                      <a:ext uri="{FF2B5EF4-FFF2-40B4-BE49-F238E27FC236}">
                        <a16:creationId xmlns:a16="http://schemas.microsoft.com/office/drawing/2014/main" id="{FDB7EE83-4065-4ED1-B6A1-850E471A74C7}"/>
                      </a:ext>
                    </a:extLst>
                  </p:cNvPr>
                  <p:cNvCxnSpPr/>
                  <p:nvPr/>
                </p:nvCxnSpPr>
                <p:spPr>
                  <a:xfrm>
                    <a:off x="6869514" y="2706267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8" name="Straight Connector 1257">
                    <a:extLst>
                      <a:ext uri="{FF2B5EF4-FFF2-40B4-BE49-F238E27FC236}">
                        <a16:creationId xmlns:a16="http://schemas.microsoft.com/office/drawing/2014/main" id="{92EB9EF4-5DD5-469E-9943-542C06CB16F5}"/>
                      </a:ext>
                    </a:extLst>
                  </p:cNvPr>
                  <p:cNvCxnSpPr/>
                  <p:nvPr/>
                </p:nvCxnSpPr>
                <p:spPr>
                  <a:xfrm>
                    <a:off x="6876896" y="2775195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9" name="Straight Connector 1258">
                    <a:extLst>
                      <a:ext uri="{FF2B5EF4-FFF2-40B4-BE49-F238E27FC236}">
                        <a16:creationId xmlns:a16="http://schemas.microsoft.com/office/drawing/2014/main" id="{556BDC7D-D583-4270-BE7A-788265D613FC}"/>
                      </a:ext>
                    </a:extLst>
                  </p:cNvPr>
                  <p:cNvCxnSpPr/>
                  <p:nvPr/>
                </p:nvCxnSpPr>
                <p:spPr>
                  <a:xfrm>
                    <a:off x="6880586" y="284255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>
                    <a:extLst>
                      <a:ext uri="{FF2B5EF4-FFF2-40B4-BE49-F238E27FC236}">
                        <a16:creationId xmlns:a16="http://schemas.microsoft.com/office/drawing/2014/main" id="{550CD994-3EFB-4C0A-B532-51B8C4E9540B}"/>
                      </a:ext>
                    </a:extLst>
                  </p:cNvPr>
                  <p:cNvCxnSpPr/>
                  <p:nvPr/>
                </p:nvCxnSpPr>
                <p:spPr>
                  <a:xfrm>
                    <a:off x="6880586" y="291148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1" name="Straight Connector 1260">
                    <a:extLst>
                      <a:ext uri="{FF2B5EF4-FFF2-40B4-BE49-F238E27FC236}">
                        <a16:creationId xmlns:a16="http://schemas.microsoft.com/office/drawing/2014/main" id="{4DAA6E1B-6724-4AC0-A7C1-4DF939403A17}"/>
                      </a:ext>
                    </a:extLst>
                  </p:cNvPr>
                  <p:cNvCxnSpPr/>
                  <p:nvPr/>
                </p:nvCxnSpPr>
                <p:spPr>
                  <a:xfrm>
                    <a:off x="6884278" y="29757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2" name="Straight Connector 1261">
                    <a:extLst>
                      <a:ext uri="{FF2B5EF4-FFF2-40B4-BE49-F238E27FC236}">
                        <a16:creationId xmlns:a16="http://schemas.microsoft.com/office/drawing/2014/main" id="{04A7FBF7-037E-43DB-B32C-3DE4DBC09B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4278" y="2131351"/>
                    <a:ext cx="12918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7" name="Group 1069">
                <a:extLst>
                  <a:ext uri="{FF2B5EF4-FFF2-40B4-BE49-F238E27FC236}">
                    <a16:creationId xmlns:a16="http://schemas.microsoft.com/office/drawing/2014/main" id="{601C5430-F38D-4EDA-A050-8A68795877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246" name="Group 1188">
                  <a:extLst>
                    <a:ext uri="{FF2B5EF4-FFF2-40B4-BE49-F238E27FC236}">
                      <a16:creationId xmlns:a16="http://schemas.microsoft.com/office/drawing/2014/main" id="{D1908A39-B0E6-41AF-B2C9-BD0340CA2D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10" name="Rectangle 1209">
                    <a:extLst>
                      <a:ext uri="{FF2B5EF4-FFF2-40B4-BE49-F238E27FC236}">
                        <a16:creationId xmlns:a16="http://schemas.microsoft.com/office/drawing/2014/main" id="{EAB427D2-FFA8-42C3-AF09-92EB740BBB9F}"/>
                      </a:ext>
                    </a:extLst>
                  </p:cNvPr>
                  <p:cNvSpPr/>
                  <p:nvPr/>
                </p:nvSpPr>
                <p:spPr>
                  <a:xfrm>
                    <a:off x="6517190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11" name="Straight Connector 1210">
                    <a:extLst>
                      <a:ext uri="{FF2B5EF4-FFF2-40B4-BE49-F238E27FC236}">
                        <a16:creationId xmlns:a16="http://schemas.microsoft.com/office/drawing/2014/main" id="{0B0D7497-151D-4620-8FCC-B3A3DA5565E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5446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2" name="Rectangle 1211">
                    <a:extLst>
                      <a:ext uri="{FF2B5EF4-FFF2-40B4-BE49-F238E27FC236}">
                        <a16:creationId xmlns:a16="http://schemas.microsoft.com/office/drawing/2014/main" id="{0F1FBE3F-7530-453A-A2EE-1A64BCA1B508}"/>
                      </a:ext>
                    </a:extLst>
                  </p:cNvPr>
                  <p:cNvSpPr/>
                  <p:nvPr/>
                </p:nvSpPr>
                <p:spPr>
                  <a:xfrm>
                    <a:off x="648435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13" name="Straight Connector 1212">
                    <a:extLst>
                      <a:ext uri="{FF2B5EF4-FFF2-40B4-BE49-F238E27FC236}">
                        <a16:creationId xmlns:a16="http://schemas.microsoft.com/office/drawing/2014/main" id="{7D55B9B4-74C1-403B-8350-EF7660C6397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403770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4" name="Rectangle 1213">
                    <a:extLst>
                      <a:ext uri="{FF2B5EF4-FFF2-40B4-BE49-F238E27FC236}">
                        <a16:creationId xmlns:a16="http://schemas.microsoft.com/office/drawing/2014/main" id="{15C7F69D-20F4-421B-A09B-4B04A6A25655}"/>
                      </a:ext>
                    </a:extLst>
                  </p:cNvPr>
                  <p:cNvSpPr/>
                  <p:nvPr/>
                </p:nvSpPr>
                <p:spPr>
                  <a:xfrm>
                    <a:off x="6824616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5" name="Rectangle 1214">
                    <a:extLst>
                      <a:ext uri="{FF2B5EF4-FFF2-40B4-BE49-F238E27FC236}">
                        <a16:creationId xmlns:a16="http://schemas.microsoft.com/office/drawing/2014/main" id="{69B320CA-7D6E-4EA0-9C7C-29D2119D30F9}"/>
                      </a:ext>
                    </a:extLst>
                  </p:cNvPr>
                  <p:cNvSpPr/>
                  <p:nvPr/>
                </p:nvSpPr>
                <p:spPr>
                  <a:xfrm>
                    <a:off x="6412726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16" name="Straight Connector 1215">
                    <a:extLst>
                      <a:ext uri="{FF2B5EF4-FFF2-40B4-BE49-F238E27FC236}">
                        <a16:creationId xmlns:a16="http://schemas.microsoft.com/office/drawing/2014/main" id="{3D010C42-CA48-4016-BE55-ED482BA568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54463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74" name="Group 1216">
                    <a:extLst>
                      <a:ext uri="{FF2B5EF4-FFF2-40B4-BE49-F238E27FC236}">
                        <a16:creationId xmlns:a16="http://schemas.microsoft.com/office/drawing/2014/main" id="{5C2ADE23-6C1A-42F4-A350-C58834D704C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5" name="Straight Connector 1244">
                      <a:extLst>
                        <a:ext uri="{FF2B5EF4-FFF2-40B4-BE49-F238E27FC236}">
                          <a16:creationId xmlns:a16="http://schemas.microsoft.com/office/drawing/2014/main" id="{F695532E-204D-4091-91CD-1B15D62C88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6188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6" name="Straight Connector 1245">
                      <a:extLst>
                        <a:ext uri="{FF2B5EF4-FFF2-40B4-BE49-F238E27FC236}">
                          <a16:creationId xmlns:a16="http://schemas.microsoft.com/office/drawing/2014/main" id="{83C61F2C-2C0B-4563-883C-63704F413D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5" name="Group 1217">
                    <a:extLst>
                      <a:ext uri="{FF2B5EF4-FFF2-40B4-BE49-F238E27FC236}">
                        <a16:creationId xmlns:a16="http://schemas.microsoft.com/office/drawing/2014/main" id="{E810AD76-E8A1-4E9C-B766-C0CE728DAA9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3" name="Straight Connector 1242">
                      <a:extLst>
                        <a:ext uri="{FF2B5EF4-FFF2-40B4-BE49-F238E27FC236}">
                          <a16:creationId xmlns:a16="http://schemas.microsoft.com/office/drawing/2014/main" id="{AA5EAD7E-CB93-4050-9AB7-FA126E66296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66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4" name="Straight Connector 1243">
                      <a:extLst>
                        <a:ext uri="{FF2B5EF4-FFF2-40B4-BE49-F238E27FC236}">
                          <a16:creationId xmlns:a16="http://schemas.microsoft.com/office/drawing/2014/main" id="{4397322D-9C7B-44CE-84FC-7913908B0D9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3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6" name="Group 1218">
                    <a:extLst>
                      <a:ext uri="{FF2B5EF4-FFF2-40B4-BE49-F238E27FC236}">
                        <a16:creationId xmlns:a16="http://schemas.microsoft.com/office/drawing/2014/main" id="{23086068-5760-452F-B48E-47219AAF59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1" name="Straight Connector 1240">
                      <a:extLst>
                        <a:ext uri="{FF2B5EF4-FFF2-40B4-BE49-F238E27FC236}">
                          <a16:creationId xmlns:a16="http://schemas.microsoft.com/office/drawing/2014/main" id="{1544F417-463B-4B53-A1CD-FC0A0A1E904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4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2" name="Straight Connector 1241">
                      <a:extLst>
                        <a:ext uri="{FF2B5EF4-FFF2-40B4-BE49-F238E27FC236}">
                          <a16:creationId xmlns:a16="http://schemas.microsoft.com/office/drawing/2014/main" id="{78415B8A-99C0-4884-8251-F0C6375AC20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3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7" name="Group 1219">
                    <a:extLst>
                      <a:ext uri="{FF2B5EF4-FFF2-40B4-BE49-F238E27FC236}">
                        <a16:creationId xmlns:a16="http://schemas.microsoft.com/office/drawing/2014/main" id="{456DDBE3-B510-4749-9A62-E4A9A2229E1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9" name="Straight Connector 1238">
                      <a:extLst>
                        <a:ext uri="{FF2B5EF4-FFF2-40B4-BE49-F238E27FC236}">
                          <a16:creationId xmlns:a16="http://schemas.microsoft.com/office/drawing/2014/main" id="{E4D6806D-D456-4F04-AFB7-685A7D47EFC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3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0" name="Straight Connector 1239">
                      <a:extLst>
                        <a:ext uri="{FF2B5EF4-FFF2-40B4-BE49-F238E27FC236}">
                          <a16:creationId xmlns:a16="http://schemas.microsoft.com/office/drawing/2014/main" id="{62F65592-453B-45A1-9512-4BD491B1A8F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9922" y="2934532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8" name="Group 1220">
                    <a:extLst>
                      <a:ext uri="{FF2B5EF4-FFF2-40B4-BE49-F238E27FC236}">
                        <a16:creationId xmlns:a16="http://schemas.microsoft.com/office/drawing/2014/main" id="{71BC357F-BADB-41C2-AB0E-8FAA1EF1F72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7" name="Straight Connector 1236">
                      <a:extLst>
                        <a:ext uri="{FF2B5EF4-FFF2-40B4-BE49-F238E27FC236}">
                          <a16:creationId xmlns:a16="http://schemas.microsoft.com/office/drawing/2014/main" id="{ED313D69-1483-4C56-A933-C7A9A9D8D0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5122" y="284203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8" name="Straight Connector 1237">
                      <a:extLst>
                        <a:ext uri="{FF2B5EF4-FFF2-40B4-BE49-F238E27FC236}">
                          <a16:creationId xmlns:a16="http://schemas.microsoft.com/office/drawing/2014/main" id="{43279A27-9B62-447F-9588-C1F0B7C759F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90401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9" name="Group 1221">
                    <a:extLst>
                      <a:ext uri="{FF2B5EF4-FFF2-40B4-BE49-F238E27FC236}">
                        <a16:creationId xmlns:a16="http://schemas.microsoft.com/office/drawing/2014/main" id="{EA94532C-C172-40A4-8D9A-D286EDEF6F8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5" name="Straight Connector 1234">
                      <a:extLst>
                        <a:ext uri="{FF2B5EF4-FFF2-40B4-BE49-F238E27FC236}">
                          <a16:creationId xmlns:a16="http://schemas.microsoft.com/office/drawing/2014/main" id="{7F08284C-5411-4B34-953C-04718BDB30D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5603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6" name="Straight Connector 1235">
                      <a:extLst>
                        <a:ext uri="{FF2B5EF4-FFF2-40B4-BE49-F238E27FC236}">
                          <a16:creationId xmlns:a16="http://schemas.microsoft.com/office/drawing/2014/main" id="{5E62EF7D-BC04-4F49-AF19-D773275A4F6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90882" y="293909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0" name="Group 1222">
                    <a:extLst>
                      <a:ext uri="{FF2B5EF4-FFF2-40B4-BE49-F238E27FC236}">
                        <a16:creationId xmlns:a16="http://schemas.microsoft.com/office/drawing/2014/main" id="{A5266D57-EEB2-40A0-A5F7-B85C141A10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3" name="Straight Connector 1232">
                      <a:extLst>
                        <a:ext uri="{FF2B5EF4-FFF2-40B4-BE49-F238E27FC236}">
                          <a16:creationId xmlns:a16="http://schemas.microsoft.com/office/drawing/2014/main" id="{15F23C41-C843-4A5A-B79D-3A632ECDDD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6083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4" name="Straight Connector 1233">
                      <a:extLst>
                        <a:ext uri="{FF2B5EF4-FFF2-40B4-BE49-F238E27FC236}">
                          <a16:creationId xmlns:a16="http://schemas.microsoft.com/office/drawing/2014/main" id="{FB708089-A77F-470B-83F7-0CFDEE9ABF8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07" y="29390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1" name="Group 1223">
                    <a:extLst>
                      <a:ext uri="{FF2B5EF4-FFF2-40B4-BE49-F238E27FC236}">
                        <a16:creationId xmlns:a16="http://schemas.microsoft.com/office/drawing/2014/main" id="{CFF5D932-3127-4ADF-A948-4D37392653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1" name="Straight Connector 1230">
                      <a:extLst>
                        <a:ext uri="{FF2B5EF4-FFF2-40B4-BE49-F238E27FC236}">
                          <a16:creationId xmlns:a16="http://schemas.microsoft.com/office/drawing/2014/main" id="{3279FBD8-8C42-438B-BE08-17CFE6261DF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6562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Straight Connector 1231">
                      <a:extLst>
                        <a:ext uri="{FF2B5EF4-FFF2-40B4-BE49-F238E27FC236}">
                          <a16:creationId xmlns:a16="http://schemas.microsoft.com/office/drawing/2014/main" id="{A5AFC94A-8B3F-4967-B5E9-3BC463F07C6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886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2" name="Group 1224">
                    <a:extLst>
                      <a:ext uri="{FF2B5EF4-FFF2-40B4-BE49-F238E27FC236}">
                        <a16:creationId xmlns:a16="http://schemas.microsoft.com/office/drawing/2014/main" id="{A857948F-978C-4ACE-97BA-B0624D2117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9" name="Straight Connector 1228">
                      <a:extLst>
                        <a:ext uri="{FF2B5EF4-FFF2-40B4-BE49-F238E27FC236}">
                          <a16:creationId xmlns:a16="http://schemas.microsoft.com/office/drawing/2014/main" id="{A171D0D3-E031-46A0-9EB9-2EF1F88F345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0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0" name="Straight Connector 1229">
                      <a:extLst>
                        <a:ext uri="{FF2B5EF4-FFF2-40B4-BE49-F238E27FC236}">
                          <a16:creationId xmlns:a16="http://schemas.microsoft.com/office/drawing/2014/main" id="{E08FDDFD-1B13-4506-960E-4032F826A64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368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3" name="Group 1225">
                    <a:extLst>
                      <a:ext uri="{FF2B5EF4-FFF2-40B4-BE49-F238E27FC236}">
                        <a16:creationId xmlns:a16="http://schemas.microsoft.com/office/drawing/2014/main" id="{510EDA8A-773F-4DD4-9C10-BCCB354390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7" name="Straight Connector 1226">
                      <a:extLst>
                        <a:ext uri="{FF2B5EF4-FFF2-40B4-BE49-F238E27FC236}">
                          <a16:creationId xmlns:a16="http://schemas.microsoft.com/office/drawing/2014/main" id="{30A81F25-1B8C-4CED-987D-11A38F7BF1D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5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8" name="Straight Connector 1227">
                      <a:extLst>
                        <a:ext uri="{FF2B5EF4-FFF2-40B4-BE49-F238E27FC236}">
                          <a16:creationId xmlns:a16="http://schemas.microsoft.com/office/drawing/2014/main" id="{E1965390-2864-4ADE-9949-5799497B97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9816" y="293881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247" name="Group 1189">
                  <a:extLst>
                    <a:ext uri="{FF2B5EF4-FFF2-40B4-BE49-F238E27FC236}">
                      <a16:creationId xmlns:a16="http://schemas.microsoft.com/office/drawing/2014/main" id="{62B3A0B9-B40F-430D-BBA8-78DAC6C54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248" name="Group 1190">
                    <a:extLst>
                      <a:ext uri="{FF2B5EF4-FFF2-40B4-BE49-F238E27FC236}">
                        <a16:creationId xmlns:a16="http://schemas.microsoft.com/office/drawing/2014/main" id="{BEBA7242-BB3B-4B22-8BE5-1F12EA843D8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05" name="Rectangle 188">
                      <a:extLst>
                        <a:ext uri="{FF2B5EF4-FFF2-40B4-BE49-F238E27FC236}">
                          <a16:creationId xmlns:a16="http://schemas.microsoft.com/office/drawing/2014/main" id="{C20109AD-2ADA-4F8C-9356-48DBE4B75B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95548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06" name="AutoShape 189">
                      <a:extLst>
                        <a:ext uri="{FF2B5EF4-FFF2-40B4-BE49-F238E27FC236}">
                          <a16:creationId xmlns:a16="http://schemas.microsoft.com/office/drawing/2014/main" id="{1EC18C4D-A842-4512-8181-2B29DB49D2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20355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07" name="Freeform 190">
                      <a:extLst>
                        <a:ext uri="{FF2B5EF4-FFF2-40B4-BE49-F238E27FC236}">
                          <a16:creationId xmlns:a16="http://schemas.microsoft.com/office/drawing/2014/main" id="{B03E4843-7E18-4337-BFD7-983C03BA24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71087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08" name="Freeform 191">
                      <a:extLst>
                        <a:ext uri="{FF2B5EF4-FFF2-40B4-BE49-F238E27FC236}">
                          <a16:creationId xmlns:a16="http://schemas.microsoft.com/office/drawing/2014/main" id="{8752D15D-9ED1-4B4F-8553-16E71274424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0969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09" name="Freeform 192">
                      <a:extLst>
                        <a:ext uri="{FF2B5EF4-FFF2-40B4-BE49-F238E27FC236}">
                          <a16:creationId xmlns:a16="http://schemas.microsoft.com/office/drawing/2014/main" id="{2375726B-41BC-4358-8047-FF06EF9736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1506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192" name="Straight Connector 1191">
                    <a:extLst>
                      <a:ext uri="{FF2B5EF4-FFF2-40B4-BE49-F238E27FC236}">
                        <a16:creationId xmlns:a16="http://schemas.microsoft.com/office/drawing/2014/main" id="{0704F5A5-4D38-4A8D-88EB-C4E9B03D679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006641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3" name="Straight Connector 1192">
                    <a:extLst>
                      <a:ext uri="{FF2B5EF4-FFF2-40B4-BE49-F238E27FC236}">
                        <a16:creationId xmlns:a16="http://schemas.microsoft.com/office/drawing/2014/main" id="{8880481D-B148-4851-8150-FE3F34AC4780}"/>
                      </a:ext>
                    </a:extLst>
                  </p:cNvPr>
                  <p:cNvCxnSpPr/>
                  <p:nvPr/>
                </p:nvCxnSpPr>
                <p:spPr>
                  <a:xfrm>
                    <a:off x="6884834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4" name="Straight Connector 1193">
                    <a:extLst>
                      <a:ext uri="{FF2B5EF4-FFF2-40B4-BE49-F238E27FC236}">
                        <a16:creationId xmlns:a16="http://schemas.microsoft.com/office/drawing/2014/main" id="{D424C215-5199-44C3-B291-918ACB2320A4}"/>
                      </a:ext>
                    </a:extLst>
                  </p:cNvPr>
                  <p:cNvCxnSpPr/>
                  <p:nvPr/>
                </p:nvCxnSpPr>
                <p:spPr>
                  <a:xfrm>
                    <a:off x="6881144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5" name="Straight Connector 1194">
                    <a:extLst>
                      <a:ext uri="{FF2B5EF4-FFF2-40B4-BE49-F238E27FC236}">
                        <a16:creationId xmlns:a16="http://schemas.microsoft.com/office/drawing/2014/main" id="{115FF84B-22C1-4D83-9E5A-D1E04C2B54C6}"/>
                      </a:ext>
                    </a:extLst>
                  </p:cNvPr>
                  <p:cNvCxnSpPr/>
                  <p:nvPr/>
                </p:nvCxnSpPr>
                <p:spPr>
                  <a:xfrm>
                    <a:off x="6881144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6" name="Straight Connector 1195">
                    <a:extLst>
                      <a:ext uri="{FF2B5EF4-FFF2-40B4-BE49-F238E27FC236}">
                        <a16:creationId xmlns:a16="http://schemas.microsoft.com/office/drawing/2014/main" id="{766029B2-4335-4163-B030-42B0722084B4}"/>
                      </a:ext>
                    </a:extLst>
                  </p:cNvPr>
                  <p:cNvCxnSpPr/>
                  <p:nvPr/>
                </p:nvCxnSpPr>
                <p:spPr>
                  <a:xfrm>
                    <a:off x="6877452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7" name="Straight Connector 1196">
                    <a:extLst>
                      <a:ext uri="{FF2B5EF4-FFF2-40B4-BE49-F238E27FC236}">
                        <a16:creationId xmlns:a16="http://schemas.microsoft.com/office/drawing/2014/main" id="{0150505D-656C-44F8-A796-6D46AB79B223}"/>
                      </a:ext>
                    </a:extLst>
                  </p:cNvPr>
                  <p:cNvCxnSpPr/>
                  <p:nvPr/>
                </p:nvCxnSpPr>
                <p:spPr>
                  <a:xfrm>
                    <a:off x="6873762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>
                    <a:extLst>
                      <a:ext uri="{FF2B5EF4-FFF2-40B4-BE49-F238E27FC236}">
                        <a16:creationId xmlns:a16="http://schemas.microsoft.com/office/drawing/2014/main" id="{29D3E812-1D19-400A-92A8-080038268DC3}"/>
                      </a:ext>
                    </a:extLst>
                  </p:cNvPr>
                  <p:cNvCxnSpPr/>
                  <p:nvPr/>
                </p:nvCxnSpPr>
                <p:spPr>
                  <a:xfrm>
                    <a:off x="6873762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>
                    <a:extLst>
                      <a:ext uri="{FF2B5EF4-FFF2-40B4-BE49-F238E27FC236}">
                        <a16:creationId xmlns:a16="http://schemas.microsoft.com/office/drawing/2014/main" id="{17CE5194-ACC7-4923-A224-3937993D0893}"/>
                      </a:ext>
                    </a:extLst>
                  </p:cNvPr>
                  <p:cNvCxnSpPr/>
                  <p:nvPr/>
                </p:nvCxnSpPr>
                <p:spPr>
                  <a:xfrm>
                    <a:off x="6870070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0" name="Straight Connector 1199">
                    <a:extLst>
                      <a:ext uri="{FF2B5EF4-FFF2-40B4-BE49-F238E27FC236}">
                        <a16:creationId xmlns:a16="http://schemas.microsoft.com/office/drawing/2014/main" id="{BAB5EB08-EF23-4DB0-AEAE-DDBDFE98D31C}"/>
                      </a:ext>
                    </a:extLst>
                  </p:cNvPr>
                  <p:cNvCxnSpPr/>
                  <p:nvPr/>
                </p:nvCxnSpPr>
                <p:spPr>
                  <a:xfrm>
                    <a:off x="6877452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1" name="Straight Connector 1200">
                    <a:extLst>
                      <a:ext uri="{FF2B5EF4-FFF2-40B4-BE49-F238E27FC236}">
                        <a16:creationId xmlns:a16="http://schemas.microsoft.com/office/drawing/2014/main" id="{73C5D6C4-9A6D-4F90-A466-58C5A49D644E}"/>
                      </a:ext>
                    </a:extLst>
                  </p:cNvPr>
                  <p:cNvCxnSpPr/>
                  <p:nvPr/>
                </p:nvCxnSpPr>
                <p:spPr>
                  <a:xfrm>
                    <a:off x="6881144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2" name="Straight Connector 1201">
                    <a:extLst>
                      <a:ext uri="{FF2B5EF4-FFF2-40B4-BE49-F238E27FC236}">
                        <a16:creationId xmlns:a16="http://schemas.microsoft.com/office/drawing/2014/main" id="{A83437D9-92C8-428E-A84A-5C90E8FBCD7B}"/>
                      </a:ext>
                    </a:extLst>
                  </p:cNvPr>
                  <p:cNvCxnSpPr/>
                  <p:nvPr/>
                </p:nvCxnSpPr>
                <p:spPr>
                  <a:xfrm>
                    <a:off x="6881144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3" name="Straight Connector 1202">
                    <a:extLst>
                      <a:ext uri="{FF2B5EF4-FFF2-40B4-BE49-F238E27FC236}">
                        <a16:creationId xmlns:a16="http://schemas.microsoft.com/office/drawing/2014/main" id="{C6BDDA4E-223A-4853-9DCA-809719DFBB4F}"/>
                      </a:ext>
                    </a:extLst>
                  </p:cNvPr>
                  <p:cNvCxnSpPr/>
                  <p:nvPr/>
                </p:nvCxnSpPr>
                <p:spPr>
                  <a:xfrm>
                    <a:off x="6884834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4" name="Straight Connector 1203">
                    <a:extLst>
                      <a:ext uri="{FF2B5EF4-FFF2-40B4-BE49-F238E27FC236}">
                        <a16:creationId xmlns:a16="http://schemas.microsoft.com/office/drawing/2014/main" id="{FD0535F2-E0CC-4C36-8CC7-392E791337D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4834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8" name="Group 1070">
                <a:extLst>
                  <a:ext uri="{FF2B5EF4-FFF2-40B4-BE49-F238E27FC236}">
                    <a16:creationId xmlns:a16="http://schemas.microsoft.com/office/drawing/2014/main" id="{E204AD19-B92B-4455-BBEE-7786EE1B47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88" name="Group 1130">
                  <a:extLst>
                    <a:ext uri="{FF2B5EF4-FFF2-40B4-BE49-F238E27FC236}">
                      <a16:creationId xmlns:a16="http://schemas.microsoft.com/office/drawing/2014/main" id="{940E61D0-45BB-4B88-ADE2-5F1C1342EA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152" name="Rectangle 1151">
                    <a:extLst>
                      <a:ext uri="{FF2B5EF4-FFF2-40B4-BE49-F238E27FC236}">
                        <a16:creationId xmlns:a16="http://schemas.microsoft.com/office/drawing/2014/main" id="{A256EA7C-EFC5-4823-B262-AF963BFD5FA0}"/>
                      </a:ext>
                    </a:extLst>
                  </p:cNvPr>
                  <p:cNvSpPr/>
                  <p:nvPr/>
                </p:nvSpPr>
                <p:spPr>
                  <a:xfrm>
                    <a:off x="65106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53" name="Straight Connector 1152">
                    <a:extLst>
                      <a:ext uri="{FF2B5EF4-FFF2-40B4-BE49-F238E27FC236}">
                        <a16:creationId xmlns:a16="http://schemas.microsoft.com/office/drawing/2014/main" id="{A69403A4-0758-45CD-A15C-85850CB414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894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4" name="Rectangle 1153">
                    <a:extLst>
                      <a:ext uri="{FF2B5EF4-FFF2-40B4-BE49-F238E27FC236}">
                        <a16:creationId xmlns:a16="http://schemas.microsoft.com/office/drawing/2014/main" id="{098AC916-4726-45AC-9F8D-3915F3CE1BF1}"/>
                      </a:ext>
                    </a:extLst>
                  </p:cNvPr>
                  <p:cNvSpPr/>
                  <p:nvPr/>
                </p:nvSpPr>
                <p:spPr>
                  <a:xfrm>
                    <a:off x="647778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55" name="Straight Connector 1154">
                    <a:extLst>
                      <a:ext uri="{FF2B5EF4-FFF2-40B4-BE49-F238E27FC236}">
                        <a16:creationId xmlns:a16="http://schemas.microsoft.com/office/drawing/2014/main" id="{7A05F40B-D604-4780-AC42-5FA63798C24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72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6" name="Rectangle 1155">
                    <a:extLst>
                      <a:ext uri="{FF2B5EF4-FFF2-40B4-BE49-F238E27FC236}">
                        <a16:creationId xmlns:a16="http://schemas.microsoft.com/office/drawing/2014/main" id="{3F36BFA1-168E-4196-AFA0-756920436750}"/>
                      </a:ext>
                    </a:extLst>
                  </p:cNvPr>
                  <p:cNvSpPr/>
                  <p:nvPr/>
                </p:nvSpPr>
                <p:spPr>
                  <a:xfrm>
                    <a:off x="6818047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57" name="Rectangle 1156">
                    <a:extLst>
                      <a:ext uri="{FF2B5EF4-FFF2-40B4-BE49-F238E27FC236}">
                        <a16:creationId xmlns:a16="http://schemas.microsoft.com/office/drawing/2014/main" id="{19810676-8A69-4884-B9A7-13CE4AC0AE9D}"/>
                      </a:ext>
                    </a:extLst>
                  </p:cNvPr>
                  <p:cNvSpPr/>
                  <p:nvPr/>
                </p:nvSpPr>
                <p:spPr>
                  <a:xfrm>
                    <a:off x="6406156" y="3157153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58" name="Straight Connector 1157">
                    <a:extLst>
                      <a:ext uri="{FF2B5EF4-FFF2-40B4-BE49-F238E27FC236}">
                        <a16:creationId xmlns:a16="http://schemas.microsoft.com/office/drawing/2014/main" id="{982DA3DC-9688-49A7-931E-D15310C5BD4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894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16" name="Group 1158">
                    <a:extLst>
                      <a:ext uri="{FF2B5EF4-FFF2-40B4-BE49-F238E27FC236}">
                        <a16:creationId xmlns:a16="http://schemas.microsoft.com/office/drawing/2014/main" id="{B5331B31-7468-461A-9159-1F9DE590E11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7" name="Straight Connector 1186">
                      <a:extLst>
                        <a:ext uri="{FF2B5EF4-FFF2-40B4-BE49-F238E27FC236}">
                          <a16:creationId xmlns:a16="http://schemas.microsoft.com/office/drawing/2014/main" id="{BCCBF6BB-04D3-474A-AB6A-9BD66FCFCC9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619" y="2845449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8" name="Straight Connector 1187">
                      <a:extLst>
                        <a:ext uri="{FF2B5EF4-FFF2-40B4-BE49-F238E27FC236}">
                          <a16:creationId xmlns:a16="http://schemas.microsoft.com/office/drawing/2014/main" id="{C8ED1382-1895-407E-A5E1-61B4878801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7" name="Group 1159">
                    <a:extLst>
                      <a:ext uri="{FF2B5EF4-FFF2-40B4-BE49-F238E27FC236}">
                        <a16:creationId xmlns:a16="http://schemas.microsoft.com/office/drawing/2014/main" id="{6705E353-5E82-49BC-B9FC-1E92697935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5" name="Straight Connector 1184">
                      <a:extLst>
                        <a:ext uri="{FF2B5EF4-FFF2-40B4-BE49-F238E27FC236}">
                          <a16:creationId xmlns:a16="http://schemas.microsoft.com/office/drawing/2014/main" id="{A647236E-6704-4C7D-8E2E-FD00F1F58B3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60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>
                      <a:extLst>
                        <a:ext uri="{FF2B5EF4-FFF2-40B4-BE49-F238E27FC236}">
                          <a16:creationId xmlns:a16="http://schemas.microsoft.com/office/drawing/2014/main" id="{B5BE5997-0DCC-4436-AF5B-3D3D1D7B71A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394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8" name="Group 1160">
                    <a:extLst>
                      <a:ext uri="{FF2B5EF4-FFF2-40B4-BE49-F238E27FC236}">
                        <a16:creationId xmlns:a16="http://schemas.microsoft.com/office/drawing/2014/main" id="{572CEF2F-7453-4283-94D4-A4EDFF8876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3" name="Straight Connector 1182">
                      <a:extLst>
                        <a:ext uri="{FF2B5EF4-FFF2-40B4-BE49-F238E27FC236}">
                          <a16:creationId xmlns:a16="http://schemas.microsoft.com/office/drawing/2014/main" id="{A5B8D1A8-0108-4AE6-B262-DBB41ED8FDB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5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4" name="Straight Connector 1183">
                      <a:extLst>
                        <a:ext uri="{FF2B5EF4-FFF2-40B4-BE49-F238E27FC236}">
                          <a16:creationId xmlns:a16="http://schemas.microsoft.com/office/drawing/2014/main" id="{DBFB3904-FCCE-46C1-9405-17D14255935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873" y="293460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9" name="Group 1161">
                    <a:extLst>
                      <a:ext uri="{FF2B5EF4-FFF2-40B4-BE49-F238E27FC236}">
                        <a16:creationId xmlns:a16="http://schemas.microsoft.com/office/drawing/2014/main" id="{6067C3A7-AB81-4267-B138-5AF9E8E97E6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1" name="Straight Connector 1180">
                      <a:extLst>
                        <a:ext uri="{FF2B5EF4-FFF2-40B4-BE49-F238E27FC236}">
                          <a16:creationId xmlns:a16="http://schemas.microsoft.com/office/drawing/2014/main" id="{AA02025C-9746-4EDE-BDAA-5529DC4A83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0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Straight Connector 1181">
                      <a:extLst>
                        <a:ext uri="{FF2B5EF4-FFF2-40B4-BE49-F238E27FC236}">
                          <a16:creationId xmlns:a16="http://schemas.microsoft.com/office/drawing/2014/main" id="{75FF2B7F-73C5-4C11-81EA-59157962897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353" y="293453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0" name="Group 1162">
                    <a:extLst>
                      <a:ext uri="{FF2B5EF4-FFF2-40B4-BE49-F238E27FC236}">
                        <a16:creationId xmlns:a16="http://schemas.microsoft.com/office/drawing/2014/main" id="{B7502436-F728-42D7-A61A-7159D4991D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9" name="Straight Connector 1178">
                      <a:extLst>
                        <a:ext uri="{FF2B5EF4-FFF2-40B4-BE49-F238E27FC236}">
                          <a16:creationId xmlns:a16="http://schemas.microsoft.com/office/drawing/2014/main" id="{30FDD104-84F2-458A-83CD-5F3A6A2C3C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5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Straight Connector 1179">
                      <a:extLst>
                        <a:ext uri="{FF2B5EF4-FFF2-40B4-BE49-F238E27FC236}">
                          <a16:creationId xmlns:a16="http://schemas.microsoft.com/office/drawing/2014/main" id="{3A1D8BEB-D011-46D5-A7D1-0AB343230DD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9801" y="293446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1" name="Group 1163">
                    <a:extLst>
                      <a:ext uri="{FF2B5EF4-FFF2-40B4-BE49-F238E27FC236}">
                        <a16:creationId xmlns:a16="http://schemas.microsoft.com/office/drawing/2014/main" id="{315CCF9E-C648-4FD1-ACB3-19C9E7E234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7" name="Straight Connector 1176">
                      <a:extLst>
                        <a:ext uri="{FF2B5EF4-FFF2-40B4-BE49-F238E27FC236}">
                          <a16:creationId xmlns:a16="http://schemas.microsoft.com/office/drawing/2014/main" id="{7E869C65-DA57-4085-B465-1FDF3AADCC9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0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8" name="Straight Connector 1177">
                      <a:extLst>
                        <a:ext uri="{FF2B5EF4-FFF2-40B4-BE49-F238E27FC236}">
                          <a16:creationId xmlns:a16="http://schemas.microsoft.com/office/drawing/2014/main" id="{0B716CF5-86B2-4473-BF97-0826D3A857C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90283" y="293909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2" name="Group 1164">
                    <a:extLst>
                      <a:ext uri="{FF2B5EF4-FFF2-40B4-BE49-F238E27FC236}">
                        <a16:creationId xmlns:a16="http://schemas.microsoft.com/office/drawing/2014/main" id="{F960CEBE-3551-4A29-B5CA-246217C1543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5" name="Straight Connector 1174">
                      <a:extLst>
                        <a:ext uri="{FF2B5EF4-FFF2-40B4-BE49-F238E27FC236}">
                          <a16:creationId xmlns:a16="http://schemas.microsoft.com/office/drawing/2014/main" id="{C1D9BA6A-4B06-4CFC-A148-2DCFBB3E371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515" y="2841898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6" name="Straight Connector 1175">
                      <a:extLst>
                        <a:ext uri="{FF2B5EF4-FFF2-40B4-BE49-F238E27FC236}">
                          <a16:creationId xmlns:a16="http://schemas.microsoft.com/office/drawing/2014/main" id="{A7622410-6E32-4205-82E2-52936EFCD41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8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3" name="Group 1165">
                    <a:extLst>
                      <a:ext uri="{FF2B5EF4-FFF2-40B4-BE49-F238E27FC236}">
                        <a16:creationId xmlns:a16="http://schemas.microsoft.com/office/drawing/2014/main" id="{686023CB-8B6B-443B-AB54-EAA3A5C6C1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3" name="Straight Connector 1172">
                      <a:extLst>
                        <a:ext uri="{FF2B5EF4-FFF2-40B4-BE49-F238E27FC236}">
                          <a16:creationId xmlns:a16="http://schemas.microsoft.com/office/drawing/2014/main" id="{C9660C9D-EBAF-4C9A-8C7B-7B1FAAEA5F0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35964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4" name="Straight Connector 1173">
                      <a:extLst>
                        <a:ext uri="{FF2B5EF4-FFF2-40B4-BE49-F238E27FC236}">
                          <a16:creationId xmlns:a16="http://schemas.microsoft.com/office/drawing/2014/main" id="{8DCD33C9-BA9A-47B6-8EEA-71ACB884332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288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4" name="Group 1166">
                    <a:extLst>
                      <a:ext uri="{FF2B5EF4-FFF2-40B4-BE49-F238E27FC236}">
                        <a16:creationId xmlns:a16="http://schemas.microsoft.com/office/drawing/2014/main" id="{011A58EC-5AEF-4B38-882E-C153299CD2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1" name="Straight Connector 1170">
                      <a:extLst>
                        <a:ext uri="{FF2B5EF4-FFF2-40B4-BE49-F238E27FC236}">
                          <a16:creationId xmlns:a16="http://schemas.microsoft.com/office/drawing/2014/main" id="{B667D59F-531E-4D1D-9EC0-2D8B1FFF994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4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2" name="Straight Connector 1171">
                      <a:extLst>
                        <a:ext uri="{FF2B5EF4-FFF2-40B4-BE49-F238E27FC236}">
                          <a16:creationId xmlns:a16="http://schemas.microsoft.com/office/drawing/2014/main" id="{CA5A3F12-D4F5-44A6-97DE-6EC676DD530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770" y="293888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5" name="Group 1167">
                    <a:extLst>
                      <a:ext uri="{FF2B5EF4-FFF2-40B4-BE49-F238E27FC236}">
                        <a16:creationId xmlns:a16="http://schemas.microsoft.com/office/drawing/2014/main" id="{9B152F34-349C-4C2D-8303-718546FBEFF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69" name="Straight Connector 1168">
                      <a:extLst>
                        <a:ext uri="{FF2B5EF4-FFF2-40B4-BE49-F238E27FC236}">
                          <a16:creationId xmlns:a16="http://schemas.microsoft.com/office/drawing/2014/main" id="{22FEB2CA-CCA2-49F4-BBD2-BC953ACC930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9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0" name="Straight Connector 1169">
                      <a:extLst>
                        <a:ext uri="{FF2B5EF4-FFF2-40B4-BE49-F238E27FC236}">
                          <a16:creationId xmlns:a16="http://schemas.microsoft.com/office/drawing/2014/main" id="{41CEC9F8-5B69-4F37-9612-CFDAA09F28C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249" y="293881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89" name="Group 1131">
                  <a:extLst>
                    <a:ext uri="{FF2B5EF4-FFF2-40B4-BE49-F238E27FC236}">
                      <a16:creationId xmlns:a16="http://schemas.microsoft.com/office/drawing/2014/main" id="{FF390AAE-70A7-4FFC-B7B6-E67457FDFE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90" name="Group 1132">
                    <a:extLst>
                      <a:ext uri="{FF2B5EF4-FFF2-40B4-BE49-F238E27FC236}">
                        <a16:creationId xmlns:a16="http://schemas.microsoft.com/office/drawing/2014/main" id="{AC5A5DCD-AC1C-417E-BBE1-76A3162FF0A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147" name="Rectangle 188">
                      <a:extLst>
                        <a:ext uri="{FF2B5EF4-FFF2-40B4-BE49-F238E27FC236}">
                          <a16:creationId xmlns:a16="http://schemas.microsoft.com/office/drawing/2014/main" id="{35F94B17-02B5-4924-9BD9-1D19E20D33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95548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148" name="AutoShape 189">
                      <a:extLst>
                        <a:ext uri="{FF2B5EF4-FFF2-40B4-BE49-F238E27FC236}">
                          <a16:creationId xmlns:a16="http://schemas.microsoft.com/office/drawing/2014/main" id="{8B96109E-C078-4891-B226-FB413F77211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20355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149" name="Freeform 190">
                      <a:extLst>
                        <a:ext uri="{FF2B5EF4-FFF2-40B4-BE49-F238E27FC236}">
                          <a16:creationId xmlns:a16="http://schemas.microsoft.com/office/drawing/2014/main" id="{F7E4CA8F-5D7D-44BA-B137-DF3693ACD8C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70345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150" name="Freeform 191">
                      <a:extLst>
                        <a:ext uri="{FF2B5EF4-FFF2-40B4-BE49-F238E27FC236}">
                          <a16:creationId xmlns:a16="http://schemas.microsoft.com/office/drawing/2014/main" id="{72B83A1B-1F7A-40D3-ACE4-4C31A0CD3B4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0895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151" name="Freeform 192">
                      <a:extLst>
                        <a:ext uri="{FF2B5EF4-FFF2-40B4-BE49-F238E27FC236}">
                          <a16:creationId xmlns:a16="http://schemas.microsoft.com/office/drawing/2014/main" id="{D9D29CBF-5BC8-4EE2-BBB8-0D60B5C983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0764" y="2932887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134" name="Straight Connector 1133">
                    <a:extLst>
                      <a:ext uri="{FF2B5EF4-FFF2-40B4-BE49-F238E27FC236}">
                        <a16:creationId xmlns:a16="http://schemas.microsoft.com/office/drawing/2014/main" id="{FFB87FFB-651E-49E3-A7D4-E8BB8FB7D6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8518" y="2125086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>
                    <a:extLst>
                      <a:ext uri="{FF2B5EF4-FFF2-40B4-BE49-F238E27FC236}">
                        <a16:creationId xmlns:a16="http://schemas.microsoft.com/office/drawing/2014/main" id="{C667720B-82FB-4FB7-99CC-40C205AC1ABB}"/>
                      </a:ext>
                    </a:extLst>
                  </p:cNvPr>
                  <p:cNvCxnSpPr/>
                  <p:nvPr/>
                </p:nvCxnSpPr>
                <p:spPr>
                  <a:xfrm>
                    <a:off x="6876712" y="230367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>
                    <a:extLst>
                      <a:ext uri="{FF2B5EF4-FFF2-40B4-BE49-F238E27FC236}">
                        <a16:creationId xmlns:a16="http://schemas.microsoft.com/office/drawing/2014/main" id="{E0C65202-4ACF-4F8F-9163-1A89336CDB1B}"/>
                      </a:ext>
                    </a:extLst>
                  </p:cNvPr>
                  <p:cNvCxnSpPr/>
                  <p:nvPr/>
                </p:nvCxnSpPr>
                <p:spPr>
                  <a:xfrm>
                    <a:off x="6873020" y="236789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Straight Connector 1136">
                    <a:extLst>
                      <a:ext uri="{FF2B5EF4-FFF2-40B4-BE49-F238E27FC236}">
                        <a16:creationId xmlns:a16="http://schemas.microsoft.com/office/drawing/2014/main" id="{9E23A92E-DD0A-4304-81DD-A58066F09993}"/>
                      </a:ext>
                    </a:extLst>
                  </p:cNvPr>
                  <p:cNvCxnSpPr/>
                  <p:nvPr/>
                </p:nvCxnSpPr>
                <p:spPr>
                  <a:xfrm>
                    <a:off x="6873020" y="24446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Straight Connector 1137">
                    <a:extLst>
                      <a:ext uri="{FF2B5EF4-FFF2-40B4-BE49-F238E27FC236}">
                        <a16:creationId xmlns:a16="http://schemas.microsoft.com/office/drawing/2014/main" id="{38827C3A-7A89-410B-8F48-7559E3B3F442}"/>
                      </a:ext>
                    </a:extLst>
                  </p:cNvPr>
                  <p:cNvCxnSpPr/>
                  <p:nvPr/>
                </p:nvCxnSpPr>
                <p:spPr>
                  <a:xfrm>
                    <a:off x="6869330" y="250888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9" name="Straight Connector 1138">
                    <a:extLst>
                      <a:ext uri="{FF2B5EF4-FFF2-40B4-BE49-F238E27FC236}">
                        <a16:creationId xmlns:a16="http://schemas.microsoft.com/office/drawing/2014/main" id="{90722805-9064-4F64-B6AF-D63FE806EAA8}"/>
                      </a:ext>
                    </a:extLst>
                  </p:cNvPr>
                  <p:cNvCxnSpPr/>
                  <p:nvPr/>
                </p:nvCxnSpPr>
                <p:spPr>
                  <a:xfrm>
                    <a:off x="686563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0" name="Straight Connector 1139">
                    <a:extLst>
                      <a:ext uri="{FF2B5EF4-FFF2-40B4-BE49-F238E27FC236}">
                        <a16:creationId xmlns:a16="http://schemas.microsoft.com/office/drawing/2014/main" id="{44A49329-4F9F-497A-B9F6-1139B94DAD90}"/>
                      </a:ext>
                    </a:extLst>
                  </p:cNvPr>
                  <p:cNvCxnSpPr/>
                  <p:nvPr/>
                </p:nvCxnSpPr>
                <p:spPr>
                  <a:xfrm>
                    <a:off x="6865638" y="263734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1" name="Straight Connector 1140">
                    <a:extLst>
                      <a:ext uri="{FF2B5EF4-FFF2-40B4-BE49-F238E27FC236}">
                        <a16:creationId xmlns:a16="http://schemas.microsoft.com/office/drawing/2014/main" id="{5A2B6CD2-5F25-4FC2-8848-6A27E43EAA53}"/>
                      </a:ext>
                    </a:extLst>
                  </p:cNvPr>
                  <p:cNvCxnSpPr/>
                  <p:nvPr/>
                </p:nvCxnSpPr>
                <p:spPr>
                  <a:xfrm>
                    <a:off x="6861948" y="270626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Straight Connector 1141">
                    <a:extLst>
                      <a:ext uri="{FF2B5EF4-FFF2-40B4-BE49-F238E27FC236}">
                        <a16:creationId xmlns:a16="http://schemas.microsoft.com/office/drawing/2014/main" id="{DFF65939-8E4D-48CB-9740-EDF65E61184B}"/>
                      </a:ext>
                    </a:extLst>
                  </p:cNvPr>
                  <p:cNvCxnSpPr/>
                  <p:nvPr/>
                </p:nvCxnSpPr>
                <p:spPr>
                  <a:xfrm>
                    <a:off x="6869330" y="277519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>
                    <a:extLst>
                      <a:ext uri="{FF2B5EF4-FFF2-40B4-BE49-F238E27FC236}">
                        <a16:creationId xmlns:a16="http://schemas.microsoft.com/office/drawing/2014/main" id="{004276D4-6B2E-429B-8228-32FE2DCEBAA8}"/>
                      </a:ext>
                    </a:extLst>
                  </p:cNvPr>
                  <p:cNvCxnSpPr/>
                  <p:nvPr/>
                </p:nvCxnSpPr>
                <p:spPr>
                  <a:xfrm>
                    <a:off x="6873020" y="284255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Straight Connector 1143">
                    <a:extLst>
                      <a:ext uri="{FF2B5EF4-FFF2-40B4-BE49-F238E27FC236}">
                        <a16:creationId xmlns:a16="http://schemas.microsoft.com/office/drawing/2014/main" id="{AB845599-75B2-4DEE-B133-91571798DF1A}"/>
                      </a:ext>
                    </a:extLst>
                  </p:cNvPr>
                  <p:cNvCxnSpPr/>
                  <p:nvPr/>
                </p:nvCxnSpPr>
                <p:spPr>
                  <a:xfrm>
                    <a:off x="6873020" y="29114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>
                    <a:extLst>
                      <a:ext uri="{FF2B5EF4-FFF2-40B4-BE49-F238E27FC236}">
                        <a16:creationId xmlns:a16="http://schemas.microsoft.com/office/drawing/2014/main" id="{B932A37A-D131-4BFF-BF58-6C3E7992BE0F}"/>
                      </a:ext>
                    </a:extLst>
                  </p:cNvPr>
                  <p:cNvCxnSpPr/>
                  <p:nvPr/>
                </p:nvCxnSpPr>
                <p:spPr>
                  <a:xfrm>
                    <a:off x="6876712" y="297571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>
                    <a:extLst>
                      <a:ext uri="{FF2B5EF4-FFF2-40B4-BE49-F238E27FC236}">
                        <a16:creationId xmlns:a16="http://schemas.microsoft.com/office/drawing/2014/main" id="{61B1031C-F588-4842-BA3E-D19FA9377B5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76712" y="2131353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9" name="Group 1071">
                <a:extLst>
                  <a:ext uri="{FF2B5EF4-FFF2-40B4-BE49-F238E27FC236}">
                    <a16:creationId xmlns:a16="http://schemas.microsoft.com/office/drawing/2014/main" id="{5A05862D-09FD-4EA1-8B06-CABAC02695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30" name="Group 1072">
                  <a:extLst>
                    <a:ext uri="{FF2B5EF4-FFF2-40B4-BE49-F238E27FC236}">
                      <a16:creationId xmlns:a16="http://schemas.microsoft.com/office/drawing/2014/main" id="{0550464B-E0F7-4326-8885-C984549173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94" name="Rectangle 1093">
                    <a:extLst>
                      <a:ext uri="{FF2B5EF4-FFF2-40B4-BE49-F238E27FC236}">
                        <a16:creationId xmlns:a16="http://schemas.microsoft.com/office/drawing/2014/main" id="{0C51B52C-4957-49DE-8185-C1D7964752B4}"/>
                      </a:ext>
                    </a:extLst>
                  </p:cNvPr>
                  <p:cNvSpPr/>
                  <p:nvPr/>
                </p:nvSpPr>
                <p:spPr>
                  <a:xfrm>
                    <a:off x="65100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95" name="Straight Connector 1094">
                    <a:extLst>
                      <a:ext uri="{FF2B5EF4-FFF2-40B4-BE49-F238E27FC236}">
                        <a16:creationId xmlns:a16="http://schemas.microsoft.com/office/drawing/2014/main" id="{558AF18C-9ED4-4BAE-B7CF-D753676C474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296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6" name="Rectangle 1095">
                    <a:extLst>
                      <a:ext uri="{FF2B5EF4-FFF2-40B4-BE49-F238E27FC236}">
                        <a16:creationId xmlns:a16="http://schemas.microsoft.com/office/drawing/2014/main" id="{7ED3C7D3-5540-4CA9-92BC-29506BEA8086}"/>
                      </a:ext>
                    </a:extLst>
                  </p:cNvPr>
                  <p:cNvSpPr/>
                  <p:nvPr/>
                </p:nvSpPr>
                <p:spPr>
                  <a:xfrm>
                    <a:off x="6477192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97" name="Straight Connector 1096">
                    <a:extLst>
                      <a:ext uri="{FF2B5EF4-FFF2-40B4-BE49-F238E27FC236}">
                        <a16:creationId xmlns:a16="http://schemas.microsoft.com/office/drawing/2014/main" id="{BA9995E3-ED1D-400B-BB21-83C3C99609D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6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8" name="Rectangle 1097">
                    <a:extLst>
                      <a:ext uri="{FF2B5EF4-FFF2-40B4-BE49-F238E27FC236}">
                        <a16:creationId xmlns:a16="http://schemas.microsoft.com/office/drawing/2014/main" id="{57D9A23D-60A3-4055-A9E6-BFE5C07A85B3}"/>
                      </a:ext>
                    </a:extLst>
                  </p:cNvPr>
                  <p:cNvSpPr/>
                  <p:nvPr/>
                </p:nvSpPr>
                <p:spPr>
                  <a:xfrm>
                    <a:off x="6817449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9" name="Rectangle 1098">
                    <a:extLst>
                      <a:ext uri="{FF2B5EF4-FFF2-40B4-BE49-F238E27FC236}">
                        <a16:creationId xmlns:a16="http://schemas.microsoft.com/office/drawing/2014/main" id="{1BAEF4DB-637A-4498-A32D-5E1C23150596}"/>
                      </a:ext>
                    </a:extLst>
                  </p:cNvPr>
                  <p:cNvSpPr/>
                  <p:nvPr/>
                </p:nvSpPr>
                <p:spPr>
                  <a:xfrm>
                    <a:off x="6405558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00" name="Straight Connector 1099">
                    <a:extLst>
                      <a:ext uri="{FF2B5EF4-FFF2-40B4-BE49-F238E27FC236}">
                        <a16:creationId xmlns:a16="http://schemas.microsoft.com/office/drawing/2014/main" id="{3F207FD9-3C10-44F6-826C-30D2AEEC044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296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158" name="Group 1100">
                    <a:extLst>
                      <a:ext uri="{FF2B5EF4-FFF2-40B4-BE49-F238E27FC236}">
                        <a16:creationId xmlns:a16="http://schemas.microsoft.com/office/drawing/2014/main" id="{EEBF4856-3A03-4978-8D3C-BBE901C9A1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9" name="Straight Connector 1128">
                      <a:extLst>
                        <a:ext uri="{FF2B5EF4-FFF2-40B4-BE49-F238E27FC236}">
                          <a16:creationId xmlns:a16="http://schemas.microsoft.com/office/drawing/2014/main" id="{97B0B842-106F-4DD3-9AEF-E54DF5BB7A2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021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0" name="Straight Connector 1129">
                      <a:extLst>
                        <a:ext uri="{FF2B5EF4-FFF2-40B4-BE49-F238E27FC236}">
                          <a16:creationId xmlns:a16="http://schemas.microsoft.com/office/drawing/2014/main" id="{2A3C2162-382B-4135-889E-C6A7D60BCAE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315" y="293474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59" name="Group 1101">
                    <a:extLst>
                      <a:ext uri="{FF2B5EF4-FFF2-40B4-BE49-F238E27FC236}">
                        <a16:creationId xmlns:a16="http://schemas.microsoft.com/office/drawing/2014/main" id="{E117AEE4-5505-4A98-87EC-C3CDC49FDE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7" name="Straight Connector 1126">
                      <a:extLst>
                        <a:ext uri="{FF2B5EF4-FFF2-40B4-BE49-F238E27FC236}">
                          <a16:creationId xmlns:a16="http://schemas.microsoft.com/office/drawing/2014/main" id="{5F820846-FB85-44B6-B4E0-90F24446251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502" y="2845380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8" name="Straight Connector 1127">
                      <a:extLst>
                        <a:ext uri="{FF2B5EF4-FFF2-40B4-BE49-F238E27FC236}">
                          <a16:creationId xmlns:a16="http://schemas.microsoft.com/office/drawing/2014/main" id="{AAB33FB3-5480-49D1-874B-E10B37B2214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796" y="2934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0" name="Group 1102">
                    <a:extLst>
                      <a:ext uri="{FF2B5EF4-FFF2-40B4-BE49-F238E27FC236}">
                        <a16:creationId xmlns:a16="http://schemas.microsoft.com/office/drawing/2014/main" id="{0EBB01DA-1307-4822-B123-3255905B21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5" name="Straight Connector 1124">
                      <a:extLst>
                        <a:ext uri="{FF2B5EF4-FFF2-40B4-BE49-F238E27FC236}">
                          <a16:creationId xmlns:a16="http://schemas.microsoft.com/office/drawing/2014/main" id="{979E3259-2BAD-48D6-B930-E1B0E9018FC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9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6" name="Straight Connector 1125">
                      <a:extLst>
                        <a:ext uri="{FF2B5EF4-FFF2-40B4-BE49-F238E27FC236}">
                          <a16:creationId xmlns:a16="http://schemas.microsoft.com/office/drawing/2014/main" id="{47300F55-8BBA-430D-9A91-10E8197D870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275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1" name="Group 1103">
                    <a:extLst>
                      <a:ext uri="{FF2B5EF4-FFF2-40B4-BE49-F238E27FC236}">
                        <a16:creationId xmlns:a16="http://schemas.microsoft.com/office/drawing/2014/main" id="{22FE2C39-D8B8-4FF7-87C1-6C4B157743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3" name="Straight Connector 1122">
                      <a:extLst>
                        <a:ext uri="{FF2B5EF4-FFF2-40B4-BE49-F238E27FC236}">
                          <a16:creationId xmlns:a16="http://schemas.microsoft.com/office/drawing/2014/main" id="{B03C7A34-3892-4276-A97A-8E7212D48AF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4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Straight Connector 1123">
                      <a:extLst>
                        <a:ext uri="{FF2B5EF4-FFF2-40B4-BE49-F238E27FC236}">
                          <a16:creationId xmlns:a16="http://schemas.microsoft.com/office/drawing/2014/main" id="{F82CD57A-018F-4A62-B404-720DEB9F780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755" y="293453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2" name="Group 1104">
                    <a:extLst>
                      <a:ext uri="{FF2B5EF4-FFF2-40B4-BE49-F238E27FC236}">
                        <a16:creationId xmlns:a16="http://schemas.microsoft.com/office/drawing/2014/main" id="{06B63F8F-9BD9-4175-8C63-08B2429139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1" name="Straight Connector 1120">
                      <a:extLst>
                        <a:ext uri="{FF2B5EF4-FFF2-40B4-BE49-F238E27FC236}">
                          <a16:creationId xmlns:a16="http://schemas.microsoft.com/office/drawing/2014/main" id="{D316A74C-2806-494D-9F9F-E1292F7730E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9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2" name="Straight Connector 1121">
                      <a:extLst>
                        <a:ext uri="{FF2B5EF4-FFF2-40B4-BE49-F238E27FC236}">
                          <a16:creationId xmlns:a16="http://schemas.microsoft.com/office/drawing/2014/main" id="{212A3EEF-B53F-4749-9B3C-3F685E0A349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234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3" name="Group 1105">
                    <a:extLst>
                      <a:ext uri="{FF2B5EF4-FFF2-40B4-BE49-F238E27FC236}">
                        <a16:creationId xmlns:a16="http://schemas.microsoft.com/office/drawing/2014/main" id="{D2DB918C-EB1D-467A-BA4E-021D8FB825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9" name="Straight Connector 1118">
                      <a:extLst>
                        <a:ext uri="{FF2B5EF4-FFF2-40B4-BE49-F238E27FC236}">
                          <a16:creationId xmlns:a16="http://schemas.microsoft.com/office/drawing/2014/main" id="{D410A63A-5051-4EFC-829D-B1B1757120E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4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0" name="Straight Connector 1119">
                      <a:extLst>
                        <a:ext uri="{FF2B5EF4-FFF2-40B4-BE49-F238E27FC236}">
                          <a16:creationId xmlns:a16="http://schemas.microsoft.com/office/drawing/2014/main" id="{06A2C79E-FD6E-4F8B-BEC4-8C8345400E9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9685" y="2939093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4" name="Group 1106">
                    <a:extLst>
                      <a:ext uri="{FF2B5EF4-FFF2-40B4-BE49-F238E27FC236}">
                        <a16:creationId xmlns:a16="http://schemas.microsoft.com/office/drawing/2014/main" id="{F6FF251F-F53D-437C-88E3-8C75ADC4F1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7" name="Straight Connector 1116">
                      <a:extLst>
                        <a:ext uri="{FF2B5EF4-FFF2-40B4-BE49-F238E27FC236}">
                          <a16:creationId xmlns:a16="http://schemas.microsoft.com/office/drawing/2014/main" id="{201FB36C-1002-46AA-A823-D84D6964FE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916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8" name="Straight Connector 1117">
                      <a:extLst>
                        <a:ext uri="{FF2B5EF4-FFF2-40B4-BE49-F238E27FC236}">
                          <a16:creationId xmlns:a16="http://schemas.microsoft.com/office/drawing/2014/main" id="{54AFBC57-0AA5-4D67-82AD-733328ED594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2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5" name="Group 1107">
                    <a:extLst>
                      <a:ext uri="{FF2B5EF4-FFF2-40B4-BE49-F238E27FC236}">
                        <a16:creationId xmlns:a16="http://schemas.microsoft.com/office/drawing/2014/main" id="{3E1FAFE0-C468-483C-8508-A1F7E097B8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5" name="Straight Connector 1114">
                      <a:extLst>
                        <a:ext uri="{FF2B5EF4-FFF2-40B4-BE49-F238E27FC236}">
                          <a16:creationId xmlns:a16="http://schemas.microsoft.com/office/drawing/2014/main" id="{D2795C38-976E-45B2-A547-8A0B7480EE0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395" y="2841829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6" name="Straight Connector 1115">
                      <a:extLst>
                        <a:ext uri="{FF2B5EF4-FFF2-40B4-BE49-F238E27FC236}">
                          <a16:creationId xmlns:a16="http://schemas.microsoft.com/office/drawing/2014/main" id="{42357E74-62DA-4BEB-A72B-35CB9A27825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689" y="293895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6" name="Group 1108">
                    <a:extLst>
                      <a:ext uri="{FF2B5EF4-FFF2-40B4-BE49-F238E27FC236}">
                        <a16:creationId xmlns:a16="http://schemas.microsoft.com/office/drawing/2014/main" id="{8E4E7F79-7378-425E-A3C2-9C174FCA55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3" name="Straight Connector 1112">
                      <a:extLst>
                        <a:ext uri="{FF2B5EF4-FFF2-40B4-BE49-F238E27FC236}">
                          <a16:creationId xmlns:a16="http://schemas.microsoft.com/office/drawing/2014/main" id="{8580EA4A-EAD3-428B-BF56-83E59D013E0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892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4" name="Straight Connector 1113">
                      <a:extLst>
                        <a:ext uri="{FF2B5EF4-FFF2-40B4-BE49-F238E27FC236}">
                          <a16:creationId xmlns:a16="http://schemas.microsoft.com/office/drawing/2014/main" id="{512FC1C8-9298-4885-84F1-15FB25C58F4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170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7" name="Group 1109">
                    <a:extLst>
                      <a:ext uri="{FF2B5EF4-FFF2-40B4-BE49-F238E27FC236}">
                        <a16:creationId xmlns:a16="http://schemas.microsoft.com/office/drawing/2014/main" id="{1A7D8109-9EF4-4E19-9462-E057FBFF16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1" name="Straight Connector 1110">
                      <a:extLst>
                        <a:ext uri="{FF2B5EF4-FFF2-40B4-BE49-F238E27FC236}">
                          <a16:creationId xmlns:a16="http://schemas.microsoft.com/office/drawing/2014/main" id="{20C7E6AF-4F54-4757-99CD-5B586943780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372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2" name="Straight Connector 1111">
                      <a:extLst>
                        <a:ext uri="{FF2B5EF4-FFF2-40B4-BE49-F238E27FC236}">
                          <a16:creationId xmlns:a16="http://schemas.microsoft.com/office/drawing/2014/main" id="{DA1206A4-E6E3-4BF7-9D47-64848D8D8D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649" y="293881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31" name="Group 1073">
                  <a:extLst>
                    <a:ext uri="{FF2B5EF4-FFF2-40B4-BE49-F238E27FC236}">
                      <a16:creationId xmlns:a16="http://schemas.microsoft.com/office/drawing/2014/main" id="{B44E64A1-4661-450A-9402-BC3A8C74C5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32" name="Group 1074">
                    <a:extLst>
                      <a:ext uri="{FF2B5EF4-FFF2-40B4-BE49-F238E27FC236}">
                        <a16:creationId xmlns:a16="http://schemas.microsoft.com/office/drawing/2014/main" id="{C4E29F61-05E3-47A9-A004-C79E8865CA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89" name="Rectangle 188">
                      <a:extLst>
                        <a:ext uri="{FF2B5EF4-FFF2-40B4-BE49-F238E27FC236}">
                          <a16:creationId xmlns:a16="http://schemas.microsoft.com/office/drawing/2014/main" id="{308E712A-7F76-4C98-9835-83322DCCF5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95548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90" name="AutoShape 189">
                      <a:extLst>
                        <a:ext uri="{FF2B5EF4-FFF2-40B4-BE49-F238E27FC236}">
                          <a16:creationId xmlns:a16="http://schemas.microsoft.com/office/drawing/2014/main" id="{00FDA92F-9F81-49F0-9DE7-583DF14BD6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20355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91" name="Freeform 190">
                      <a:extLst>
                        <a:ext uri="{FF2B5EF4-FFF2-40B4-BE49-F238E27FC236}">
                          <a16:creationId xmlns:a16="http://schemas.microsoft.com/office/drawing/2014/main" id="{40EF7A34-88AF-4CAA-AC63-3043BD510DC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69606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92" name="Freeform 191">
                      <a:extLst>
                        <a:ext uri="{FF2B5EF4-FFF2-40B4-BE49-F238E27FC236}">
                          <a16:creationId xmlns:a16="http://schemas.microsoft.com/office/drawing/2014/main" id="{148155D8-8857-4054-B330-1EDE68B2C2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00836" y="2936020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93" name="Freeform 192">
                      <a:extLst>
                        <a:ext uri="{FF2B5EF4-FFF2-40B4-BE49-F238E27FC236}">
                          <a16:creationId xmlns:a16="http://schemas.microsoft.com/office/drawing/2014/main" id="{2E4DC26A-7E55-4E39-A8DA-420AA00459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22643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076" name="Straight Connector 1075">
                    <a:extLst>
                      <a:ext uri="{FF2B5EF4-FFF2-40B4-BE49-F238E27FC236}">
                        <a16:creationId xmlns:a16="http://schemas.microsoft.com/office/drawing/2014/main" id="{CB153341-EDF8-407F-B8FB-E1BF3BDB7C8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7778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Straight Connector 1076">
                    <a:extLst>
                      <a:ext uri="{FF2B5EF4-FFF2-40B4-BE49-F238E27FC236}">
                        <a16:creationId xmlns:a16="http://schemas.microsoft.com/office/drawing/2014/main" id="{BBF40F46-20B2-47B9-A490-01C9E15EBA21}"/>
                      </a:ext>
                    </a:extLst>
                  </p:cNvPr>
                  <p:cNvCxnSpPr/>
                  <p:nvPr/>
                </p:nvCxnSpPr>
                <p:spPr>
                  <a:xfrm>
                    <a:off x="6875971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Straight Connector 1077">
                    <a:extLst>
                      <a:ext uri="{FF2B5EF4-FFF2-40B4-BE49-F238E27FC236}">
                        <a16:creationId xmlns:a16="http://schemas.microsoft.com/office/drawing/2014/main" id="{84DF650B-FB7C-4149-8FD7-6C26BD25D0F5}"/>
                      </a:ext>
                    </a:extLst>
                  </p:cNvPr>
                  <p:cNvCxnSpPr/>
                  <p:nvPr/>
                </p:nvCxnSpPr>
                <p:spPr>
                  <a:xfrm>
                    <a:off x="6872281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9" name="Straight Connector 1078">
                    <a:extLst>
                      <a:ext uri="{FF2B5EF4-FFF2-40B4-BE49-F238E27FC236}">
                        <a16:creationId xmlns:a16="http://schemas.microsoft.com/office/drawing/2014/main" id="{30436E37-903B-4F4C-8767-0B885EBE62B0}"/>
                      </a:ext>
                    </a:extLst>
                  </p:cNvPr>
                  <p:cNvCxnSpPr/>
                  <p:nvPr/>
                </p:nvCxnSpPr>
                <p:spPr>
                  <a:xfrm>
                    <a:off x="6872281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0" name="Straight Connector 1079">
                    <a:extLst>
                      <a:ext uri="{FF2B5EF4-FFF2-40B4-BE49-F238E27FC236}">
                        <a16:creationId xmlns:a16="http://schemas.microsoft.com/office/drawing/2014/main" id="{BCB08AE1-75C7-48CE-98BD-DEFF730882D1}"/>
                      </a:ext>
                    </a:extLst>
                  </p:cNvPr>
                  <p:cNvCxnSpPr/>
                  <p:nvPr/>
                </p:nvCxnSpPr>
                <p:spPr>
                  <a:xfrm>
                    <a:off x="6868588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>
                    <a:extLst>
                      <a:ext uri="{FF2B5EF4-FFF2-40B4-BE49-F238E27FC236}">
                        <a16:creationId xmlns:a16="http://schemas.microsoft.com/office/drawing/2014/main" id="{8FE399FF-0428-4166-99C6-EEA25A485865}"/>
                      </a:ext>
                    </a:extLst>
                  </p:cNvPr>
                  <p:cNvCxnSpPr/>
                  <p:nvPr/>
                </p:nvCxnSpPr>
                <p:spPr>
                  <a:xfrm>
                    <a:off x="686489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2" name="Straight Connector 1081">
                    <a:extLst>
                      <a:ext uri="{FF2B5EF4-FFF2-40B4-BE49-F238E27FC236}">
                        <a16:creationId xmlns:a16="http://schemas.microsoft.com/office/drawing/2014/main" id="{CDF32388-D203-4E3F-9101-6536B34B5801}"/>
                      </a:ext>
                    </a:extLst>
                  </p:cNvPr>
                  <p:cNvCxnSpPr/>
                  <p:nvPr/>
                </p:nvCxnSpPr>
                <p:spPr>
                  <a:xfrm>
                    <a:off x="6864898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Straight Connector 1082">
                    <a:extLst>
                      <a:ext uri="{FF2B5EF4-FFF2-40B4-BE49-F238E27FC236}">
                        <a16:creationId xmlns:a16="http://schemas.microsoft.com/office/drawing/2014/main" id="{5B605F75-0DAE-4909-B170-81FD7301DA95}"/>
                      </a:ext>
                    </a:extLst>
                  </p:cNvPr>
                  <p:cNvCxnSpPr/>
                  <p:nvPr/>
                </p:nvCxnSpPr>
                <p:spPr>
                  <a:xfrm>
                    <a:off x="6861206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Straight Connector 1083">
                    <a:extLst>
                      <a:ext uri="{FF2B5EF4-FFF2-40B4-BE49-F238E27FC236}">
                        <a16:creationId xmlns:a16="http://schemas.microsoft.com/office/drawing/2014/main" id="{D83B4FF1-594C-4E00-901A-12E9A8303DFE}"/>
                      </a:ext>
                    </a:extLst>
                  </p:cNvPr>
                  <p:cNvCxnSpPr/>
                  <p:nvPr/>
                </p:nvCxnSpPr>
                <p:spPr>
                  <a:xfrm>
                    <a:off x="6868588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Straight Connector 1084">
                    <a:extLst>
                      <a:ext uri="{FF2B5EF4-FFF2-40B4-BE49-F238E27FC236}">
                        <a16:creationId xmlns:a16="http://schemas.microsoft.com/office/drawing/2014/main" id="{B39AD4ED-18BE-4902-A7EB-00FC42FB13E3}"/>
                      </a:ext>
                    </a:extLst>
                  </p:cNvPr>
                  <p:cNvCxnSpPr/>
                  <p:nvPr/>
                </p:nvCxnSpPr>
                <p:spPr>
                  <a:xfrm>
                    <a:off x="6872281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>
                    <a:extLst>
                      <a:ext uri="{FF2B5EF4-FFF2-40B4-BE49-F238E27FC236}">
                        <a16:creationId xmlns:a16="http://schemas.microsoft.com/office/drawing/2014/main" id="{508BE41C-78E2-4CC9-BDC1-1FA037BE3D6D}"/>
                      </a:ext>
                    </a:extLst>
                  </p:cNvPr>
                  <p:cNvCxnSpPr/>
                  <p:nvPr/>
                </p:nvCxnSpPr>
                <p:spPr>
                  <a:xfrm>
                    <a:off x="6872281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>
                    <a:extLst>
                      <a:ext uri="{FF2B5EF4-FFF2-40B4-BE49-F238E27FC236}">
                        <a16:creationId xmlns:a16="http://schemas.microsoft.com/office/drawing/2014/main" id="{03D775D2-6495-4EC7-ABF8-3CE3B0270B52}"/>
                      </a:ext>
                    </a:extLst>
                  </p:cNvPr>
                  <p:cNvCxnSpPr/>
                  <p:nvPr/>
                </p:nvCxnSpPr>
                <p:spPr>
                  <a:xfrm>
                    <a:off x="6875971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>
                    <a:extLst>
                      <a:ext uri="{FF2B5EF4-FFF2-40B4-BE49-F238E27FC236}">
                        <a16:creationId xmlns:a16="http://schemas.microsoft.com/office/drawing/2014/main" id="{8209A733-AE83-4E75-B447-167978C8FCA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75971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8" name="Group 1309">
              <a:extLst>
                <a:ext uri="{FF2B5EF4-FFF2-40B4-BE49-F238E27FC236}">
                  <a16:creationId xmlns:a16="http://schemas.microsoft.com/office/drawing/2014/main" id="{7398AE24-E21A-4434-A71A-E09A09150B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2100" y="2766672"/>
              <a:ext cx="1470209" cy="1869141"/>
              <a:chOff x="916173" y="4038600"/>
              <a:chExt cx="1470209" cy="1869141"/>
            </a:xfrm>
          </p:grpSpPr>
          <p:grpSp>
            <p:nvGrpSpPr>
              <p:cNvPr id="205875" name="Group 187">
                <a:extLst>
                  <a:ext uri="{FF2B5EF4-FFF2-40B4-BE49-F238E27FC236}">
                    <a16:creationId xmlns:a16="http://schemas.microsoft.com/office/drawing/2014/main" id="{3932D30E-D94F-4347-BFC6-E2CBACDC1B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552" name="Rectangle 188">
                  <a:extLst>
                    <a:ext uri="{FF2B5EF4-FFF2-40B4-BE49-F238E27FC236}">
                      <a16:creationId xmlns:a16="http://schemas.microsoft.com/office/drawing/2014/main" id="{7FEAA438-8105-4EA8-B614-440ADC6823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1497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53" name="AutoShape 189">
                  <a:extLst>
                    <a:ext uri="{FF2B5EF4-FFF2-40B4-BE49-F238E27FC236}">
                      <a16:creationId xmlns:a16="http://schemas.microsoft.com/office/drawing/2014/main" id="{89682B27-BBFC-422E-8734-4D7E838B3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54" name="Freeform 190">
                  <a:extLst>
                    <a:ext uri="{FF2B5EF4-FFF2-40B4-BE49-F238E27FC236}">
                      <a16:creationId xmlns:a16="http://schemas.microsoft.com/office/drawing/2014/main" id="{490575F2-D321-4E9F-BAB4-266A8D130A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55" name="Freeform 191">
                  <a:extLst>
                    <a:ext uri="{FF2B5EF4-FFF2-40B4-BE49-F238E27FC236}">
                      <a16:creationId xmlns:a16="http://schemas.microsoft.com/office/drawing/2014/main" id="{12FEC2C5-E301-43A0-AFA5-C716F13339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5" y="1392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56" name="Freeform 192">
                  <a:extLst>
                    <a:ext uri="{FF2B5EF4-FFF2-40B4-BE49-F238E27FC236}">
                      <a16:creationId xmlns:a16="http://schemas.microsoft.com/office/drawing/2014/main" id="{951BA61F-46DB-420B-8A03-0B75C5BFA4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3" y="1388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312" name="Straight Connector 1311">
                <a:extLst>
                  <a:ext uri="{FF2B5EF4-FFF2-40B4-BE49-F238E27FC236}">
                    <a16:creationId xmlns:a16="http://schemas.microsoft.com/office/drawing/2014/main" id="{D14FDD62-3CA1-4C9A-B740-89C6E344898E}"/>
                  </a:ext>
                </a:extLst>
              </p:cNvPr>
              <p:cNvCxnSpPr/>
              <p:nvPr/>
            </p:nvCxnSpPr>
            <p:spPr>
              <a:xfrm flipH="1">
                <a:off x="1181303" y="4380581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>
                <a:extLst>
                  <a:ext uri="{FF2B5EF4-FFF2-40B4-BE49-F238E27FC236}">
                    <a16:creationId xmlns:a16="http://schemas.microsoft.com/office/drawing/2014/main" id="{A91EF011-9909-4FB3-B443-3FCDC13E7479}"/>
                  </a:ext>
                </a:extLst>
              </p:cNvPr>
              <p:cNvCxnSpPr>
                <a:stCxn id="1552" idx="2"/>
              </p:cNvCxnSpPr>
              <p:nvPr/>
            </p:nvCxnSpPr>
            <p:spPr>
              <a:xfrm flipH="1">
                <a:off x="1486071" y="4390103"/>
                <a:ext cx="201591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Straight Connector 1313">
                <a:extLst>
                  <a:ext uri="{FF2B5EF4-FFF2-40B4-BE49-F238E27FC236}">
                    <a16:creationId xmlns:a16="http://schemas.microsoft.com/office/drawing/2014/main" id="{9D73F7B7-DF5A-4362-9C14-3CBD25BFBCE1}"/>
                  </a:ext>
                </a:extLst>
              </p:cNvPr>
              <p:cNvCxnSpPr/>
              <p:nvPr/>
            </p:nvCxnSpPr>
            <p:spPr>
              <a:xfrm>
                <a:off x="1803537" y="4394864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Connector 1314">
                <a:extLst>
                  <a:ext uri="{FF2B5EF4-FFF2-40B4-BE49-F238E27FC236}">
                    <a16:creationId xmlns:a16="http://schemas.microsoft.com/office/drawing/2014/main" id="{0820229A-8ADB-444B-969B-7DAF0E22756D}"/>
                  </a:ext>
                </a:extLst>
              </p:cNvPr>
              <p:cNvCxnSpPr>
                <a:endCxn id="1337" idx="0"/>
              </p:cNvCxnSpPr>
              <p:nvPr/>
            </p:nvCxnSpPr>
            <p:spPr>
              <a:xfrm>
                <a:off x="1943222" y="4418667"/>
                <a:ext cx="274608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880" name="Group 1315">
                <a:extLst>
                  <a:ext uri="{FF2B5EF4-FFF2-40B4-BE49-F238E27FC236}">
                    <a16:creationId xmlns:a16="http://schemas.microsoft.com/office/drawing/2014/main" id="{205108B8-14EF-48DC-89FF-45DAE59280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58" name="Group 1493">
                  <a:extLst>
                    <a:ext uri="{FF2B5EF4-FFF2-40B4-BE49-F238E27FC236}">
                      <a16:creationId xmlns:a16="http://schemas.microsoft.com/office/drawing/2014/main" id="{D175A763-CD69-4634-998B-1390223CD6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515" name="Rectangle 1514">
                    <a:extLst>
                      <a:ext uri="{FF2B5EF4-FFF2-40B4-BE49-F238E27FC236}">
                        <a16:creationId xmlns:a16="http://schemas.microsoft.com/office/drawing/2014/main" id="{CEEBC6DB-CD03-468B-B47F-BDF674A180EF}"/>
                      </a:ext>
                    </a:extLst>
                  </p:cNvPr>
                  <p:cNvSpPr/>
                  <p:nvPr/>
                </p:nvSpPr>
                <p:spPr>
                  <a:xfrm>
                    <a:off x="6509502" y="3058111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516" name="Straight Connector 1515">
                    <a:extLst>
                      <a:ext uri="{FF2B5EF4-FFF2-40B4-BE49-F238E27FC236}">
                        <a16:creationId xmlns:a16="http://schemas.microsoft.com/office/drawing/2014/main" id="{F9A13880-4DBF-4062-912F-A2DED4D0E72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6775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7" name="Rectangle 1516">
                    <a:extLst>
                      <a:ext uri="{FF2B5EF4-FFF2-40B4-BE49-F238E27FC236}">
                        <a16:creationId xmlns:a16="http://schemas.microsoft.com/office/drawing/2014/main" id="{4AC9D1C0-D4E3-4936-809A-76B44A2E67C5}"/>
                      </a:ext>
                    </a:extLst>
                  </p:cNvPr>
                  <p:cNvSpPr/>
                  <p:nvPr/>
                </p:nvSpPr>
                <p:spPr>
                  <a:xfrm>
                    <a:off x="6476671" y="306751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518" name="Straight Connector 1517">
                    <a:extLst>
                      <a:ext uri="{FF2B5EF4-FFF2-40B4-BE49-F238E27FC236}">
                        <a16:creationId xmlns:a16="http://schemas.microsoft.com/office/drawing/2014/main" id="{2E41238E-D8FC-4439-8A82-CD754E6CF2E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083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9" name="Rectangle 1518">
                    <a:extLst>
                      <a:ext uri="{FF2B5EF4-FFF2-40B4-BE49-F238E27FC236}">
                        <a16:creationId xmlns:a16="http://schemas.microsoft.com/office/drawing/2014/main" id="{2BC461ED-4053-4BBF-A181-DA68BA99F4B8}"/>
                      </a:ext>
                    </a:extLst>
                  </p:cNvPr>
                  <p:cNvSpPr/>
                  <p:nvPr/>
                </p:nvSpPr>
                <p:spPr>
                  <a:xfrm>
                    <a:off x="6816928" y="370195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0" name="Rectangle 1519">
                    <a:extLst>
                      <a:ext uri="{FF2B5EF4-FFF2-40B4-BE49-F238E27FC236}">
                        <a16:creationId xmlns:a16="http://schemas.microsoft.com/office/drawing/2014/main" id="{D1B99646-BC04-4D18-AEA8-CEA144DF331A}"/>
                      </a:ext>
                    </a:extLst>
                  </p:cNvPr>
                  <p:cNvSpPr/>
                  <p:nvPr/>
                </p:nvSpPr>
                <p:spPr>
                  <a:xfrm>
                    <a:off x="6405038" y="3153669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521" name="Straight Connector 1520">
                    <a:extLst>
                      <a:ext uri="{FF2B5EF4-FFF2-40B4-BE49-F238E27FC236}">
                        <a16:creationId xmlns:a16="http://schemas.microsoft.com/office/drawing/2014/main" id="{8A72AEAB-C781-47E3-9700-7BD28F357A2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6775" y="38037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86" name="Group 1521">
                    <a:extLst>
                      <a:ext uri="{FF2B5EF4-FFF2-40B4-BE49-F238E27FC236}">
                        <a16:creationId xmlns:a16="http://schemas.microsoft.com/office/drawing/2014/main" id="{A3681B08-39E1-410E-9584-D121C3FCEC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50" name="Straight Connector 1549">
                      <a:extLst>
                        <a:ext uri="{FF2B5EF4-FFF2-40B4-BE49-F238E27FC236}">
                          <a16:creationId xmlns:a16="http://schemas.microsoft.com/office/drawing/2014/main" id="{1B3935D9-3853-439C-9779-C3B267560C2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500" y="284196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1" name="Straight Connector 1550">
                      <a:extLst>
                        <a:ext uri="{FF2B5EF4-FFF2-40B4-BE49-F238E27FC236}">
                          <a16:creationId xmlns:a16="http://schemas.microsoft.com/office/drawing/2014/main" id="{637AC62C-0F9A-4A16-9BB4-486E83243A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794" y="293439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7" name="Group 1522">
                    <a:extLst>
                      <a:ext uri="{FF2B5EF4-FFF2-40B4-BE49-F238E27FC236}">
                        <a16:creationId xmlns:a16="http://schemas.microsoft.com/office/drawing/2014/main" id="{E7843FCC-58E1-4D33-AB39-3120EFB1603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8" name="Straight Connector 1547">
                      <a:extLst>
                        <a:ext uri="{FF2B5EF4-FFF2-40B4-BE49-F238E27FC236}">
                          <a16:creationId xmlns:a16="http://schemas.microsoft.com/office/drawing/2014/main" id="{FE0277CD-E411-4670-BDFB-4C71B4F3D92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981" y="284189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9" name="Straight Connector 1548">
                      <a:extLst>
                        <a:ext uri="{FF2B5EF4-FFF2-40B4-BE49-F238E27FC236}">
                          <a16:creationId xmlns:a16="http://schemas.microsoft.com/office/drawing/2014/main" id="{77CFC54C-62B4-4CD3-87F3-A6A60E5D1F0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275" y="293432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8" name="Group 1523">
                    <a:extLst>
                      <a:ext uri="{FF2B5EF4-FFF2-40B4-BE49-F238E27FC236}">
                        <a16:creationId xmlns:a16="http://schemas.microsoft.com/office/drawing/2014/main" id="{6E03CAF7-AF4D-409A-9B64-0D8C0E0F628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6" name="Straight Connector 1545">
                      <a:extLst>
                        <a:ext uri="{FF2B5EF4-FFF2-40B4-BE49-F238E27FC236}">
                          <a16:creationId xmlns:a16="http://schemas.microsoft.com/office/drawing/2014/main" id="{EE8E8958-B244-4C7E-84A0-C8EB20A6AC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475" y="284182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7" name="Straight Connector 1546">
                      <a:extLst>
                        <a:ext uri="{FF2B5EF4-FFF2-40B4-BE49-F238E27FC236}">
                          <a16:creationId xmlns:a16="http://schemas.microsoft.com/office/drawing/2014/main" id="{4554522F-4A9E-454F-A0C8-E42E0BEA683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754" y="293425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9" name="Group 1524">
                    <a:extLst>
                      <a:ext uri="{FF2B5EF4-FFF2-40B4-BE49-F238E27FC236}">
                        <a16:creationId xmlns:a16="http://schemas.microsoft.com/office/drawing/2014/main" id="{B00491FB-BB68-45F1-BBB4-A67D9AC619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4" name="Straight Connector 1543">
                      <a:extLst>
                        <a:ext uri="{FF2B5EF4-FFF2-40B4-BE49-F238E27FC236}">
                          <a16:creationId xmlns:a16="http://schemas.microsoft.com/office/drawing/2014/main" id="{39D3E5C9-B77A-461B-BB5E-DCE04B0A204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955" y="284175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5" name="Straight Connector 1544">
                      <a:extLst>
                        <a:ext uri="{FF2B5EF4-FFF2-40B4-BE49-F238E27FC236}">
                          <a16:creationId xmlns:a16="http://schemas.microsoft.com/office/drawing/2014/main" id="{3544143B-D91D-4C9F-AD3C-D9417F5673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234" y="293418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0" name="Group 1525">
                    <a:extLst>
                      <a:ext uri="{FF2B5EF4-FFF2-40B4-BE49-F238E27FC236}">
                        <a16:creationId xmlns:a16="http://schemas.microsoft.com/office/drawing/2014/main" id="{9FDC4A20-138E-452A-B79E-3F3E5705DA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2" name="Straight Connector 1541">
                      <a:extLst>
                        <a:ext uri="{FF2B5EF4-FFF2-40B4-BE49-F238E27FC236}">
                          <a16:creationId xmlns:a16="http://schemas.microsoft.com/office/drawing/2014/main" id="{86D59A04-04F2-433C-A4E9-CE604FC5CCE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434" y="284168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3" name="Straight Connector 1542">
                      <a:extLst>
                        <a:ext uri="{FF2B5EF4-FFF2-40B4-BE49-F238E27FC236}">
                          <a16:creationId xmlns:a16="http://schemas.microsoft.com/office/drawing/2014/main" id="{19FA383A-7FD5-42E2-9E4F-6BFE33DB112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713" y="293411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1" name="Group 1526">
                    <a:extLst>
                      <a:ext uri="{FF2B5EF4-FFF2-40B4-BE49-F238E27FC236}">
                        <a16:creationId xmlns:a16="http://schemas.microsoft.com/office/drawing/2014/main" id="{EA8D5754-0698-4E73-856D-B78B0315B8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0" name="Straight Connector 1539">
                      <a:extLst>
                        <a:ext uri="{FF2B5EF4-FFF2-40B4-BE49-F238E27FC236}">
                          <a16:creationId xmlns:a16="http://schemas.microsoft.com/office/drawing/2014/main" id="{22AC4E41-579A-475E-A2BB-908C85F5276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915" y="284161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1" name="Straight Connector 1540">
                      <a:extLst>
                        <a:ext uri="{FF2B5EF4-FFF2-40B4-BE49-F238E27FC236}">
                          <a16:creationId xmlns:a16="http://schemas.microsoft.com/office/drawing/2014/main" id="{C6E7E693-7478-4976-9FB8-6FBD81731A6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195" y="293874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2" name="Group 1527">
                    <a:extLst>
                      <a:ext uri="{FF2B5EF4-FFF2-40B4-BE49-F238E27FC236}">
                        <a16:creationId xmlns:a16="http://schemas.microsoft.com/office/drawing/2014/main" id="{4008D652-3119-49C2-8E36-F4ABDA6471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8" name="Straight Connector 1537">
                      <a:extLst>
                        <a:ext uri="{FF2B5EF4-FFF2-40B4-BE49-F238E27FC236}">
                          <a16:creationId xmlns:a16="http://schemas.microsoft.com/office/drawing/2014/main" id="{84C730BC-F524-4AF3-BDC2-A3B0F6DA3EC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395" y="284154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9" name="Straight Connector 1538">
                      <a:extLst>
                        <a:ext uri="{FF2B5EF4-FFF2-40B4-BE49-F238E27FC236}">
                          <a16:creationId xmlns:a16="http://schemas.microsoft.com/office/drawing/2014/main" id="{9F893DA5-F1BB-4415-A838-119B752F124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688" y="2938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3" name="Group 1528">
                    <a:extLst>
                      <a:ext uri="{FF2B5EF4-FFF2-40B4-BE49-F238E27FC236}">
                        <a16:creationId xmlns:a16="http://schemas.microsoft.com/office/drawing/2014/main" id="{DFEB863D-B63C-4913-9879-8ACDEABAE82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6" name="Straight Connector 1535">
                      <a:extLst>
                        <a:ext uri="{FF2B5EF4-FFF2-40B4-BE49-F238E27FC236}">
                          <a16:creationId xmlns:a16="http://schemas.microsoft.com/office/drawing/2014/main" id="{AC96802A-E028-47FD-8409-C761BF115C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874" y="284147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7" name="Straight Connector 1536">
                      <a:extLst>
                        <a:ext uri="{FF2B5EF4-FFF2-40B4-BE49-F238E27FC236}">
                          <a16:creationId xmlns:a16="http://schemas.microsoft.com/office/drawing/2014/main" id="{1853F8E7-900D-4312-9505-6F8C0DF456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168" y="293860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4" name="Group 1529">
                    <a:extLst>
                      <a:ext uri="{FF2B5EF4-FFF2-40B4-BE49-F238E27FC236}">
                        <a16:creationId xmlns:a16="http://schemas.microsoft.com/office/drawing/2014/main" id="{0D9745EB-B740-410E-9318-E21B9E9A4F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4" name="Straight Connector 1533">
                      <a:extLst>
                        <a:ext uri="{FF2B5EF4-FFF2-40B4-BE49-F238E27FC236}">
                          <a16:creationId xmlns:a16="http://schemas.microsoft.com/office/drawing/2014/main" id="{057E2486-2BD7-47A0-95F7-775E577C640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372" y="284610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5" name="Straight Connector 1534">
                      <a:extLst>
                        <a:ext uri="{FF2B5EF4-FFF2-40B4-BE49-F238E27FC236}">
                          <a16:creationId xmlns:a16="http://schemas.microsoft.com/office/drawing/2014/main" id="{9F19BEAC-433E-4A91-8CDF-B473BB7F898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649" y="293853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5" name="Group 1530">
                    <a:extLst>
                      <a:ext uri="{FF2B5EF4-FFF2-40B4-BE49-F238E27FC236}">
                        <a16:creationId xmlns:a16="http://schemas.microsoft.com/office/drawing/2014/main" id="{DCC3C298-F037-41DD-82B7-9FB8CC2EF4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2" name="Straight Connector 1531">
                      <a:extLst>
                        <a:ext uri="{FF2B5EF4-FFF2-40B4-BE49-F238E27FC236}">
                          <a16:creationId xmlns:a16="http://schemas.microsoft.com/office/drawing/2014/main" id="{6EF7B5B6-B408-40D8-82D7-7DA2F8266C9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851" y="284603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3" name="Straight Connector 1532">
                      <a:extLst>
                        <a:ext uri="{FF2B5EF4-FFF2-40B4-BE49-F238E27FC236}">
                          <a16:creationId xmlns:a16="http://schemas.microsoft.com/office/drawing/2014/main" id="{30896508-69F1-498C-8FFD-A62C7FEBE9B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129" y="293846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59" name="Group 1494">
                  <a:extLst>
                    <a:ext uri="{FF2B5EF4-FFF2-40B4-BE49-F238E27FC236}">
                      <a16:creationId xmlns:a16="http://schemas.microsoft.com/office/drawing/2014/main" id="{1C8DB638-4FF6-4C7A-B7E9-6429C889EB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60" name="Group 1495">
                    <a:extLst>
                      <a:ext uri="{FF2B5EF4-FFF2-40B4-BE49-F238E27FC236}">
                        <a16:creationId xmlns:a16="http://schemas.microsoft.com/office/drawing/2014/main" id="{A343FCAF-D375-4226-BD08-7A1E775C4B2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510" name="Rectangle 188">
                      <a:extLst>
                        <a:ext uri="{FF2B5EF4-FFF2-40B4-BE49-F238E27FC236}">
                          <a16:creationId xmlns:a16="http://schemas.microsoft.com/office/drawing/2014/main" id="{3D00C163-4A77-4453-A6C5-0507860632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92064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511" name="AutoShape 189">
                      <a:extLst>
                        <a:ext uri="{FF2B5EF4-FFF2-40B4-BE49-F238E27FC236}">
                          <a16:creationId xmlns:a16="http://schemas.microsoft.com/office/drawing/2014/main" id="{90102E08-A982-4B43-B403-24A4D7AA426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16871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512" name="Freeform 190">
                      <a:extLst>
                        <a:ext uri="{FF2B5EF4-FFF2-40B4-BE49-F238E27FC236}">
                          <a16:creationId xmlns:a16="http://schemas.microsoft.com/office/drawing/2014/main" id="{6D90E971-434A-4226-B859-A2420BE2FD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68962" y="2918438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513" name="Freeform 191">
                      <a:extLst>
                        <a:ext uri="{FF2B5EF4-FFF2-40B4-BE49-F238E27FC236}">
                          <a16:creationId xmlns:a16="http://schemas.microsoft.com/office/drawing/2014/main" id="{1AF71707-4B2F-4B85-8958-F6ABD6455C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00191" y="2932536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514" name="Freeform 192">
                      <a:extLst>
                        <a:ext uri="{FF2B5EF4-FFF2-40B4-BE49-F238E27FC236}">
                          <a16:creationId xmlns:a16="http://schemas.microsoft.com/office/drawing/2014/main" id="{31F9D863-420E-4632-B481-D4214493EEC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21999" y="2929403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497" name="Straight Connector 1496">
                    <a:extLst>
                      <a:ext uri="{FF2B5EF4-FFF2-40B4-BE49-F238E27FC236}">
                        <a16:creationId xmlns:a16="http://schemas.microsoft.com/office/drawing/2014/main" id="{859D099C-EB59-4825-B9C5-596CBDAA9E2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7134" y="2121602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8" name="Straight Connector 1497">
                    <a:extLst>
                      <a:ext uri="{FF2B5EF4-FFF2-40B4-BE49-F238E27FC236}">
                        <a16:creationId xmlns:a16="http://schemas.microsoft.com/office/drawing/2014/main" id="{591F8E08-CC17-42D6-B306-A0AFC2F254CB}"/>
                      </a:ext>
                    </a:extLst>
                  </p:cNvPr>
                  <p:cNvCxnSpPr/>
                  <p:nvPr/>
                </p:nvCxnSpPr>
                <p:spPr>
                  <a:xfrm>
                    <a:off x="6875327" y="23001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9" name="Straight Connector 1498">
                    <a:extLst>
                      <a:ext uri="{FF2B5EF4-FFF2-40B4-BE49-F238E27FC236}">
                        <a16:creationId xmlns:a16="http://schemas.microsoft.com/office/drawing/2014/main" id="{381093F0-C088-47A2-AE0B-5276480F1380}"/>
                      </a:ext>
                    </a:extLst>
                  </p:cNvPr>
                  <p:cNvCxnSpPr/>
                  <p:nvPr/>
                </p:nvCxnSpPr>
                <p:spPr>
                  <a:xfrm>
                    <a:off x="6871637" y="23644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0" name="Straight Connector 1499">
                    <a:extLst>
                      <a:ext uri="{FF2B5EF4-FFF2-40B4-BE49-F238E27FC236}">
                        <a16:creationId xmlns:a16="http://schemas.microsoft.com/office/drawing/2014/main" id="{B23E8B45-ED41-45BC-B0BA-9CCA715958E6}"/>
                      </a:ext>
                    </a:extLst>
                  </p:cNvPr>
                  <p:cNvCxnSpPr/>
                  <p:nvPr/>
                </p:nvCxnSpPr>
                <p:spPr>
                  <a:xfrm>
                    <a:off x="6871637" y="244117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1" name="Straight Connector 1500">
                    <a:extLst>
                      <a:ext uri="{FF2B5EF4-FFF2-40B4-BE49-F238E27FC236}">
                        <a16:creationId xmlns:a16="http://schemas.microsoft.com/office/drawing/2014/main" id="{435E71E0-5354-4EA3-8C65-19F708B07C8B}"/>
                      </a:ext>
                    </a:extLst>
                  </p:cNvPr>
                  <p:cNvCxnSpPr/>
                  <p:nvPr/>
                </p:nvCxnSpPr>
                <p:spPr>
                  <a:xfrm>
                    <a:off x="6867944" y="250540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2" name="Straight Connector 1501">
                    <a:extLst>
                      <a:ext uri="{FF2B5EF4-FFF2-40B4-BE49-F238E27FC236}">
                        <a16:creationId xmlns:a16="http://schemas.microsoft.com/office/drawing/2014/main" id="{59DCE210-2C33-409C-AD89-634788F552DF}"/>
                      </a:ext>
                    </a:extLst>
                  </p:cNvPr>
                  <p:cNvCxnSpPr/>
                  <p:nvPr/>
                </p:nvCxnSpPr>
                <p:spPr>
                  <a:xfrm>
                    <a:off x="6864254" y="2566497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3" name="Straight Connector 1502">
                    <a:extLst>
                      <a:ext uri="{FF2B5EF4-FFF2-40B4-BE49-F238E27FC236}">
                        <a16:creationId xmlns:a16="http://schemas.microsoft.com/office/drawing/2014/main" id="{B9CDB41B-7FBC-4ECA-A3C8-2CB79E63E30B}"/>
                      </a:ext>
                    </a:extLst>
                  </p:cNvPr>
                  <p:cNvCxnSpPr/>
                  <p:nvPr/>
                </p:nvCxnSpPr>
                <p:spPr>
                  <a:xfrm>
                    <a:off x="6864254" y="263385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4" name="Straight Connector 1503">
                    <a:extLst>
                      <a:ext uri="{FF2B5EF4-FFF2-40B4-BE49-F238E27FC236}">
                        <a16:creationId xmlns:a16="http://schemas.microsoft.com/office/drawing/2014/main" id="{0D73D9E4-E861-4FCF-A598-B2DCCF309FC0}"/>
                      </a:ext>
                    </a:extLst>
                  </p:cNvPr>
                  <p:cNvCxnSpPr/>
                  <p:nvPr/>
                </p:nvCxnSpPr>
                <p:spPr>
                  <a:xfrm>
                    <a:off x="6860562" y="27027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5" name="Straight Connector 1504">
                    <a:extLst>
                      <a:ext uri="{FF2B5EF4-FFF2-40B4-BE49-F238E27FC236}">
                        <a16:creationId xmlns:a16="http://schemas.microsoft.com/office/drawing/2014/main" id="{4C5FF475-0691-465F-9B63-962DF093ED99}"/>
                      </a:ext>
                    </a:extLst>
                  </p:cNvPr>
                  <p:cNvCxnSpPr/>
                  <p:nvPr/>
                </p:nvCxnSpPr>
                <p:spPr>
                  <a:xfrm>
                    <a:off x="6867944" y="27717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6" name="Straight Connector 1505">
                    <a:extLst>
                      <a:ext uri="{FF2B5EF4-FFF2-40B4-BE49-F238E27FC236}">
                        <a16:creationId xmlns:a16="http://schemas.microsoft.com/office/drawing/2014/main" id="{CEB770FA-B02A-4D85-A64C-DE3C61F0AA0C}"/>
                      </a:ext>
                    </a:extLst>
                  </p:cNvPr>
                  <p:cNvCxnSpPr/>
                  <p:nvPr/>
                </p:nvCxnSpPr>
                <p:spPr>
                  <a:xfrm>
                    <a:off x="6871637" y="284220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7" name="Straight Connector 1506">
                    <a:extLst>
                      <a:ext uri="{FF2B5EF4-FFF2-40B4-BE49-F238E27FC236}">
                        <a16:creationId xmlns:a16="http://schemas.microsoft.com/office/drawing/2014/main" id="{7080D088-FF20-4CB5-9596-0DD953E64241}"/>
                      </a:ext>
                    </a:extLst>
                  </p:cNvPr>
                  <p:cNvCxnSpPr/>
                  <p:nvPr/>
                </p:nvCxnSpPr>
                <p:spPr>
                  <a:xfrm>
                    <a:off x="6871637" y="29111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8" name="Straight Connector 1507">
                    <a:extLst>
                      <a:ext uri="{FF2B5EF4-FFF2-40B4-BE49-F238E27FC236}">
                        <a16:creationId xmlns:a16="http://schemas.microsoft.com/office/drawing/2014/main" id="{75D2DEF3-5F3E-4FF8-84BF-550DB266DEC6}"/>
                      </a:ext>
                    </a:extLst>
                  </p:cNvPr>
                  <p:cNvCxnSpPr/>
                  <p:nvPr/>
                </p:nvCxnSpPr>
                <p:spPr>
                  <a:xfrm>
                    <a:off x="6875327" y="297536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9" name="Straight Connector 1508">
                    <a:extLst>
                      <a:ext uri="{FF2B5EF4-FFF2-40B4-BE49-F238E27FC236}">
                        <a16:creationId xmlns:a16="http://schemas.microsoft.com/office/drawing/2014/main" id="{5DE3D8C5-A5CB-4187-977F-683D7777A11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75327" y="2127868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1" name="Group 1316">
                <a:extLst>
                  <a:ext uri="{FF2B5EF4-FFF2-40B4-BE49-F238E27FC236}">
                    <a16:creationId xmlns:a16="http://schemas.microsoft.com/office/drawing/2014/main" id="{21E23B41-2B58-4825-BB26-6A24846793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00" name="Group 1435">
                  <a:extLst>
                    <a:ext uri="{FF2B5EF4-FFF2-40B4-BE49-F238E27FC236}">
                      <a16:creationId xmlns:a16="http://schemas.microsoft.com/office/drawing/2014/main" id="{6C5518BA-8362-406E-9E88-4B52B2193D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457" name="Rectangle 1456">
                    <a:extLst>
                      <a:ext uri="{FF2B5EF4-FFF2-40B4-BE49-F238E27FC236}">
                        <a16:creationId xmlns:a16="http://schemas.microsoft.com/office/drawing/2014/main" id="{58E7E8F0-4EFB-4CE5-B0A9-54550F7A5838}"/>
                      </a:ext>
                    </a:extLst>
                  </p:cNvPr>
                  <p:cNvSpPr/>
                  <p:nvPr/>
                </p:nvSpPr>
                <p:spPr>
                  <a:xfrm>
                    <a:off x="65099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58" name="Straight Connector 1457">
                    <a:extLst>
                      <a:ext uri="{FF2B5EF4-FFF2-40B4-BE49-F238E27FC236}">
                        <a16:creationId xmlns:a16="http://schemas.microsoft.com/office/drawing/2014/main" id="{0C3D82E8-21C3-474C-A5C1-94CA8EFCE54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22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9" name="Rectangle 1458">
                    <a:extLst>
                      <a:ext uri="{FF2B5EF4-FFF2-40B4-BE49-F238E27FC236}">
                        <a16:creationId xmlns:a16="http://schemas.microsoft.com/office/drawing/2014/main" id="{639791D7-78F7-4A52-AD44-703D3043919A}"/>
                      </a:ext>
                    </a:extLst>
                  </p:cNvPr>
                  <p:cNvSpPr/>
                  <p:nvPr/>
                </p:nvSpPr>
                <p:spPr>
                  <a:xfrm>
                    <a:off x="6477120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60" name="Straight Connector 1459">
                    <a:extLst>
                      <a:ext uri="{FF2B5EF4-FFF2-40B4-BE49-F238E27FC236}">
                        <a16:creationId xmlns:a16="http://schemas.microsoft.com/office/drawing/2014/main" id="{3005CF21-09A8-4164-8A85-1DC3DD2314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5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1" name="Rectangle 1460">
                    <a:extLst>
                      <a:ext uri="{FF2B5EF4-FFF2-40B4-BE49-F238E27FC236}">
                        <a16:creationId xmlns:a16="http://schemas.microsoft.com/office/drawing/2014/main" id="{A6768886-0059-4887-85FE-CE0328ED15C6}"/>
                      </a:ext>
                    </a:extLst>
                  </p:cNvPr>
                  <p:cNvSpPr/>
                  <p:nvPr/>
                </p:nvSpPr>
                <p:spPr>
                  <a:xfrm>
                    <a:off x="6817377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62" name="Rectangle 1461">
                    <a:extLst>
                      <a:ext uri="{FF2B5EF4-FFF2-40B4-BE49-F238E27FC236}">
                        <a16:creationId xmlns:a16="http://schemas.microsoft.com/office/drawing/2014/main" id="{A62006AF-09E8-45E9-A197-C99BF9668CEB}"/>
                      </a:ext>
                    </a:extLst>
                  </p:cNvPr>
                  <p:cNvSpPr/>
                  <p:nvPr/>
                </p:nvSpPr>
                <p:spPr>
                  <a:xfrm>
                    <a:off x="6405487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63" name="Straight Connector 1462">
                    <a:extLst>
                      <a:ext uri="{FF2B5EF4-FFF2-40B4-BE49-F238E27FC236}">
                        <a16:creationId xmlns:a16="http://schemas.microsoft.com/office/drawing/2014/main" id="{BCEB9731-05D7-42F1-B1B1-1969F600F18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224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28" name="Group 1463">
                    <a:extLst>
                      <a:ext uri="{FF2B5EF4-FFF2-40B4-BE49-F238E27FC236}">
                        <a16:creationId xmlns:a16="http://schemas.microsoft.com/office/drawing/2014/main" id="{333B0FC6-9EC3-4F22-80BE-AD2E281F36C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2" name="Straight Connector 1491">
                      <a:extLst>
                        <a:ext uri="{FF2B5EF4-FFF2-40B4-BE49-F238E27FC236}">
                          <a16:creationId xmlns:a16="http://schemas.microsoft.com/office/drawing/2014/main" id="{FBE56782-3CB9-4DFF-861E-F6309B20DBC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949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3" name="Straight Connector 1492">
                      <a:extLst>
                        <a:ext uri="{FF2B5EF4-FFF2-40B4-BE49-F238E27FC236}">
                          <a16:creationId xmlns:a16="http://schemas.microsoft.com/office/drawing/2014/main" id="{F9A83197-6EB0-441F-B5CC-DF98B21DBDB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243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29" name="Group 1464">
                    <a:extLst>
                      <a:ext uri="{FF2B5EF4-FFF2-40B4-BE49-F238E27FC236}">
                        <a16:creationId xmlns:a16="http://schemas.microsoft.com/office/drawing/2014/main" id="{3EE46313-CFA8-4FD3-974D-513F429AF8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0" name="Straight Connector 1489">
                      <a:extLst>
                        <a:ext uri="{FF2B5EF4-FFF2-40B4-BE49-F238E27FC236}">
                          <a16:creationId xmlns:a16="http://schemas.microsoft.com/office/drawing/2014/main" id="{AFF1BAFD-16B0-4B8B-9BB0-DA74842EF09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431" y="2841898"/>
                      <a:ext cx="119388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1" name="Straight Connector 1490">
                      <a:extLst>
                        <a:ext uri="{FF2B5EF4-FFF2-40B4-BE49-F238E27FC236}">
                          <a16:creationId xmlns:a16="http://schemas.microsoft.com/office/drawing/2014/main" id="{55750FA4-C1EF-470C-AA06-0B618FA43C3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724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0" name="Group 1465">
                    <a:extLst>
                      <a:ext uri="{FF2B5EF4-FFF2-40B4-BE49-F238E27FC236}">
                        <a16:creationId xmlns:a16="http://schemas.microsoft.com/office/drawing/2014/main" id="{1B62ADBB-36E6-4D87-9B4C-288E017D26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8" name="Straight Connector 1487">
                      <a:extLst>
                        <a:ext uri="{FF2B5EF4-FFF2-40B4-BE49-F238E27FC236}">
                          <a16:creationId xmlns:a16="http://schemas.microsoft.com/office/drawing/2014/main" id="{CED21F4F-D77C-4CFF-9518-97A4047145E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926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9" name="Straight Connector 1488">
                      <a:extLst>
                        <a:ext uri="{FF2B5EF4-FFF2-40B4-BE49-F238E27FC236}">
                          <a16:creationId xmlns:a16="http://schemas.microsoft.com/office/drawing/2014/main" id="{3DD1060E-CAFB-4D47-AAC2-56B0D33428C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204" y="293425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1" name="Group 1466">
                    <a:extLst>
                      <a:ext uri="{FF2B5EF4-FFF2-40B4-BE49-F238E27FC236}">
                        <a16:creationId xmlns:a16="http://schemas.microsoft.com/office/drawing/2014/main" id="{224AE72E-35C3-48EC-9482-A7EEB851D24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6" name="Straight Connector 1485">
                      <a:extLst>
                        <a:ext uri="{FF2B5EF4-FFF2-40B4-BE49-F238E27FC236}">
                          <a16:creationId xmlns:a16="http://schemas.microsoft.com/office/drawing/2014/main" id="{B904D7FC-1E59-4BF8-A7A4-785866F1ACF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4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7" name="Straight Connector 1486">
                      <a:extLst>
                        <a:ext uri="{FF2B5EF4-FFF2-40B4-BE49-F238E27FC236}">
                          <a16:creationId xmlns:a16="http://schemas.microsoft.com/office/drawing/2014/main" id="{11B868CC-5A63-461F-B331-A681C62513C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683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2" name="Group 1467">
                    <a:extLst>
                      <a:ext uri="{FF2B5EF4-FFF2-40B4-BE49-F238E27FC236}">
                        <a16:creationId xmlns:a16="http://schemas.microsoft.com/office/drawing/2014/main" id="{0EAB2EDC-C821-4530-8518-E6749A0D31E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4" name="Straight Connector 1483">
                      <a:extLst>
                        <a:ext uri="{FF2B5EF4-FFF2-40B4-BE49-F238E27FC236}">
                          <a16:creationId xmlns:a16="http://schemas.microsoft.com/office/drawing/2014/main" id="{70EFF1EF-23A8-4240-A4CD-7D2489442FC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8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5" name="Straight Connector 1484">
                      <a:extLst>
                        <a:ext uri="{FF2B5EF4-FFF2-40B4-BE49-F238E27FC236}">
                          <a16:creationId xmlns:a16="http://schemas.microsoft.com/office/drawing/2014/main" id="{7C4EA40F-F52F-45EC-9E95-7BCB80EA146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163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3" name="Group 1468">
                    <a:extLst>
                      <a:ext uri="{FF2B5EF4-FFF2-40B4-BE49-F238E27FC236}">
                        <a16:creationId xmlns:a16="http://schemas.microsoft.com/office/drawing/2014/main" id="{D992F940-AD5B-4046-8EFE-AB9ABAD639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2" name="Straight Connector 1481">
                      <a:extLst>
                        <a:ext uri="{FF2B5EF4-FFF2-40B4-BE49-F238E27FC236}">
                          <a16:creationId xmlns:a16="http://schemas.microsoft.com/office/drawing/2014/main" id="{4CC0BE3D-00C7-4BD7-8C57-F64345B9243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3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3" name="Straight Connector 1482">
                      <a:extLst>
                        <a:ext uri="{FF2B5EF4-FFF2-40B4-BE49-F238E27FC236}">
                          <a16:creationId xmlns:a16="http://schemas.microsoft.com/office/drawing/2014/main" id="{662D2EC9-0D0A-4D51-B58A-9A49390B442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9613" y="2938744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4" name="Group 1469">
                    <a:extLst>
                      <a:ext uri="{FF2B5EF4-FFF2-40B4-BE49-F238E27FC236}">
                        <a16:creationId xmlns:a16="http://schemas.microsoft.com/office/drawing/2014/main" id="{5C296AB1-E06E-40AE-8E8D-80AD6ED17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0" name="Straight Connector 1479">
                      <a:extLst>
                        <a:ext uri="{FF2B5EF4-FFF2-40B4-BE49-F238E27FC236}">
                          <a16:creationId xmlns:a16="http://schemas.microsoft.com/office/drawing/2014/main" id="{B29F2BDE-B733-43B4-BFA4-3ECBC940BEF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8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1" name="Straight Connector 1480">
                      <a:extLst>
                        <a:ext uri="{FF2B5EF4-FFF2-40B4-BE49-F238E27FC236}">
                          <a16:creationId xmlns:a16="http://schemas.microsoft.com/office/drawing/2014/main" id="{2BE38243-2B9F-4890-B22E-6D2225BF3D5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140" y="293867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5" name="Group 1470">
                    <a:extLst>
                      <a:ext uri="{FF2B5EF4-FFF2-40B4-BE49-F238E27FC236}">
                        <a16:creationId xmlns:a16="http://schemas.microsoft.com/office/drawing/2014/main" id="{2C5F0ADB-59D0-4E23-8244-278897A784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8" name="Straight Connector 1477">
                      <a:extLst>
                        <a:ext uri="{FF2B5EF4-FFF2-40B4-BE49-F238E27FC236}">
                          <a16:creationId xmlns:a16="http://schemas.microsoft.com/office/drawing/2014/main" id="{13DCF93B-45AC-41AC-8E62-A2CB9A637FB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325" y="2841480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9" name="Straight Connector 1478">
                      <a:extLst>
                        <a:ext uri="{FF2B5EF4-FFF2-40B4-BE49-F238E27FC236}">
                          <a16:creationId xmlns:a16="http://schemas.microsoft.com/office/drawing/2014/main" id="{9197E48F-7C4F-4446-BAAB-72E0BD4AE90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6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6" name="Group 1471">
                    <a:extLst>
                      <a:ext uri="{FF2B5EF4-FFF2-40B4-BE49-F238E27FC236}">
                        <a16:creationId xmlns:a16="http://schemas.microsoft.com/office/drawing/2014/main" id="{F18E39DC-49D6-4E1C-970D-A95CC69D51B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6" name="Straight Connector 1475">
                      <a:extLst>
                        <a:ext uri="{FF2B5EF4-FFF2-40B4-BE49-F238E27FC236}">
                          <a16:creationId xmlns:a16="http://schemas.microsoft.com/office/drawing/2014/main" id="{CB9BE2D5-6C7F-4AA3-B092-522E80DEA93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821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7" name="Straight Connector 1476">
                      <a:extLst>
                        <a:ext uri="{FF2B5EF4-FFF2-40B4-BE49-F238E27FC236}">
                          <a16:creationId xmlns:a16="http://schemas.microsoft.com/office/drawing/2014/main" id="{74BC1076-A98E-4825-9579-71557474CD8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100" y="293853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7" name="Group 1472">
                    <a:extLst>
                      <a:ext uri="{FF2B5EF4-FFF2-40B4-BE49-F238E27FC236}">
                        <a16:creationId xmlns:a16="http://schemas.microsoft.com/office/drawing/2014/main" id="{0CDD3F95-E653-4880-A3F3-FBB6317FBD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4" name="Straight Connector 1473">
                      <a:extLst>
                        <a:ext uri="{FF2B5EF4-FFF2-40B4-BE49-F238E27FC236}">
                          <a16:creationId xmlns:a16="http://schemas.microsoft.com/office/drawing/2014/main" id="{5004DDC1-8E7B-4705-8769-8DDC249704C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300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5" name="Straight Connector 1474">
                      <a:extLst>
                        <a:ext uri="{FF2B5EF4-FFF2-40B4-BE49-F238E27FC236}">
                          <a16:creationId xmlns:a16="http://schemas.microsoft.com/office/drawing/2014/main" id="{5D7C742B-7C96-4BC5-B851-4FB1875C6CE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80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01" name="Group 1436">
                  <a:extLst>
                    <a:ext uri="{FF2B5EF4-FFF2-40B4-BE49-F238E27FC236}">
                      <a16:creationId xmlns:a16="http://schemas.microsoft.com/office/drawing/2014/main" id="{111580C1-7C39-4174-91B1-AF0943C5C5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02" name="Group 1437">
                    <a:extLst>
                      <a:ext uri="{FF2B5EF4-FFF2-40B4-BE49-F238E27FC236}">
                        <a16:creationId xmlns:a16="http://schemas.microsoft.com/office/drawing/2014/main" id="{2DA032D0-402E-402D-BAC7-BAEF8788FA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452" name="Rectangle 188">
                      <a:extLst>
                        <a:ext uri="{FF2B5EF4-FFF2-40B4-BE49-F238E27FC236}">
                          <a16:creationId xmlns:a16="http://schemas.microsoft.com/office/drawing/2014/main" id="{6DC1B697-86E9-4530-BDE4-4AEB50B61BA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453" name="AutoShape 189">
                      <a:extLst>
                        <a:ext uri="{FF2B5EF4-FFF2-40B4-BE49-F238E27FC236}">
                          <a16:creationId xmlns:a16="http://schemas.microsoft.com/office/drawing/2014/main" id="{239274EC-1AC6-44E6-B395-4DD288917F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454" name="Freeform 190">
                      <a:extLst>
                        <a:ext uri="{FF2B5EF4-FFF2-40B4-BE49-F238E27FC236}">
                          <a16:creationId xmlns:a16="http://schemas.microsoft.com/office/drawing/2014/main" id="{3C1588B6-6C45-4EDA-B1FA-8C4FFA881F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69517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455" name="Freeform 191">
                      <a:extLst>
                        <a:ext uri="{FF2B5EF4-FFF2-40B4-BE49-F238E27FC236}">
                          <a16:creationId xmlns:a16="http://schemas.microsoft.com/office/drawing/2014/main" id="{5EDD4150-C1F9-4D88-AEF2-6B34060B4A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00749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456" name="Freeform 192">
                      <a:extLst>
                        <a:ext uri="{FF2B5EF4-FFF2-40B4-BE49-F238E27FC236}">
                          <a16:creationId xmlns:a16="http://schemas.microsoft.com/office/drawing/2014/main" id="{EBBF3307-3327-4481-AB92-A8D0FE79B2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22554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439" name="Straight Connector 1438">
                    <a:extLst>
                      <a:ext uri="{FF2B5EF4-FFF2-40B4-BE49-F238E27FC236}">
                        <a16:creationId xmlns:a16="http://schemas.microsoft.com/office/drawing/2014/main" id="{1B47B9DD-7465-4B61-A49D-6E4DDF2E01E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7690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0" name="Straight Connector 1439">
                    <a:extLst>
                      <a:ext uri="{FF2B5EF4-FFF2-40B4-BE49-F238E27FC236}">
                        <a16:creationId xmlns:a16="http://schemas.microsoft.com/office/drawing/2014/main" id="{D7CAA00E-D840-4BEF-AACA-8732EE4303CA}"/>
                      </a:ext>
                    </a:extLst>
                  </p:cNvPr>
                  <p:cNvCxnSpPr/>
                  <p:nvPr/>
                </p:nvCxnSpPr>
                <p:spPr>
                  <a:xfrm>
                    <a:off x="6875885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Straight Connector 1440">
                    <a:extLst>
                      <a:ext uri="{FF2B5EF4-FFF2-40B4-BE49-F238E27FC236}">
                        <a16:creationId xmlns:a16="http://schemas.microsoft.com/office/drawing/2014/main" id="{5A0465EA-9327-4938-A6F5-4908789D65AD}"/>
                      </a:ext>
                    </a:extLst>
                  </p:cNvPr>
                  <p:cNvCxnSpPr/>
                  <p:nvPr/>
                </p:nvCxnSpPr>
                <p:spPr>
                  <a:xfrm>
                    <a:off x="6872192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2" name="Straight Connector 1441">
                    <a:extLst>
                      <a:ext uri="{FF2B5EF4-FFF2-40B4-BE49-F238E27FC236}">
                        <a16:creationId xmlns:a16="http://schemas.microsoft.com/office/drawing/2014/main" id="{541A7D72-1005-4BFE-8BF0-311724A5605F}"/>
                      </a:ext>
                    </a:extLst>
                  </p:cNvPr>
                  <p:cNvCxnSpPr/>
                  <p:nvPr/>
                </p:nvCxnSpPr>
                <p:spPr>
                  <a:xfrm>
                    <a:off x="6872192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3" name="Straight Connector 1442">
                    <a:extLst>
                      <a:ext uri="{FF2B5EF4-FFF2-40B4-BE49-F238E27FC236}">
                        <a16:creationId xmlns:a16="http://schemas.microsoft.com/office/drawing/2014/main" id="{4C708B2B-58D2-4D96-A154-635660BF8F40}"/>
                      </a:ext>
                    </a:extLst>
                  </p:cNvPr>
                  <p:cNvCxnSpPr/>
                  <p:nvPr/>
                </p:nvCxnSpPr>
                <p:spPr>
                  <a:xfrm>
                    <a:off x="6868502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4" name="Straight Connector 1443">
                    <a:extLst>
                      <a:ext uri="{FF2B5EF4-FFF2-40B4-BE49-F238E27FC236}">
                        <a16:creationId xmlns:a16="http://schemas.microsoft.com/office/drawing/2014/main" id="{66651184-D899-40CB-9B8A-C3F81F32C9F8}"/>
                      </a:ext>
                    </a:extLst>
                  </p:cNvPr>
                  <p:cNvCxnSpPr/>
                  <p:nvPr/>
                </p:nvCxnSpPr>
                <p:spPr>
                  <a:xfrm>
                    <a:off x="6864810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5" name="Straight Connector 1444">
                    <a:extLst>
                      <a:ext uri="{FF2B5EF4-FFF2-40B4-BE49-F238E27FC236}">
                        <a16:creationId xmlns:a16="http://schemas.microsoft.com/office/drawing/2014/main" id="{5D79CB14-C3A0-4354-8BCB-56D653640F94}"/>
                      </a:ext>
                    </a:extLst>
                  </p:cNvPr>
                  <p:cNvCxnSpPr/>
                  <p:nvPr/>
                </p:nvCxnSpPr>
                <p:spPr>
                  <a:xfrm>
                    <a:off x="6864810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6" name="Straight Connector 1445">
                    <a:extLst>
                      <a:ext uri="{FF2B5EF4-FFF2-40B4-BE49-F238E27FC236}">
                        <a16:creationId xmlns:a16="http://schemas.microsoft.com/office/drawing/2014/main" id="{E242ECC1-FB58-4295-86B6-254325CE543D}"/>
                      </a:ext>
                    </a:extLst>
                  </p:cNvPr>
                  <p:cNvCxnSpPr/>
                  <p:nvPr/>
                </p:nvCxnSpPr>
                <p:spPr>
                  <a:xfrm>
                    <a:off x="6861120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7" name="Straight Connector 1446">
                    <a:extLst>
                      <a:ext uri="{FF2B5EF4-FFF2-40B4-BE49-F238E27FC236}">
                        <a16:creationId xmlns:a16="http://schemas.microsoft.com/office/drawing/2014/main" id="{86EBD7E1-15E9-4AD0-9659-393F4812A302}"/>
                      </a:ext>
                    </a:extLst>
                  </p:cNvPr>
                  <p:cNvCxnSpPr/>
                  <p:nvPr/>
                </p:nvCxnSpPr>
                <p:spPr>
                  <a:xfrm>
                    <a:off x="6868502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8" name="Straight Connector 1447">
                    <a:extLst>
                      <a:ext uri="{FF2B5EF4-FFF2-40B4-BE49-F238E27FC236}">
                        <a16:creationId xmlns:a16="http://schemas.microsoft.com/office/drawing/2014/main" id="{E72F8B5B-D12C-4780-9530-00A7B92FCC0B}"/>
                      </a:ext>
                    </a:extLst>
                  </p:cNvPr>
                  <p:cNvCxnSpPr/>
                  <p:nvPr/>
                </p:nvCxnSpPr>
                <p:spPr>
                  <a:xfrm>
                    <a:off x="6872192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9" name="Straight Connector 1448">
                    <a:extLst>
                      <a:ext uri="{FF2B5EF4-FFF2-40B4-BE49-F238E27FC236}">
                        <a16:creationId xmlns:a16="http://schemas.microsoft.com/office/drawing/2014/main" id="{3D10999D-077A-47E1-B9C1-7DBD46186829}"/>
                      </a:ext>
                    </a:extLst>
                  </p:cNvPr>
                  <p:cNvCxnSpPr/>
                  <p:nvPr/>
                </p:nvCxnSpPr>
                <p:spPr>
                  <a:xfrm>
                    <a:off x="6872192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0" name="Straight Connector 1449">
                    <a:extLst>
                      <a:ext uri="{FF2B5EF4-FFF2-40B4-BE49-F238E27FC236}">
                        <a16:creationId xmlns:a16="http://schemas.microsoft.com/office/drawing/2014/main" id="{6AAABE03-6B24-43DB-8C28-5170DDCDEE85}"/>
                      </a:ext>
                    </a:extLst>
                  </p:cNvPr>
                  <p:cNvCxnSpPr/>
                  <p:nvPr/>
                </p:nvCxnSpPr>
                <p:spPr>
                  <a:xfrm>
                    <a:off x="6875885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1" name="Straight Connector 1450">
                    <a:extLst>
                      <a:ext uri="{FF2B5EF4-FFF2-40B4-BE49-F238E27FC236}">
                        <a16:creationId xmlns:a16="http://schemas.microsoft.com/office/drawing/2014/main" id="{F16A47DB-1CDE-4A5D-B1E7-B342B8957FA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75885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2" name="Group 1317">
                <a:extLst>
                  <a:ext uri="{FF2B5EF4-FFF2-40B4-BE49-F238E27FC236}">
                    <a16:creationId xmlns:a16="http://schemas.microsoft.com/office/drawing/2014/main" id="{4DC939FD-F6A7-4D01-AEDB-EC34C53687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942" name="Group 1377">
                  <a:extLst>
                    <a:ext uri="{FF2B5EF4-FFF2-40B4-BE49-F238E27FC236}">
                      <a16:creationId xmlns:a16="http://schemas.microsoft.com/office/drawing/2014/main" id="{AEADBFEC-FD37-4055-AF6B-9A0077FC68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99" name="Rectangle 1398">
                    <a:extLst>
                      <a:ext uri="{FF2B5EF4-FFF2-40B4-BE49-F238E27FC236}">
                        <a16:creationId xmlns:a16="http://schemas.microsoft.com/office/drawing/2014/main" id="{DC47D7C8-84E6-44DE-B5C7-D7962CA5A65E}"/>
                      </a:ext>
                    </a:extLst>
                  </p:cNvPr>
                  <p:cNvSpPr/>
                  <p:nvPr/>
                </p:nvSpPr>
                <p:spPr>
                  <a:xfrm>
                    <a:off x="65093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00" name="Straight Connector 1399">
                    <a:extLst>
                      <a:ext uri="{FF2B5EF4-FFF2-40B4-BE49-F238E27FC236}">
                        <a16:creationId xmlns:a16="http://schemas.microsoft.com/office/drawing/2014/main" id="{561C4684-4479-46B0-B578-198D047CF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66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1" name="Rectangle 1400">
                    <a:extLst>
                      <a:ext uri="{FF2B5EF4-FFF2-40B4-BE49-F238E27FC236}">
                        <a16:creationId xmlns:a16="http://schemas.microsoft.com/office/drawing/2014/main" id="{02518BD9-ECF5-496C-980D-2FE3198EB331}"/>
                      </a:ext>
                    </a:extLst>
                  </p:cNvPr>
                  <p:cNvSpPr/>
                  <p:nvPr/>
                </p:nvSpPr>
                <p:spPr>
                  <a:xfrm>
                    <a:off x="64765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02" name="Straight Connector 1401">
                    <a:extLst>
                      <a:ext uri="{FF2B5EF4-FFF2-40B4-BE49-F238E27FC236}">
                        <a16:creationId xmlns:a16="http://schemas.microsoft.com/office/drawing/2014/main" id="{C3D4614A-6947-4C30-BD02-7C765E63CE8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59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3" name="Rectangle 1402">
                    <a:extLst>
                      <a:ext uri="{FF2B5EF4-FFF2-40B4-BE49-F238E27FC236}">
                        <a16:creationId xmlns:a16="http://schemas.microsoft.com/office/drawing/2014/main" id="{D04C986D-7D50-4084-A8E8-17BBB77F3BE7}"/>
                      </a:ext>
                    </a:extLst>
                  </p:cNvPr>
                  <p:cNvSpPr/>
                  <p:nvPr/>
                </p:nvSpPr>
                <p:spPr>
                  <a:xfrm>
                    <a:off x="6816779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04" name="Rectangle 1403">
                    <a:extLst>
                      <a:ext uri="{FF2B5EF4-FFF2-40B4-BE49-F238E27FC236}">
                        <a16:creationId xmlns:a16="http://schemas.microsoft.com/office/drawing/2014/main" id="{361F44EB-93D7-418C-B1FE-EA731C8412DD}"/>
                      </a:ext>
                    </a:extLst>
                  </p:cNvPr>
                  <p:cNvSpPr/>
                  <p:nvPr/>
                </p:nvSpPr>
                <p:spPr>
                  <a:xfrm>
                    <a:off x="6404889" y="3153671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05" name="Straight Connector 1404">
                    <a:extLst>
                      <a:ext uri="{FF2B5EF4-FFF2-40B4-BE49-F238E27FC236}">
                        <a16:creationId xmlns:a16="http://schemas.microsoft.com/office/drawing/2014/main" id="{BA7FFDD6-0AC3-48F2-8953-F229B04809D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66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70" name="Group 1405">
                    <a:extLst>
                      <a:ext uri="{FF2B5EF4-FFF2-40B4-BE49-F238E27FC236}">
                        <a16:creationId xmlns:a16="http://schemas.microsoft.com/office/drawing/2014/main" id="{9D7BCBCB-567C-4EDD-8AC3-45E54EE5F9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4" name="Straight Connector 1433">
                      <a:extLst>
                        <a:ext uri="{FF2B5EF4-FFF2-40B4-BE49-F238E27FC236}">
                          <a16:creationId xmlns:a16="http://schemas.microsoft.com/office/drawing/2014/main" id="{16961E85-FD0F-4AE6-B28A-B6EC2B57F3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351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5" name="Straight Connector 1434">
                      <a:extLst>
                        <a:ext uri="{FF2B5EF4-FFF2-40B4-BE49-F238E27FC236}">
                          <a16:creationId xmlns:a16="http://schemas.microsoft.com/office/drawing/2014/main" id="{DFDAC0BE-3437-434A-B30E-68DF59DB2F2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645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1" name="Group 1406">
                    <a:extLst>
                      <a:ext uri="{FF2B5EF4-FFF2-40B4-BE49-F238E27FC236}">
                        <a16:creationId xmlns:a16="http://schemas.microsoft.com/office/drawing/2014/main" id="{FAE62E8D-6E7A-4C5A-9889-CAFF5030CC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2" name="Straight Connector 1431">
                      <a:extLst>
                        <a:ext uri="{FF2B5EF4-FFF2-40B4-BE49-F238E27FC236}">
                          <a16:creationId xmlns:a16="http://schemas.microsoft.com/office/drawing/2014/main" id="{898261C6-5C41-4DE4-B580-6CF1CA36E8B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8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3" name="Straight Connector 1432">
                      <a:extLst>
                        <a:ext uri="{FF2B5EF4-FFF2-40B4-BE49-F238E27FC236}">
                          <a16:creationId xmlns:a16="http://schemas.microsoft.com/office/drawing/2014/main" id="{9D7D2046-0613-41BE-A47E-A89F2593B06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126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2" name="Group 1407">
                    <a:extLst>
                      <a:ext uri="{FF2B5EF4-FFF2-40B4-BE49-F238E27FC236}">
                        <a16:creationId xmlns:a16="http://schemas.microsoft.com/office/drawing/2014/main" id="{590C5EEA-476E-47E8-AB14-0428FCF9DCF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0" name="Straight Connector 1429">
                      <a:extLst>
                        <a:ext uri="{FF2B5EF4-FFF2-40B4-BE49-F238E27FC236}">
                          <a16:creationId xmlns:a16="http://schemas.microsoft.com/office/drawing/2014/main" id="{C5DAFAB6-A999-4B3A-A112-1539A77A632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327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1" name="Straight Connector 1430">
                      <a:extLst>
                        <a:ext uri="{FF2B5EF4-FFF2-40B4-BE49-F238E27FC236}">
                          <a16:creationId xmlns:a16="http://schemas.microsoft.com/office/drawing/2014/main" id="{F0F63EF4-FF8C-4B43-995F-59E05E9CA13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606" y="293425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3" name="Group 1408">
                    <a:extLst>
                      <a:ext uri="{FF2B5EF4-FFF2-40B4-BE49-F238E27FC236}">
                        <a16:creationId xmlns:a16="http://schemas.microsoft.com/office/drawing/2014/main" id="{7BE661B8-D128-4BC9-8771-828805C9AC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8" name="Straight Connector 1427">
                      <a:extLst>
                        <a:ext uri="{FF2B5EF4-FFF2-40B4-BE49-F238E27FC236}">
                          <a16:creationId xmlns:a16="http://schemas.microsoft.com/office/drawing/2014/main" id="{4BC6AF90-BCF4-42DC-B63B-7AA0D643C9B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8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9" name="Straight Connector 1428">
                      <a:extLst>
                        <a:ext uri="{FF2B5EF4-FFF2-40B4-BE49-F238E27FC236}">
                          <a16:creationId xmlns:a16="http://schemas.microsoft.com/office/drawing/2014/main" id="{EB291BD7-DC25-492D-9F9F-F9F72DA2B8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85" y="293418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4" name="Group 1409">
                    <a:extLst>
                      <a:ext uri="{FF2B5EF4-FFF2-40B4-BE49-F238E27FC236}">
                        <a16:creationId xmlns:a16="http://schemas.microsoft.com/office/drawing/2014/main" id="{182A789F-16EA-4D76-8404-24E73B8D85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6" name="Straight Connector 1425">
                      <a:extLst>
                        <a:ext uri="{FF2B5EF4-FFF2-40B4-BE49-F238E27FC236}">
                          <a16:creationId xmlns:a16="http://schemas.microsoft.com/office/drawing/2014/main" id="{6D5EF34F-D0AB-4045-811C-3545795AD46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7" name="Straight Connector 1426">
                      <a:extLst>
                        <a:ext uri="{FF2B5EF4-FFF2-40B4-BE49-F238E27FC236}">
                          <a16:creationId xmlns:a16="http://schemas.microsoft.com/office/drawing/2014/main" id="{7C1516EF-7D86-44F9-BB06-2EA9AB2FBFA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65" y="293411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5" name="Group 1410">
                    <a:extLst>
                      <a:ext uri="{FF2B5EF4-FFF2-40B4-BE49-F238E27FC236}">
                        <a16:creationId xmlns:a16="http://schemas.microsoft.com/office/drawing/2014/main" id="{466D62BE-6FCF-4B6B-9B40-0C6D60F0D2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4" name="Straight Connector 1423">
                      <a:extLst>
                        <a:ext uri="{FF2B5EF4-FFF2-40B4-BE49-F238E27FC236}">
                          <a16:creationId xmlns:a16="http://schemas.microsoft.com/office/drawing/2014/main" id="{BAF8C306-6AAE-4413-BCEE-0107E282729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5" name="Straight Connector 1424">
                      <a:extLst>
                        <a:ext uri="{FF2B5EF4-FFF2-40B4-BE49-F238E27FC236}">
                          <a16:creationId xmlns:a16="http://schemas.microsoft.com/office/drawing/2014/main" id="{08D6A9C5-5DEF-4AB0-98DB-8AD4D25F339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046" y="293874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6" name="Group 1411">
                    <a:extLst>
                      <a:ext uri="{FF2B5EF4-FFF2-40B4-BE49-F238E27FC236}">
                        <a16:creationId xmlns:a16="http://schemas.microsoft.com/office/drawing/2014/main" id="{9867D7B5-ECC0-42A3-88CE-A6E3F85620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2" name="Straight Connector 1421">
                      <a:extLst>
                        <a:ext uri="{FF2B5EF4-FFF2-40B4-BE49-F238E27FC236}">
                          <a16:creationId xmlns:a16="http://schemas.microsoft.com/office/drawing/2014/main" id="{081F6A58-5916-4F36-9FF0-80F72FD5B9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2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3" name="Straight Connector 1422">
                      <a:extLst>
                        <a:ext uri="{FF2B5EF4-FFF2-40B4-BE49-F238E27FC236}">
                          <a16:creationId xmlns:a16="http://schemas.microsoft.com/office/drawing/2014/main" id="{6635DE93-03D7-4754-A2E3-E58A2240525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4570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7" name="Group 1412">
                    <a:extLst>
                      <a:ext uri="{FF2B5EF4-FFF2-40B4-BE49-F238E27FC236}">
                        <a16:creationId xmlns:a16="http://schemas.microsoft.com/office/drawing/2014/main" id="{900DFC71-A422-4E66-9704-66CB29F855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0" name="Straight Connector 1419">
                      <a:extLst>
                        <a:ext uri="{FF2B5EF4-FFF2-40B4-BE49-F238E27FC236}">
                          <a16:creationId xmlns:a16="http://schemas.microsoft.com/office/drawing/2014/main" id="{12B51056-3695-4AEA-80DA-EC45966060E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26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1" name="Straight Connector 1420">
                      <a:extLst>
                        <a:ext uri="{FF2B5EF4-FFF2-40B4-BE49-F238E27FC236}">
                          <a16:creationId xmlns:a16="http://schemas.microsoft.com/office/drawing/2014/main" id="{DF072D61-7316-463C-AC40-08EDEB2BD21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8" name="Group 1413">
                    <a:extLst>
                      <a:ext uri="{FF2B5EF4-FFF2-40B4-BE49-F238E27FC236}">
                        <a16:creationId xmlns:a16="http://schemas.microsoft.com/office/drawing/2014/main" id="{8427CF58-7A59-4BF7-AEE9-D100B266F55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8" name="Straight Connector 1417">
                      <a:extLst>
                        <a:ext uri="{FF2B5EF4-FFF2-40B4-BE49-F238E27FC236}">
                          <a16:creationId xmlns:a16="http://schemas.microsoft.com/office/drawing/2014/main" id="{32B8D522-3C12-4E24-8D4A-890CC0EA23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223" y="2846109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9" name="Straight Connector 1418">
                      <a:extLst>
                        <a:ext uri="{FF2B5EF4-FFF2-40B4-BE49-F238E27FC236}">
                          <a16:creationId xmlns:a16="http://schemas.microsoft.com/office/drawing/2014/main" id="{0B157E76-D077-47F6-A5DF-D2365494F76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01" y="293853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9" name="Group 1414">
                    <a:extLst>
                      <a:ext uri="{FF2B5EF4-FFF2-40B4-BE49-F238E27FC236}">
                        <a16:creationId xmlns:a16="http://schemas.microsoft.com/office/drawing/2014/main" id="{0F0547F7-41A1-41FF-8FFE-F6BC928867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6" name="Straight Connector 1415">
                      <a:extLst>
                        <a:ext uri="{FF2B5EF4-FFF2-40B4-BE49-F238E27FC236}">
                          <a16:creationId xmlns:a16="http://schemas.microsoft.com/office/drawing/2014/main" id="{D0236F4E-B53D-4AA0-85A1-A59745F88B5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03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7" name="Straight Connector 1416">
                      <a:extLst>
                        <a:ext uri="{FF2B5EF4-FFF2-40B4-BE49-F238E27FC236}">
                          <a16:creationId xmlns:a16="http://schemas.microsoft.com/office/drawing/2014/main" id="{5F65E6AD-263A-4086-B817-7CA076ED44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80" y="293846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943" name="Group 1378">
                  <a:extLst>
                    <a:ext uri="{FF2B5EF4-FFF2-40B4-BE49-F238E27FC236}">
                      <a16:creationId xmlns:a16="http://schemas.microsoft.com/office/drawing/2014/main" id="{9CFBC07E-790F-409C-8FF5-1D89DB324E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944" name="Group 1379">
                    <a:extLst>
                      <a:ext uri="{FF2B5EF4-FFF2-40B4-BE49-F238E27FC236}">
                        <a16:creationId xmlns:a16="http://schemas.microsoft.com/office/drawing/2014/main" id="{4C3E52E7-A940-401D-B386-3D00A515CF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94" name="Rectangle 188">
                      <a:extLst>
                        <a:ext uri="{FF2B5EF4-FFF2-40B4-BE49-F238E27FC236}">
                          <a16:creationId xmlns:a16="http://schemas.microsoft.com/office/drawing/2014/main" id="{CEB916E2-E930-4082-B4E9-EAB293CC4DD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92066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95" name="AutoShape 189">
                      <a:extLst>
                        <a:ext uri="{FF2B5EF4-FFF2-40B4-BE49-F238E27FC236}">
                          <a16:creationId xmlns:a16="http://schemas.microsoft.com/office/drawing/2014/main" id="{CE1C83B3-77B6-4FF0-A471-8658D51180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16873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96" name="Freeform 190">
                      <a:extLst>
                        <a:ext uri="{FF2B5EF4-FFF2-40B4-BE49-F238E27FC236}">
                          <a16:creationId xmlns:a16="http://schemas.microsoft.com/office/drawing/2014/main" id="{0BD4482C-E512-4088-B5F8-085B8379D2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68778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97" name="Freeform 191">
                      <a:extLst>
                        <a:ext uri="{FF2B5EF4-FFF2-40B4-BE49-F238E27FC236}">
                          <a16:creationId xmlns:a16="http://schemas.microsoft.com/office/drawing/2014/main" id="{D6E4F21B-6832-4CF6-9F74-4E91FE5B0A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0000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98" name="Freeform 192">
                      <a:extLst>
                        <a:ext uri="{FF2B5EF4-FFF2-40B4-BE49-F238E27FC236}">
                          <a16:creationId xmlns:a16="http://schemas.microsoft.com/office/drawing/2014/main" id="{BEEDEF1C-1205-47D8-B536-09DA4914AAA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21815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381" name="Straight Connector 1380">
                    <a:extLst>
                      <a:ext uri="{FF2B5EF4-FFF2-40B4-BE49-F238E27FC236}">
                        <a16:creationId xmlns:a16="http://schemas.microsoft.com/office/drawing/2014/main" id="{DF88E13F-B94D-4D22-AC30-C2CECC49F7C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6950" y="2121604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2" name="Straight Connector 1381">
                    <a:extLst>
                      <a:ext uri="{FF2B5EF4-FFF2-40B4-BE49-F238E27FC236}">
                        <a16:creationId xmlns:a16="http://schemas.microsoft.com/office/drawing/2014/main" id="{6533C1D1-3F1E-446E-8A58-1150B1B1DAB0}"/>
                      </a:ext>
                    </a:extLst>
                  </p:cNvPr>
                  <p:cNvCxnSpPr/>
                  <p:nvPr/>
                </p:nvCxnSpPr>
                <p:spPr>
                  <a:xfrm>
                    <a:off x="6875143" y="230018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3" name="Straight Connector 1382">
                    <a:extLst>
                      <a:ext uri="{FF2B5EF4-FFF2-40B4-BE49-F238E27FC236}">
                        <a16:creationId xmlns:a16="http://schemas.microsoft.com/office/drawing/2014/main" id="{1FE8411B-5CDE-4F9D-ACD7-7064187FA59E}"/>
                      </a:ext>
                    </a:extLst>
                  </p:cNvPr>
                  <p:cNvCxnSpPr/>
                  <p:nvPr/>
                </p:nvCxnSpPr>
                <p:spPr>
                  <a:xfrm>
                    <a:off x="6871453" y="236441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4" name="Straight Connector 1383">
                    <a:extLst>
                      <a:ext uri="{FF2B5EF4-FFF2-40B4-BE49-F238E27FC236}">
                        <a16:creationId xmlns:a16="http://schemas.microsoft.com/office/drawing/2014/main" id="{17F26B20-CE6D-47DB-BD29-51F7C748ED6D}"/>
                      </a:ext>
                    </a:extLst>
                  </p:cNvPr>
                  <p:cNvCxnSpPr/>
                  <p:nvPr/>
                </p:nvCxnSpPr>
                <p:spPr>
                  <a:xfrm>
                    <a:off x="6871453" y="244117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5" name="Straight Connector 1384">
                    <a:extLst>
                      <a:ext uri="{FF2B5EF4-FFF2-40B4-BE49-F238E27FC236}">
                        <a16:creationId xmlns:a16="http://schemas.microsoft.com/office/drawing/2014/main" id="{6827D0BF-6ED9-4FE6-8AE2-D7B5D7CAE541}"/>
                      </a:ext>
                    </a:extLst>
                  </p:cNvPr>
                  <p:cNvCxnSpPr/>
                  <p:nvPr/>
                </p:nvCxnSpPr>
                <p:spPr>
                  <a:xfrm>
                    <a:off x="6867761" y="250540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6" name="Straight Connector 1385">
                    <a:extLst>
                      <a:ext uri="{FF2B5EF4-FFF2-40B4-BE49-F238E27FC236}">
                        <a16:creationId xmlns:a16="http://schemas.microsoft.com/office/drawing/2014/main" id="{02CE99E4-DD64-44CA-949C-D61308E1912F}"/>
                      </a:ext>
                    </a:extLst>
                  </p:cNvPr>
                  <p:cNvCxnSpPr/>
                  <p:nvPr/>
                </p:nvCxnSpPr>
                <p:spPr>
                  <a:xfrm>
                    <a:off x="6864071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7" name="Straight Connector 1386">
                    <a:extLst>
                      <a:ext uri="{FF2B5EF4-FFF2-40B4-BE49-F238E27FC236}">
                        <a16:creationId xmlns:a16="http://schemas.microsoft.com/office/drawing/2014/main" id="{5CDABB8A-88A5-4233-9287-3DAC086C4869}"/>
                      </a:ext>
                    </a:extLst>
                  </p:cNvPr>
                  <p:cNvCxnSpPr/>
                  <p:nvPr/>
                </p:nvCxnSpPr>
                <p:spPr>
                  <a:xfrm>
                    <a:off x="6864071" y="26338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8" name="Straight Connector 1387">
                    <a:extLst>
                      <a:ext uri="{FF2B5EF4-FFF2-40B4-BE49-F238E27FC236}">
                        <a16:creationId xmlns:a16="http://schemas.microsoft.com/office/drawing/2014/main" id="{8F5E7083-DAD2-46C6-9C44-5A3F94A60FD8}"/>
                      </a:ext>
                    </a:extLst>
                  </p:cNvPr>
                  <p:cNvCxnSpPr/>
                  <p:nvPr/>
                </p:nvCxnSpPr>
                <p:spPr>
                  <a:xfrm>
                    <a:off x="6860378" y="27027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9" name="Straight Connector 1388">
                    <a:extLst>
                      <a:ext uri="{FF2B5EF4-FFF2-40B4-BE49-F238E27FC236}">
                        <a16:creationId xmlns:a16="http://schemas.microsoft.com/office/drawing/2014/main" id="{46906B6A-815C-4B98-846E-6BFC61450466}"/>
                      </a:ext>
                    </a:extLst>
                  </p:cNvPr>
                  <p:cNvCxnSpPr/>
                  <p:nvPr/>
                </p:nvCxnSpPr>
                <p:spPr>
                  <a:xfrm>
                    <a:off x="6867761" y="277171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Straight Connector 1389">
                    <a:extLst>
                      <a:ext uri="{FF2B5EF4-FFF2-40B4-BE49-F238E27FC236}">
                        <a16:creationId xmlns:a16="http://schemas.microsoft.com/office/drawing/2014/main" id="{6EA4037A-6A1C-4A84-9693-FFC1F8E546AB}"/>
                      </a:ext>
                    </a:extLst>
                  </p:cNvPr>
                  <p:cNvCxnSpPr/>
                  <p:nvPr/>
                </p:nvCxnSpPr>
                <p:spPr>
                  <a:xfrm>
                    <a:off x="6871453" y="28422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1" name="Straight Connector 1390">
                    <a:extLst>
                      <a:ext uri="{FF2B5EF4-FFF2-40B4-BE49-F238E27FC236}">
                        <a16:creationId xmlns:a16="http://schemas.microsoft.com/office/drawing/2014/main" id="{C0E1198C-C6D2-4141-B8C9-4320290CE2C8}"/>
                      </a:ext>
                    </a:extLst>
                  </p:cNvPr>
                  <p:cNvCxnSpPr/>
                  <p:nvPr/>
                </p:nvCxnSpPr>
                <p:spPr>
                  <a:xfrm>
                    <a:off x="6871453" y="29111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2" name="Straight Connector 1391">
                    <a:extLst>
                      <a:ext uri="{FF2B5EF4-FFF2-40B4-BE49-F238E27FC236}">
                        <a16:creationId xmlns:a16="http://schemas.microsoft.com/office/drawing/2014/main" id="{17FA11FB-DA3B-4BF3-8950-E0A8695B0517}"/>
                      </a:ext>
                    </a:extLst>
                  </p:cNvPr>
                  <p:cNvCxnSpPr/>
                  <p:nvPr/>
                </p:nvCxnSpPr>
                <p:spPr>
                  <a:xfrm>
                    <a:off x="6875143" y="297536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Straight Connector 1392">
                    <a:extLst>
                      <a:ext uri="{FF2B5EF4-FFF2-40B4-BE49-F238E27FC236}">
                        <a16:creationId xmlns:a16="http://schemas.microsoft.com/office/drawing/2014/main" id="{F96F133C-B865-40E4-A9BE-BE4DB826B05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75143" y="2127870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3" name="Group 1318">
                <a:extLst>
                  <a:ext uri="{FF2B5EF4-FFF2-40B4-BE49-F238E27FC236}">
                    <a16:creationId xmlns:a16="http://schemas.microsoft.com/office/drawing/2014/main" id="{C1C6AF54-0244-4897-9F40-F40D058843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884" name="Group 1319">
                  <a:extLst>
                    <a:ext uri="{FF2B5EF4-FFF2-40B4-BE49-F238E27FC236}">
                      <a16:creationId xmlns:a16="http://schemas.microsoft.com/office/drawing/2014/main" id="{F961A4FA-41E9-478F-AAF7-D213888C40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41" name="Rectangle 1340">
                    <a:extLst>
                      <a:ext uri="{FF2B5EF4-FFF2-40B4-BE49-F238E27FC236}">
                        <a16:creationId xmlns:a16="http://schemas.microsoft.com/office/drawing/2014/main" id="{143C49F4-C433-48C4-9B8D-1D52DD16797D}"/>
                      </a:ext>
                    </a:extLst>
                  </p:cNvPr>
                  <p:cNvSpPr/>
                  <p:nvPr/>
                </p:nvSpPr>
                <p:spPr>
                  <a:xfrm>
                    <a:off x="6508755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342" name="Straight Connector 1341">
                    <a:extLst>
                      <a:ext uri="{FF2B5EF4-FFF2-40B4-BE49-F238E27FC236}">
                        <a16:creationId xmlns:a16="http://schemas.microsoft.com/office/drawing/2014/main" id="{05BD3329-82CB-44BC-AE08-D9D2FB6D53F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60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3" name="Rectangle 1342">
                    <a:extLst>
                      <a:ext uri="{FF2B5EF4-FFF2-40B4-BE49-F238E27FC236}">
                        <a16:creationId xmlns:a16="http://schemas.microsoft.com/office/drawing/2014/main" id="{293A64AB-9DB6-490B-A40E-C501AAD997A0}"/>
                      </a:ext>
                    </a:extLst>
                  </p:cNvPr>
                  <p:cNvSpPr/>
                  <p:nvPr/>
                </p:nvSpPr>
                <p:spPr>
                  <a:xfrm>
                    <a:off x="64759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344" name="Straight Connector 1343">
                    <a:extLst>
                      <a:ext uri="{FF2B5EF4-FFF2-40B4-BE49-F238E27FC236}">
                        <a16:creationId xmlns:a16="http://schemas.microsoft.com/office/drawing/2014/main" id="{54B8FA04-E989-4DA7-8602-4BF9EB9220B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5336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5" name="Rectangle 1344">
                    <a:extLst>
                      <a:ext uri="{FF2B5EF4-FFF2-40B4-BE49-F238E27FC236}">
                        <a16:creationId xmlns:a16="http://schemas.microsoft.com/office/drawing/2014/main" id="{DB5703FD-BEE9-41C5-B840-3D8DF2C78F01}"/>
                      </a:ext>
                    </a:extLst>
                  </p:cNvPr>
                  <p:cNvSpPr/>
                  <p:nvPr/>
                </p:nvSpPr>
                <p:spPr>
                  <a:xfrm>
                    <a:off x="6816180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46" name="Rectangle 1345">
                    <a:extLst>
                      <a:ext uri="{FF2B5EF4-FFF2-40B4-BE49-F238E27FC236}">
                        <a16:creationId xmlns:a16="http://schemas.microsoft.com/office/drawing/2014/main" id="{840A4838-4AAE-4C52-87FC-01301C40BB91}"/>
                      </a:ext>
                    </a:extLst>
                  </p:cNvPr>
                  <p:cNvSpPr/>
                  <p:nvPr/>
                </p:nvSpPr>
                <p:spPr>
                  <a:xfrm>
                    <a:off x="6404289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347" name="Straight Connector 1346">
                    <a:extLst>
                      <a:ext uri="{FF2B5EF4-FFF2-40B4-BE49-F238E27FC236}">
                        <a16:creationId xmlns:a16="http://schemas.microsoft.com/office/drawing/2014/main" id="{B70A49C9-904F-4E09-A868-BACDF2F37C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60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12" name="Group 1347">
                    <a:extLst>
                      <a:ext uri="{FF2B5EF4-FFF2-40B4-BE49-F238E27FC236}">
                        <a16:creationId xmlns:a16="http://schemas.microsoft.com/office/drawing/2014/main" id="{D8FF350D-7108-4B87-8118-AE74CA5DE6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6" name="Straight Connector 1375">
                      <a:extLst>
                        <a:ext uri="{FF2B5EF4-FFF2-40B4-BE49-F238E27FC236}">
                          <a16:creationId xmlns:a16="http://schemas.microsoft.com/office/drawing/2014/main" id="{34C3D366-DF0E-4B64-B103-6ABBAC7D95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52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7" name="Straight Connector 1376">
                      <a:extLst>
                        <a:ext uri="{FF2B5EF4-FFF2-40B4-BE49-F238E27FC236}">
                          <a16:creationId xmlns:a16="http://schemas.microsoft.com/office/drawing/2014/main" id="{61122D87-CE19-46C8-816C-CCDC12DB813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4076" y="293439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3" name="Group 1348">
                    <a:extLst>
                      <a:ext uri="{FF2B5EF4-FFF2-40B4-BE49-F238E27FC236}">
                        <a16:creationId xmlns:a16="http://schemas.microsoft.com/office/drawing/2014/main" id="{3DEE86DB-98FD-421D-9413-F3AC93CD08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4" name="Straight Connector 1373">
                      <a:extLst>
                        <a:ext uri="{FF2B5EF4-FFF2-40B4-BE49-F238E27FC236}">
                          <a16:creationId xmlns:a16="http://schemas.microsoft.com/office/drawing/2014/main" id="{CE573DC6-FC2F-4510-9B48-14D717FFB47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2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5" name="Straight Connector 1374">
                      <a:extLst>
                        <a:ext uri="{FF2B5EF4-FFF2-40B4-BE49-F238E27FC236}">
                          <a16:creationId xmlns:a16="http://schemas.microsoft.com/office/drawing/2014/main" id="{7D3BF517-8538-434D-AB0D-AEABFFCFF55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4557" y="29343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4" name="Group 1349">
                    <a:extLst>
                      <a:ext uri="{FF2B5EF4-FFF2-40B4-BE49-F238E27FC236}">
                        <a16:creationId xmlns:a16="http://schemas.microsoft.com/office/drawing/2014/main" id="{FA088EE3-7730-4639-954A-C2583A5031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2" name="Straight Connector 1371">
                      <a:extLst>
                        <a:ext uri="{FF2B5EF4-FFF2-40B4-BE49-F238E27FC236}">
                          <a16:creationId xmlns:a16="http://schemas.microsoft.com/office/drawing/2014/main" id="{07E9D822-D473-43C0-B39C-3037ED4BCB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19759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3" name="Straight Connector 1372">
                      <a:extLst>
                        <a:ext uri="{FF2B5EF4-FFF2-40B4-BE49-F238E27FC236}">
                          <a16:creationId xmlns:a16="http://schemas.microsoft.com/office/drawing/2014/main" id="{EF9275E7-97F3-4291-98DB-48D9CA369B1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06" y="293425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5" name="Group 1350">
                    <a:extLst>
                      <a:ext uri="{FF2B5EF4-FFF2-40B4-BE49-F238E27FC236}">
                        <a16:creationId xmlns:a16="http://schemas.microsoft.com/office/drawing/2014/main" id="{4B5E1F45-94A0-4D67-A7E6-338445138C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0" name="Straight Connector 1369">
                      <a:extLst>
                        <a:ext uri="{FF2B5EF4-FFF2-40B4-BE49-F238E27FC236}">
                          <a16:creationId xmlns:a16="http://schemas.microsoft.com/office/drawing/2014/main" id="{CACC6C3A-A6BE-4F30-9B8C-322A3EB9F53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208" y="284175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1" name="Straight Connector 1370">
                      <a:extLst>
                        <a:ext uri="{FF2B5EF4-FFF2-40B4-BE49-F238E27FC236}">
                          <a16:creationId xmlns:a16="http://schemas.microsoft.com/office/drawing/2014/main" id="{D52EE821-48ED-4CDB-AF2A-996A2075454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86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6" name="Group 1351">
                    <a:extLst>
                      <a:ext uri="{FF2B5EF4-FFF2-40B4-BE49-F238E27FC236}">
                        <a16:creationId xmlns:a16="http://schemas.microsoft.com/office/drawing/2014/main" id="{C0C8A63E-B97E-49E6-90AB-FA1C9EB02C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8" name="Straight Connector 1367">
                      <a:extLst>
                        <a:ext uri="{FF2B5EF4-FFF2-40B4-BE49-F238E27FC236}">
                          <a16:creationId xmlns:a16="http://schemas.microsoft.com/office/drawing/2014/main" id="{F0B00A74-C553-4973-9B9B-AF960F9A281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88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Straight Connector 1368">
                      <a:extLst>
                        <a:ext uri="{FF2B5EF4-FFF2-40B4-BE49-F238E27FC236}">
                          <a16:creationId xmlns:a16="http://schemas.microsoft.com/office/drawing/2014/main" id="{75A4E5F4-71FB-43E4-8FC3-B74A9C23E03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65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7" name="Group 1352">
                    <a:extLst>
                      <a:ext uri="{FF2B5EF4-FFF2-40B4-BE49-F238E27FC236}">
                        <a16:creationId xmlns:a16="http://schemas.microsoft.com/office/drawing/2014/main" id="{338DE4E0-89B1-4738-9B42-80FF97C03F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6" name="Straight Connector 1365">
                      <a:extLst>
                        <a:ext uri="{FF2B5EF4-FFF2-40B4-BE49-F238E27FC236}">
                          <a16:creationId xmlns:a16="http://schemas.microsoft.com/office/drawing/2014/main" id="{C875071E-D949-4C3F-849F-6DD7E959704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69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Straight Connector 1366">
                      <a:extLst>
                        <a:ext uri="{FF2B5EF4-FFF2-40B4-BE49-F238E27FC236}">
                          <a16:creationId xmlns:a16="http://schemas.microsoft.com/office/drawing/2014/main" id="{43A4FA7E-DA8B-4BC9-959D-DD36269FCA8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46" y="293874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8" name="Group 1353">
                    <a:extLst>
                      <a:ext uri="{FF2B5EF4-FFF2-40B4-BE49-F238E27FC236}">
                        <a16:creationId xmlns:a16="http://schemas.microsoft.com/office/drawing/2014/main" id="{D72EFB67-587C-4869-B2D1-9A5156A5BA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4" name="Straight Connector 1363">
                      <a:extLst>
                        <a:ext uri="{FF2B5EF4-FFF2-40B4-BE49-F238E27FC236}">
                          <a16:creationId xmlns:a16="http://schemas.microsoft.com/office/drawing/2014/main" id="{1AC31C99-FDAD-4B4F-B65B-7ACB103AE77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648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>
                      <a:extLst>
                        <a:ext uri="{FF2B5EF4-FFF2-40B4-BE49-F238E27FC236}">
                          <a16:creationId xmlns:a16="http://schemas.microsoft.com/office/drawing/2014/main" id="{33206697-1783-4F0A-BFC8-D4224A32D7D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3973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9" name="Group 1354">
                    <a:extLst>
                      <a:ext uri="{FF2B5EF4-FFF2-40B4-BE49-F238E27FC236}">
                        <a16:creationId xmlns:a16="http://schemas.microsoft.com/office/drawing/2014/main" id="{D0BC92F6-97DB-407E-8678-E2CED14BFE3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2" name="Straight Connector 1361">
                      <a:extLst>
                        <a:ext uri="{FF2B5EF4-FFF2-40B4-BE49-F238E27FC236}">
                          <a16:creationId xmlns:a16="http://schemas.microsoft.com/office/drawing/2014/main" id="{5EBC3118-8BB5-4714-B152-745A1366A8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28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3" name="Straight Connector 1362">
                      <a:extLst>
                        <a:ext uri="{FF2B5EF4-FFF2-40B4-BE49-F238E27FC236}">
                          <a16:creationId xmlns:a16="http://schemas.microsoft.com/office/drawing/2014/main" id="{96F07A70-AE2C-44A2-B101-CEB02CCB5C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74452" y="2938605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0" name="Group 1355">
                    <a:extLst>
                      <a:ext uri="{FF2B5EF4-FFF2-40B4-BE49-F238E27FC236}">
                        <a16:creationId xmlns:a16="http://schemas.microsoft.com/office/drawing/2014/main" id="{5F42C562-7FB7-4177-99B5-448CEABD261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0" name="Straight Connector 1359">
                      <a:extLst>
                        <a:ext uri="{FF2B5EF4-FFF2-40B4-BE49-F238E27FC236}">
                          <a16:creationId xmlns:a16="http://schemas.microsoft.com/office/drawing/2014/main" id="{2C319A50-580E-40E3-A50C-17A3E6F1866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19654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1" name="Straight Connector 1360">
                      <a:extLst>
                        <a:ext uri="{FF2B5EF4-FFF2-40B4-BE49-F238E27FC236}">
                          <a16:creationId xmlns:a16="http://schemas.microsoft.com/office/drawing/2014/main" id="{BE0AD342-A39C-403D-A2BD-BFEC7C854B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03" y="2938534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1" name="Group 1356">
                    <a:extLst>
                      <a:ext uri="{FF2B5EF4-FFF2-40B4-BE49-F238E27FC236}">
                        <a16:creationId xmlns:a16="http://schemas.microsoft.com/office/drawing/2014/main" id="{C6955DA9-3210-421E-85D2-9A393440402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58" name="Straight Connector 1357">
                      <a:extLst>
                        <a:ext uri="{FF2B5EF4-FFF2-40B4-BE49-F238E27FC236}">
                          <a16:creationId xmlns:a16="http://schemas.microsoft.com/office/drawing/2014/main" id="{3F997455-E3EE-4DB0-B7AC-86C28493EDE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103" y="2846040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9" name="Straight Connector 1358">
                      <a:extLst>
                        <a:ext uri="{FF2B5EF4-FFF2-40B4-BE49-F238E27FC236}">
                          <a16:creationId xmlns:a16="http://schemas.microsoft.com/office/drawing/2014/main" id="{BA5C28F5-C8CF-4009-916E-36297D8B00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382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885" name="Group 1320">
                  <a:extLst>
                    <a:ext uri="{FF2B5EF4-FFF2-40B4-BE49-F238E27FC236}">
                      <a16:creationId xmlns:a16="http://schemas.microsoft.com/office/drawing/2014/main" id="{48470A36-D398-421A-91EA-06FFB9EFC9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886" name="Group 1321">
                    <a:extLst>
                      <a:ext uri="{FF2B5EF4-FFF2-40B4-BE49-F238E27FC236}">
                        <a16:creationId xmlns:a16="http://schemas.microsoft.com/office/drawing/2014/main" id="{06BF0A39-988F-4D64-A6E2-53233609E0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36" name="Rectangle 188">
                      <a:extLst>
                        <a:ext uri="{FF2B5EF4-FFF2-40B4-BE49-F238E27FC236}">
                          <a16:creationId xmlns:a16="http://schemas.microsoft.com/office/drawing/2014/main" id="{39057DA3-D39D-4464-8AFA-14246ED760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37" name="AutoShape 189">
                      <a:extLst>
                        <a:ext uri="{FF2B5EF4-FFF2-40B4-BE49-F238E27FC236}">
                          <a16:creationId xmlns:a16="http://schemas.microsoft.com/office/drawing/2014/main" id="{2177ADA7-0F57-4713-8B39-2651C01210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38" name="Freeform 190">
                      <a:extLst>
                        <a:ext uri="{FF2B5EF4-FFF2-40B4-BE49-F238E27FC236}">
                          <a16:creationId xmlns:a16="http://schemas.microsoft.com/office/drawing/2014/main" id="{C2DC4253-F285-4344-9AEE-939D294855B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68036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39" name="Freeform 191">
                      <a:extLst>
                        <a:ext uri="{FF2B5EF4-FFF2-40B4-BE49-F238E27FC236}">
                          <a16:creationId xmlns:a16="http://schemas.microsoft.com/office/drawing/2014/main" id="{E636A2D1-D777-442B-A438-B53D2D882F9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9926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40" name="Freeform 192">
                      <a:extLst>
                        <a:ext uri="{FF2B5EF4-FFF2-40B4-BE49-F238E27FC236}">
                          <a16:creationId xmlns:a16="http://schemas.microsoft.com/office/drawing/2014/main" id="{C19DE7FC-31A6-4AA2-BC24-B8CFA8BC98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21073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323" name="Straight Connector 1322">
                    <a:extLst>
                      <a:ext uri="{FF2B5EF4-FFF2-40B4-BE49-F238E27FC236}">
                        <a16:creationId xmlns:a16="http://schemas.microsoft.com/office/drawing/2014/main" id="{87A4717C-370A-45AB-BE7D-F71B2A96005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96209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4" name="Straight Connector 1323">
                    <a:extLst>
                      <a:ext uri="{FF2B5EF4-FFF2-40B4-BE49-F238E27FC236}">
                        <a16:creationId xmlns:a16="http://schemas.microsoft.com/office/drawing/2014/main" id="{452E5D1F-F93B-41BF-B99F-5E134AAC909F}"/>
                      </a:ext>
                    </a:extLst>
                  </p:cNvPr>
                  <p:cNvCxnSpPr/>
                  <p:nvPr/>
                </p:nvCxnSpPr>
                <p:spPr>
                  <a:xfrm>
                    <a:off x="6874404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5" name="Straight Connector 1324">
                    <a:extLst>
                      <a:ext uri="{FF2B5EF4-FFF2-40B4-BE49-F238E27FC236}">
                        <a16:creationId xmlns:a16="http://schemas.microsoft.com/office/drawing/2014/main" id="{3FB0433C-DC79-4E76-BEF2-711AE5E98EFA}"/>
                      </a:ext>
                    </a:extLst>
                  </p:cNvPr>
                  <p:cNvCxnSpPr/>
                  <p:nvPr/>
                </p:nvCxnSpPr>
                <p:spPr>
                  <a:xfrm>
                    <a:off x="6870711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6" name="Straight Connector 1325">
                    <a:extLst>
                      <a:ext uri="{FF2B5EF4-FFF2-40B4-BE49-F238E27FC236}">
                        <a16:creationId xmlns:a16="http://schemas.microsoft.com/office/drawing/2014/main" id="{48FDCCA4-7DC3-4894-9D6C-58CA49A81A92}"/>
                      </a:ext>
                    </a:extLst>
                  </p:cNvPr>
                  <p:cNvCxnSpPr/>
                  <p:nvPr/>
                </p:nvCxnSpPr>
                <p:spPr>
                  <a:xfrm>
                    <a:off x="6870711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7" name="Straight Connector 1326">
                    <a:extLst>
                      <a:ext uri="{FF2B5EF4-FFF2-40B4-BE49-F238E27FC236}">
                        <a16:creationId xmlns:a16="http://schemas.microsoft.com/office/drawing/2014/main" id="{8121DC47-A88C-441D-9335-5C1DCAC42285}"/>
                      </a:ext>
                    </a:extLst>
                  </p:cNvPr>
                  <p:cNvCxnSpPr/>
                  <p:nvPr/>
                </p:nvCxnSpPr>
                <p:spPr>
                  <a:xfrm>
                    <a:off x="6867021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8" name="Straight Connector 1327">
                    <a:extLst>
                      <a:ext uri="{FF2B5EF4-FFF2-40B4-BE49-F238E27FC236}">
                        <a16:creationId xmlns:a16="http://schemas.microsoft.com/office/drawing/2014/main" id="{6099E5E1-A51A-4800-B435-410C92DC46E8}"/>
                      </a:ext>
                    </a:extLst>
                  </p:cNvPr>
                  <p:cNvCxnSpPr/>
                  <p:nvPr/>
                </p:nvCxnSpPr>
                <p:spPr>
                  <a:xfrm>
                    <a:off x="6863329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9" name="Straight Connector 1328">
                    <a:extLst>
                      <a:ext uri="{FF2B5EF4-FFF2-40B4-BE49-F238E27FC236}">
                        <a16:creationId xmlns:a16="http://schemas.microsoft.com/office/drawing/2014/main" id="{96F6DEF0-F8B5-46B3-A4CC-F1453F1318D8}"/>
                      </a:ext>
                    </a:extLst>
                  </p:cNvPr>
                  <p:cNvCxnSpPr/>
                  <p:nvPr/>
                </p:nvCxnSpPr>
                <p:spPr>
                  <a:xfrm>
                    <a:off x="6863329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0" name="Straight Connector 1329">
                    <a:extLst>
                      <a:ext uri="{FF2B5EF4-FFF2-40B4-BE49-F238E27FC236}">
                        <a16:creationId xmlns:a16="http://schemas.microsoft.com/office/drawing/2014/main" id="{63C654CB-075C-48E2-94A8-8024FBFB91F1}"/>
                      </a:ext>
                    </a:extLst>
                  </p:cNvPr>
                  <p:cNvCxnSpPr/>
                  <p:nvPr/>
                </p:nvCxnSpPr>
                <p:spPr>
                  <a:xfrm>
                    <a:off x="6859639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1" name="Straight Connector 1330">
                    <a:extLst>
                      <a:ext uri="{FF2B5EF4-FFF2-40B4-BE49-F238E27FC236}">
                        <a16:creationId xmlns:a16="http://schemas.microsoft.com/office/drawing/2014/main" id="{79F6D4A9-C391-45F6-864D-EADD6B08C8E7}"/>
                      </a:ext>
                    </a:extLst>
                  </p:cNvPr>
                  <p:cNvCxnSpPr/>
                  <p:nvPr/>
                </p:nvCxnSpPr>
                <p:spPr>
                  <a:xfrm>
                    <a:off x="6867021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2" name="Straight Connector 1331">
                    <a:extLst>
                      <a:ext uri="{FF2B5EF4-FFF2-40B4-BE49-F238E27FC236}">
                        <a16:creationId xmlns:a16="http://schemas.microsoft.com/office/drawing/2014/main" id="{922FF879-B0A9-4040-AD71-20C7A4C474EA}"/>
                      </a:ext>
                    </a:extLst>
                  </p:cNvPr>
                  <p:cNvCxnSpPr/>
                  <p:nvPr/>
                </p:nvCxnSpPr>
                <p:spPr>
                  <a:xfrm>
                    <a:off x="6870711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3" name="Straight Connector 1332">
                    <a:extLst>
                      <a:ext uri="{FF2B5EF4-FFF2-40B4-BE49-F238E27FC236}">
                        <a16:creationId xmlns:a16="http://schemas.microsoft.com/office/drawing/2014/main" id="{FC2692EE-6079-4387-B7FF-81712DECB47D}"/>
                      </a:ext>
                    </a:extLst>
                  </p:cNvPr>
                  <p:cNvCxnSpPr/>
                  <p:nvPr/>
                </p:nvCxnSpPr>
                <p:spPr>
                  <a:xfrm>
                    <a:off x="6870711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4" name="Straight Connector 1333">
                    <a:extLst>
                      <a:ext uri="{FF2B5EF4-FFF2-40B4-BE49-F238E27FC236}">
                        <a16:creationId xmlns:a16="http://schemas.microsoft.com/office/drawing/2014/main" id="{4A065B74-D7B5-44E5-AB20-F584C6B463BB}"/>
                      </a:ext>
                    </a:extLst>
                  </p:cNvPr>
                  <p:cNvCxnSpPr/>
                  <p:nvPr/>
                </p:nvCxnSpPr>
                <p:spPr>
                  <a:xfrm>
                    <a:off x="6874404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5" name="Straight Connector 1334">
                    <a:extLst>
                      <a:ext uri="{FF2B5EF4-FFF2-40B4-BE49-F238E27FC236}">
                        <a16:creationId xmlns:a16="http://schemas.microsoft.com/office/drawing/2014/main" id="{F6DB60E0-7EFA-4112-B6D0-4AE16D95B7C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74404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59" name="TextBox 1558">
              <a:extLst>
                <a:ext uri="{FF2B5EF4-FFF2-40B4-BE49-F238E27FC236}">
                  <a16:creationId xmlns:a16="http://schemas.microsoft.com/office/drawing/2014/main" id="{C2152EC7-E840-415F-AE3F-27920019EE1C}"/>
                </a:ext>
              </a:extLst>
            </p:cNvPr>
            <p:cNvSpPr txBox="1"/>
            <p:nvPr/>
          </p:nvSpPr>
          <p:spPr>
            <a:xfrm>
              <a:off x="668088" y="4554311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1</a:t>
              </a:r>
            </a:p>
          </p:txBody>
        </p:sp>
        <p:sp>
          <p:nvSpPr>
            <p:cNvPr id="1560" name="TextBox 1559">
              <a:extLst>
                <a:ext uri="{FF2B5EF4-FFF2-40B4-BE49-F238E27FC236}">
                  <a16:creationId xmlns:a16="http://schemas.microsoft.com/office/drawing/2014/main" id="{F6C1DBB0-125E-488A-B2A9-4E1C16B3B977}"/>
                </a:ext>
              </a:extLst>
            </p:cNvPr>
            <p:cNvSpPr txBox="1"/>
            <p:nvPr/>
          </p:nvSpPr>
          <p:spPr>
            <a:xfrm>
              <a:off x="1068096" y="4552724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2</a:t>
              </a:r>
            </a:p>
          </p:txBody>
        </p:sp>
        <p:sp>
          <p:nvSpPr>
            <p:cNvPr id="1561" name="TextBox 1560">
              <a:extLst>
                <a:ext uri="{FF2B5EF4-FFF2-40B4-BE49-F238E27FC236}">
                  <a16:creationId xmlns:a16="http://schemas.microsoft.com/office/drawing/2014/main" id="{CB5A17F0-9B25-43C1-9444-C57883C51735}"/>
                </a:ext>
              </a:extLst>
            </p:cNvPr>
            <p:cNvSpPr txBox="1"/>
            <p:nvPr/>
          </p:nvSpPr>
          <p:spPr>
            <a:xfrm>
              <a:off x="1466515" y="4551137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3</a:t>
              </a:r>
            </a:p>
          </p:txBody>
        </p:sp>
        <p:sp>
          <p:nvSpPr>
            <p:cNvPr id="1562" name="TextBox 1561">
              <a:extLst>
                <a:ext uri="{FF2B5EF4-FFF2-40B4-BE49-F238E27FC236}">
                  <a16:creationId xmlns:a16="http://schemas.microsoft.com/office/drawing/2014/main" id="{E8222395-6FBE-4CA1-9054-EBB08E331CDC}"/>
                </a:ext>
              </a:extLst>
            </p:cNvPr>
            <p:cNvSpPr txBox="1"/>
            <p:nvPr/>
          </p:nvSpPr>
          <p:spPr>
            <a:xfrm>
              <a:off x="183318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4</a:t>
              </a:r>
            </a:p>
          </p:txBody>
        </p:sp>
        <p:sp>
          <p:nvSpPr>
            <p:cNvPr id="1563" name="TextBox 1562">
              <a:extLst>
                <a:ext uri="{FF2B5EF4-FFF2-40B4-BE49-F238E27FC236}">
                  <a16:creationId xmlns:a16="http://schemas.microsoft.com/office/drawing/2014/main" id="{3E1E563E-E345-48DF-AAC3-095C6A086AE8}"/>
                </a:ext>
              </a:extLst>
            </p:cNvPr>
            <p:cNvSpPr txBox="1"/>
            <p:nvPr/>
          </p:nvSpPr>
          <p:spPr>
            <a:xfrm>
              <a:off x="2260181" y="4547963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5</a:t>
              </a:r>
            </a:p>
          </p:txBody>
        </p:sp>
        <p:sp>
          <p:nvSpPr>
            <p:cNvPr id="1564" name="TextBox 1563">
              <a:extLst>
                <a:ext uri="{FF2B5EF4-FFF2-40B4-BE49-F238E27FC236}">
                  <a16:creationId xmlns:a16="http://schemas.microsoft.com/office/drawing/2014/main" id="{4026291B-DE28-427A-A699-A5B39799EB1D}"/>
                </a:ext>
              </a:extLst>
            </p:cNvPr>
            <p:cNvSpPr txBox="1"/>
            <p:nvPr/>
          </p:nvSpPr>
          <p:spPr>
            <a:xfrm>
              <a:off x="2631617" y="4546376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6</a:t>
              </a:r>
            </a:p>
          </p:txBody>
        </p:sp>
        <p:sp>
          <p:nvSpPr>
            <p:cNvPr id="1565" name="TextBox 1564">
              <a:extLst>
                <a:ext uri="{FF2B5EF4-FFF2-40B4-BE49-F238E27FC236}">
                  <a16:creationId xmlns:a16="http://schemas.microsoft.com/office/drawing/2014/main" id="{EFFBCF61-75E4-4202-91F2-7763BB4C1638}"/>
                </a:ext>
              </a:extLst>
            </p:cNvPr>
            <p:cNvSpPr txBox="1"/>
            <p:nvPr/>
          </p:nvSpPr>
          <p:spPr>
            <a:xfrm>
              <a:off x="3014164" y="4544790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7</a:t>
              </a:r>
            </a:p>
          </p:txBody>
        </p:sp>
        <p:sp>
          <p:nvSpPr>
            <p:cNvPr id="1566" name="TextBox 1565">
              <a:extLst>
                <a:ext uri="{FF2B5EF4-FFF2-40B4-BE49-F238E27FC236}">
                  <a16:creationId xmlns:a16="http://schemas.microsoft.com/office/drawing/2014/main" id="{FEBE335D-B0B2-49F1-B834-96FEB6C35B17}"/>
                </a:ext>
              </a:extLst>
            </p:cNvPr>
            <p:cNvSpPr txBox="1"/>
            <p:nvPr/>
          </p:nvSpPr>
          <p:spPr>
            <a:xfrm>
              <a:off x="339194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8</a:t>
              </a:r>
            </a:p>
          </p:txBody>
        </p:sp>
        <p:grpSp>
          <p:nvGrpSpPr>
            <p:cNvPr id="205847" name="Group 187">
              <a:extLst>
                <a:ext uri="{FF2B5EF4-FFF2-40B4-BE49-F238E27FC236}">
                  <a16:creationId xmlns:a16="http://schemas.microsoft.com/office/drawing/2014/main" id="{11CE0BB8-A72A-4F7B-9DFF-C854282A3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378" y="1872322"/>
              <a:ext cx="1052512" cy="355600"/>
              <a:chOff x="4410" y="1365"/>
              <a:chExt cx="663" cy="224"/>
            </a:xfrm>
          </p:grpSpPr>
          <p:sp>
            <p:nvSpPr>
              <p:cNvPr id="1568" name="Rectangle 188">
                <a:extLst>
                  <a:ext uri="{FF2B5EF4-FFF2-40B4-BE49-F238E27FC236}">
                    <a16:creationId xmlns:a16="http://schemas.microsoft.com/office/drawing/2014/main" id="{68C3A289-4377-4F2F-9B99-8232436EC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69" name="AutoShape 189">
                <a:extLst>
                  <a:ext uri="{FF2B5EF4-FFF2-40B4-BE49-F238E27FC236}">
                    <a16:creationId xmlns:a16="http://schemas.microsoft.com/office/drawing/2014/main" id="{6D8B258B-6734-4991-81F2-FA60F2201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0" name="Freeform 190">
                <a:extLst>
                  <a:ext uri="{FF2B5EF4-FFF2-40B4-BE49-F238E27FC236}">
                    <a16:creationId xmlns:a16="http://schemas.microsoft.com/office/drawing/2014/main" id="{8410CD1A-8C60-4720-ACD6-358753C9D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1" name="Freeform 191">
                <a:extLst>
                  <a:ext uri="{FF2B5EF4-FFF2-40B4-BE49-F238E27FC236}">
                    <a16:creationId xmlns:a16="http://schemas.microsoft.com/office/drawing/2014/main" id="{4AE1C9B7-F36B-4832-B4EA-E89C921FD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2" name="Freeform 192">
                <a:extLst>
                  <a:ext uri="{FF2B5EF4-FFF2-40B4-BE49-F238E27FC236}">
                    <a16:creationId xmlns:a16="http://schemas.microsoft.com/office/drawing/2014/main" id="{90750A96-907F-404B-BFF7-8E1DCC481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205848" name="Group 187">
              <a:extLst>
                <a:ext uri="{FF2B5EF4-FFF2-40B4-BE49-F238E27FC236}">
                  <a16:creationId xmlns:a16="http://schemas.microsoft.com/office/drawing/2014/main" id="{04C65CED-B7CB-4A92-9463-DBC382D01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9864" y="1872322"/>
              <a:ext cx="1052512" cy="355600"/>
              <a:chOff x="4410" y="1365"/>
              <a:chExt cx="663" cy="224"/>
            </a:xfrm>
          </p:grpSpPr>
          <p:sp>
            <p:nvSpPr>
              <p:cNvPr id="1574" name="Rectangle 188">
                <a:extLst>
                  <a:ext uri="{FF2B5EF4-FFF2-40B4-BE49-F238E27FC236}">
                    <a16:creationId xmlns:a16="http://schemas.microsoft.com/office/drawing/2014/main" id="{465B0A0C-2C01-468B-8C80-F23D9B88C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5" name="AutoShape 189">
                <a:extLst>
                  <a:ext uri="{FF2B5EF4-FFF2-40B4-BE49-F238E27FC236}">
                    <a16:creationId xmlns:a16="http://schemas.microsoft.com/office/drawing/2014/main" id="{6ECF4B7E-F542-459A-8663-43125C745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6" name="Freeform 190">
                <a:extLst>
                  <a:ext uri="{FF2B5EF4-FFF2-40B4-BE49-F238E27FC236}">
                    <a16:creationId xmlns:a16="http://schemas.microsoft.com/office/drawing/2014/main" id="{B6872BC6-8836-4764-8677-6A860883F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7" name="Freeform 191">
                <a:extLst>
                  <a:ext uri="{FF2B5EF4-FFF2-40B4-BE49-F238E27FC236}">
                    <a16:creationId xmlns:a16="http://schemas.microsoft.com/office/drawing/2014/main" id="{1C933BE7-4D3F-4CC9-81A2-CEF4AD6C0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8" name="Freeform 192">
                <a:extLst>
                  <a:ext uri="{FF2B5EF4-FFF2-40B4-BE49-F238E27FC236}">
                    <a16:creationId xmlns:a16="http://schemas.microsoft.com/office/drawing/2014/main" id="{E9A859A7-EE95-4AD9-BE92-92184D9D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B977F8-EEFC-49CD-8594-FB0F772AB55A}"/>
                </a:ext>
              </a:extLst>
            </p:cNvPr>
            <p:cNvCxnSpPr/>
            <p:nvPr/>
          </p:nvCxnSpPr>
          <p:spPr>
            <a:xfrm flipH="1">
              <a:off x="1368101" y="2215235"/>
              <a:ext cx="1588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>
              <a:extLst>
                <a:ext uri="{FF2B5EF4-FFF2-40B4-BE49-F238E27FC236}">
                  <a16:creationId xmlns:a16="http://schemas.microsoft.com/office/drawing/2014/main" id="{AAB67878-7308-448B-981A-5D7F0EB4A6F9}"/>
                </a:ext>
              </a:extLst>
            </p:cNvPr>
            <p:cNvCxnSpPr/>
            <p:nvPr/>
          </p:nvCxnSpPr>
          <p:spPr>
            <a:xfrm flipH="1">
              <a:off x="3074483" y="2224757"/>
              <a:ext cx="0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>
              <a:extLst>
                <a:ext uri="{FF2B5EF4-FFF2-40B4-BE49-F238E27FC236}">
                  <a16:creationId xmlns:a16="http://schemas.microsoft.com/office/drawing/2014/main" id="{ED959BF4-9C43-4CC7-8D83-126241980D9E}"/>
                </a:ext>
              </a:extLst>
            </p:cNvPr>
            <p:cNvCxnSpPr/>
            <p:nvPr/>
          </p:nvCxnSpPr>
          <p:spPr>
            <a:xfrm flipH="1">
              <a:off x="4953883" y="2226343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>
              <a:extLst>
                <a:ext uri="{FF2B5EF4-FFF2-40B4-BE49-F238E27FC236}">
                  <a16:creationId xmlns:a16="http://schemas.microsoft.com/office/drawing/2014/main" id="{7E3F363F-93FA-49F7-B916-8FF3764A2AC6}"/>
                </a:ext>
              </a:extLst>
            </p:cNvPr>
            <p:cNvCxnSpPr/>
            <p:nvPr/>
          </p:nvCxnSpPr>
          <p:spPr>
            <a:xfrm flipH="1">
              <a:off x="6515817" y="2227930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>
              <a:extLst>
                <a:ext uri="{FF2B5EF4-FFF2-40B4-BE49-F238E27FC236}">
                  <a16:creationId xmlns:a16="http://schemas.microsoft.com/office/drawing/2014/main" id="{1AEF81E2-1642-44F2-9C55-E6343CB9700A}"/>
                </a:ext>
              </a:extLst>
            </p:cNvPr>
            <p:cNvCxnSpPr>
              <a:endCxn id="71" idx="0"/>
            </p:cNvCxnSpPr>
            <p:nvPr/>
          </p:nvCxnSpPr>
          <p:spPr>
            <a:xfrm flipH="1">
              <a:off x="1607788" y="2221583"/>
              <a:ext cx="1127005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>
              <a:extLst>
                <a:ext uri="{FF2B5EF4-FFF2-40B4-BE49-F238E27FC236}">
                  <a16:creationId xmlns:a16="http://schemas.microsoft.com/office/drawing/2014/main" id="{B041B66A-A5D3-4A17-82D3-97DB43F3D2BB}"/>
                </a:ext>
              </a:extLst>
            </p:cNvPr>
            <p:cNvCxnSpPr/>
            <p:nvPr/>
          </p:nvCxnSpPr>
          <p:spPr>
            <a:xfrm flipH="1">
              <a:off x="3193532" y="2221583"/>
              <a:ext cx="1304786" cy="523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>
              <a:extLst>
                <a:ext uri="{FF2B5EF4-FFF2-40B4-BE49-F238E27FC236}">
                  <a16:creationId xmlns:a16="http://schemas.microsoft.com/office/drawing/2014/main" id="{EE9CA695-AC3F-4AC6-A6A8-68B620DA58A5}"/>
                </a:ext>
              </a:extLst>
            </p:cNvPr>
            <p:cNvCxnSpPr/>
            <p:nvPr/>
          </p:nvCxnSpPr>
          <p:spPr>
            <a:xfrm flipH="1">
              <a:off x="5122140" y="2253321"/>
              <a:ext cx="1301612" cy="506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>
              <a:extLst>
                <a:ext uri="{FF2B5EF4-FFF2-40B4-BE49-F238E27FC236}">
                  <a16:creationId xmlns:a16="http://schemas.microsoft.com/office/drawing/2014/main" id="{BA75CA81-24EE-4BB1-88EF-0025EFEBEB3A}"/>
                </a:ext>
              </a:extLst>
            </p:cNvPr>
            <p:cNvCxnSpPr>
              <a:endCxn id="71" idx="1"/>
            </p:cNvCxnSpPr>
            <p:nvPr/>
          </p:nvCxnSpPr>
          <p:spPr>
            <a:xfrm flipH="1">
              <a:off x="1739536" y="2231104"/>
              <a:ext cx="2596874" cy="504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>
              <a:extLst>
                <a:ext uri="{FF2B5EF4-FFF2-40B4-BE49-F238E27FC236}">
                  <a16:creationId xmlns:a16="http://schemas.microsoft.com/office/drawing/2014/main" id="{09963F0E-D3FD-4972-ADC2-5D0F2921E6BE}"/>
                </a:ext>
              </a:extLst>
            </p:cNvPr>
            <p:cNvCxnSpPr/>
            <p:nvPr/>
          </p:nvCxnSpPr>
          <p:spPr>
            <a:xfrm flipH="1">
              <a:off x="3518935" y="2242212"/>
              <a:ext cx="280798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>
              <a:extLst>
                <a:ext uri="{FF2B5EF4-FFF2-40B4-BE49-F238E27FC236}">
                  <a16:creationId xmlns:a16="http://schemas.microsoft.com/office/drawing/2014/main" id="{FC95A5CD-FD1D-4C91-AF52-029C8DBFE4EC}"/>
                </a:ext>
              </a:extLst>
            </p:cNvPr>
            <p:cNvCxnSpPr/>
            <p:nvPr/>
          </p:nvCxnSpPr>
          <p:spPr>
            <a:xfrm flipH="1">
              <a:off x="1977636" y="2253321"/>
              <a:ext cx="395086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>
              <a:extLst>
                <a:ext uri="{FF2B5EF4-FFF2-40B4-BE49-F238E27FC236}">
                  <a16:creationId xmlns:a16="http://schemas.microsoft.com/office/drawing/2014/main" id="{B1A82C2D-6659-43CE-BE8C-78614717A11A}"/>
                </a:ext>
              </a:extLst>
            </p:cNvPr>
            <p:cNvCxnSpPr>
              <a:stCxn id="52" idx="2"/>
            </p:cNvCxnSpPr>
            <p:nvPr/>
          </p:nvCxnSpPr>
          <p:spPr>
            <a:xfrm>
              <a:off x="1476039" y="2223169"/>
              <a:ext cx="1552410" cy="517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>
              <a:extLst>
                <a:ext uri="{FF2B5EF4-FFF2-40B4-BE49-F238E27FC236}">
                  <a16:creationId xmlns:a16="http://schemas.microsoft.com/office/drawing/2014/main" id="{AA65EF02-752A-443A-9028-58E9D545F035}"/>
                </a:ext>
              </a:extLst>
            </p:cNvPr>
            <p:cNvCxnSpPr/>
            <p:nvPr/>
          </p:nvCxnSpPr>
          <p:spPr>
            <a:xfrm>
              <a:off x="1623662" y="2223169"/>
              <a:ext cx="3014342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>
              <a:extLst>
                <a:ext uri="{FF2B5EF4-FFF2-40B4-BE49-F238E27FC236}">
                  <a16:creationId xmlns:a16="http://schemas.microsoft.com/office/drawing/2014/main" id="{F1C77AA7-6EF7-4E9E-8BC3-52DA808F8532}"/>
                </a:ext>
              </a:extLst>
            </p:cNvPr>
            <p:cNvCxnSpPr>
              <a:stCxn id="54" idx="1"/>
            </p:cNvCxnSpPr>
            <p:nvPr/>
          </p:nvCxnSpPr>
          <p:spPr>
            <a:xfrm>
              <a:off x="1868111" y="2226343"/>
              <a:ext cx="4342939" cy="545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5F2B091-8319-4B4E-91B6-F644F60219C0}"/>
                </a:ext>
              </a:extLst>
            </p:cNvPr>
            <p:cNvCxnSpPr>
              <a:stCxn id="1306" idx="0"/>
            </p:cNvCxnSpPr>
            <p:nvPr/>
          </p:nvCxnSpPr>
          <p:spPr>
            <a:xfrm flipH="1" flipV="1">
              <a:off x="3166548" y="2239038"/>
              <a:ext cx="1596855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>
              <a:extLst>
                <a:ext uri="{FF2B5EF4-FFF2-40B4-BE49-F238E27FC236}">
                  <a16:creationId xmlns:a16="http://schemas.microsoft.com/office/drawing/2014/main" id="{3C928136-1113-46F6-AAC1-05A66D15A572}"/>
                </a:ext>
              </a:extLst>
            </p:cNvPr>
            <p:cNvCxnSpPr>
              <a:stCxn id="1553" idx="0"/>
            </p:cNvCxnSpPr>
            <p:nvPr/>
          </p:nvCxnSpPr>
          <p:spPr>
            <a:xfrm flipH="1" flipV="1">
              <a:off x="3342741" y="2232691"/>
              <a:ext cx="2984183" cy="537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>
              <a:extLst>
                <a:ext uri="{FF2B5EF4-FFF2-40B4-BE49-F238E27FC236}">
                  <a16:creationId xmlns:a16="http://schemas.microsoft.com/office/drawing/2014/main" id="{85F7FDF6-1528-4E43-AB4E-C01407EB7F55}"/>
                </a:ext>
              </a:extLst>
            </p:cNvPr>
            <p:cNvCxnSpPr>
              <a:stCxn id="1553" idx="1"/>
            </p:cNvCxnSpPr>
            <p:nvPr/>
          </p:nvCxnSpPr>
          <p:spPr>
            <a:xfrm flipH="1" flipV="1">
              <a:off x="4639591" y="2226343"/>
              <a:ext cx="1819082" cy="544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826" name="Rectangle 5">
            <a:extLst>
              <a:ext uri="{FF2B5EF4-FFF2-40B4-BE49-F238E27FC236}">
                <a16:creationId xmlns:a16="http://schemas.microsoft.com/office/drawing/2014/main" id="{30A18C4B-7B62-4787-B0C9-5C58A5D5B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400" i="0">
                <a:solidFill>
                  <a:srgbClr val="000099"/>
                </a:solidFill>
                <a:latin typeface="Gill Sans MT" panose="020B0502020104020203" pitchFamily="34" charset="0"/>
              </a:rPr>
              <a:t>Data center networks </a:t>
            </a:r>
          </a:p>
        </p:txBody>
      </p:sp>
      <p:pic>
        <p:nvPicPr>
          <p:cNvPr id="205827" name="Picture 20" descr="underline_base">
            <a:extLst>
              <a:ext uri="{FF2B5EF4-FFF2-40B4-BE49-F238E27FC236}">
                <a16:creationId xmlns:a16="http://schemas.microsoft.com/office/drawing/2014/main" id="{DEA06660-6A26-4644-A51B-AB7B3FD8192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8" name="Rectangle 6">
            <a:extLst>
              <a:ext uri="{FF2B5EF4-FFF2-40B4-BE49-F238E27FC236}">
                <a16:creationId xmlns:a16="http://schemas.microsoft.com/office/drawing/2014/main" id="{FF15C95D-364C-4565-BB7D-C1D82BBBA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166813"/>
            <a:ext cx="82740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i="0">
                <a:latin typeface="Gill Sans MT" panose="020B0502020104020203" pitchFamily="34" charset="0"/>
              </a:rPr>
              <a:t>rich interconnection among switches, racks:</a:t>
            </a:r>
          </a:p>
          <a:p>
            <a:pPr lvl="1" eaLnBrk="1" hangingPunct="1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i="0">
                <a:latin typeface="Gill Sans MT" panose="020B0502020104020203" pitchFamily="34" charset="0"/>
              </a:rPr>
              <a:t>increased throughput between racks (multiple routing paths possible)</a:t>
            </a:r>
          </a:p>
          <a:p>
            <a:pPr lvl="1" eaLnBrk="1" hangingPunct="1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i="0">
                <a:latin typeface="Gill Sans MT" panose="020B0502020104020203" pitchFamily="34" charset="0"/>
              </a:rPr>
              <a:t>increased reliability via redundancy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>
            <a:extLst>
              <a:ext uri="{FF2B5EF4-FFF2-40B4-BE49-F238E27FC236}">
                <a16:creationId xmlns:a16="http://schemas.microsoft.com/office/drawing/2014/main" id="{10F5F3EF-DBA8-442D-AD5C-867E2327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3075" name="Slide Number Placeholder 6">
            <a:extLst>
              <a:ext uri="{FF2B5EF4-FFF2-40B4-BE49-F238E27FC236}">
                <a16:creationId xmlns:a16="http://schemas.microsoft.com/office/drawing/2014/main" id="{F93A6A23-FAEB-42FD-A573-3707B9A6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47EAD44A-2316-4429-898F-BBF03183FB62}" type="slidenum">
              <a:rPr lang="en-US" altLang="en-US" sz="1200" i="0">
                <a:latin typeface="Arial" panose="020B0604020202020204" pitchFamily="34" charset="0"/>
              </a:rPr>
              <a:pPr/>
              <a:t>87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206851" name="Picture 5" descr="underline_base">
            <a:extLst>
              <a:ext uri="{FF2B5EF4-FFF2-40B4-BE49-F238E27FC236}">
                <a16:creationId xmlns:a16="http://schemas.microsoft.com/office/drawing/2014/main" id="{A9F35F2C-A8AB-4669-B089-5452A8A202A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BFF8CB28-2213-4D2B-8040-2ABC8C309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Link layer, </a:t>
            </a:r>
            <a:r>
              <a:rPr lang="en-US" sz="4000">
                <a:ea typeface="ＭＳ Ｐゴシック" charset="0"/>
                <a:cs typeface="+mj-cs"/>
              </a:rPr>
              <a:t>LAN</a:t>
            </a:r>
            <a:r>
              <a:rPr lang="en-US">
                <a:ea typeface="ＭＳ Ｐゴシック" charset="0"/>
                <a:cs typeface="+mj-cs"/>
              </a:rPr>
              <a:t>s: outline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19D5C81E-4C4E-48C4-830D-0A3358F542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5.4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VLANS</a:t>
            </a: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269A2558-AF72-4C8C-AED5-A8C3A9EE0E4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5.5</a:t>
            </a:r>
            <a:r>
              <a:rPr lang="en-US" dirty="0">
                <a:ea typeface="ＭＳ Ｐゴシック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5.6</a:t>
            </a:r>
            <a:r>
              <a:rPr lang="en-US" dirty="0">
                <a:ea typeface="ＭＳ Ｐゴシック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5.7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>
            <a:extLst>
              <a:ext uri="{FF2B5EF4-FFF2-40B4-BE49-F238E27FC236}">
                <a16:creationId xmlns:a16="http://schemas.microsoft.com/office/drawing/2014/main" id="{6AA5E72A-E591-4EE2-9FCF-8C0F7296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86019" name="Slide Number Placeholder 5">
            <a:extLst>
              <a:ext uri="{FF2B5EF4-FFF2-40B4-BE49-F238E27FC236}">
                <a16:creationId xmlns:a16="http://schemas.microsoft.com/office/drawing/2014/main" id="{C8E6B3D5-BC61-42E7-9A81-54773D19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026AC90A-314C-4B0C-B42E-1F8191D3CE25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88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36F41C05-6917-4610-ACBE-7FBE93ADA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>
                <a:solidFill>
                  <a:srgbClr val="C00000"/>
                </a:solidFill>
                <a:ea typeface="ＭＳ Ｐゴシック" charset="0"/>
                <a:cs typeface="+mj-cs"/>
              </a:rPr>
              <a:t>Synthesis: </a:t>
            </a:r>
            <a:r>
              <a:rPr lang="en-US" sz="3200">
                <a:ea typeface="ＭＳ Ｐゴシック" charset="0"/>
                <a:cs typeface="+mj-cs"/>
              </a:rPr>
              <a:t>a day in the life of a web request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54CEC958-75DE-4007-98CF-B43B539E4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journey down protocol stack complete!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application, transport, network, link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putting-it-all-together: synthesis!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>
                <a:solidFill>
                  <a:srgbClr val="C00000"/>
                </a:solidFill>
                <a:ea typeface="ＭＳ Ｐゴシック" charset="0"/>
              </a:rPr>
              <a:t>goal:</a:t>
            </a:r>
            <a:r>
              <a:rPr lang="en-US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>
                <a:ea typeface="ＭＳ Ｐゴシック" charset="0"/>
              </a:rPr>
              <a:t>identify, review, understand protocols (at all layers) involved in seemingly simple scenario: requesting www page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>
                <a:solidFill>
                  <a:srgbClr val="C00000"/>
                </a:solidFill>
                <a:ea typeface="ＭＳ Ｐゴシック" charset="0"/>
              </a:rPr>
              <a:t>scenario:</a:t>
            </a:r>
            <a:r>
              <a:rPr lang="en-US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>
                <a:ea typeface="ＭＳ Ｐゴシック" charset="0"/>
              </a:rPr>
              <a:t>student attaches laptop to campus network, requests/receives www.google.com </a:t>
            </a: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pic>
        <p:nvPicPr>
          <p:cNvPr id="208901" name="Picture 16" descr="underline_base">
            <a:extLst>
              <a:ext uri="{FF2B5EF4-FFF2-40B4-BE49-F238E27FC236}">
                <a16:creationId xmlns:a16="http://schemas.microsoft.com/office/drawing/2014/main" id="{A39F43A3-45CF-46FF-B31F-AB94008EE5D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715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>
            <a:extLst>
              <a:ext uri="{FF2B5EF4-FFF2-40B4-BE49-F238E27FC236}">
                <a16:creationId xmlns:a16="http://schemas.microsoft.com/office/drawing/2014/main" id="{F2C870B8-4C56-4112-B53E-471DE2B6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2125" y="6486525"/>
            <a:ext cx="2895600" cy="2714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87043" name="Slide Number Placeholder 5">
            <a:extLst>
              <a:ext uri="{FF2B5EF4-FFF2-40B4-BE49-F238E27FC236}">
                <a16:creationId xmlns:a16="http://schemas.microsoft.com/office/drawing/2014/main" id="{B6CF8FEB-6B6C-4DC1-8278-BAC65689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0E56C51E-44F9-45F6-9ADC-5475D830C3FC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89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9923" name="Freeform 406">
            <a:extLst>
              <a:ext uri="{FF2B5EF4-FFF2-40B4-BE49-F238E27FC236}">
                <a16:creationId xmlns:a16="http://schemas.microsoft.com/office/drawing/2014/main" id="{A14AD256-3C94-4D3E-96CF-35AE83AC283B}"/>
              </a:ext>
            </a:extLst>
          </p:cNvPr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7045" name="Rectangle 2">
            <a:extLst>
              <a:ext uri="{FF2B5EF4-FFF2-40B4-BE49-F238E27FC236}">
                <a16:creationId xmlns:a16="http://schemas.microsoft.com/office/drawing/2014/main" id="{1B4FC566-CCAE-4122-B0CE-8599B1C00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>
                <a:ea typeface="ＭＳ Ｐゴシック" charset="0"/>
                <a:cs typeface="+mj-cs"/>
              </a:rPr>
              <a:t>A day in the life: scenario</a:t>
            </a:r>
          </a:p>
        </p:txBody>
      </p:sp>
      <p:sp>
        <p:nvSpPr>
          <p:cNvPr id="209925" name="Freeform 3">
            <a:extLst>
              <a:ext uri="{FF2B5EF4-FFF2-40B4-BE49-F238E27FC236}">
                <a16:creationId xmlns:a16="http://schemas.microsoft.com/office/drawing/2014/main" id="{E566EBA4-768C-4C2A-BF4B-83C701283B65}"/>
              </a:ext>
            </a:extLst>
          </p:cNvPr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926" name="Group 4">
            <a:extLst>
              <a:ext uri="{FF2B5EF4-FFF2-40B4-BE49-F238E27FC236}">
                <a16:creationId xmlns:a16="http://schemas.microsoft.com/office/drawing/2014/main" id="{4EE58FBC-BAEC-4B0C-A005-1E189039BBC8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>
              <a:extLst>
                <a:ext uri="{FF2B5EF4-FFF2-40B4-BE49-F238E27FC236}">
                  <a16:creationId xmlns:a16="http://schemas.microsoft.com/office/drawing/2014/main" id="{61FD1D28-D8CA-44FF-8BF4-2A715112F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0198" name="Line 6">
              <a:extLst>
                <a:ext uri="{FF2B5EF4-FFF2-40B4-BE49-F238E27FC236}">
                  <a16:creationId xmlns:a16="http://schemas.microsoft.com/office/drawing/2014/main" id="{2650285C-844F-4712-89E7-DA4B5838C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99" name="Rectangle 7">
              <a:extLst>
                <a:ext uri="{FF2B5EF4-FFF2-40B4-BE49-F238E27FC236}">
                  <a16:creationId xmlns:a16="http://schemas.microsoft.com/office/drawing/2014/main" id="{CFF0B6F3-7E28-4540-95BA-E184B104C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200" name="Oval 8">
              <a:extLst>
                <a:ext uri="{FF2B5EF4-FFF2-40B4-BE49-F238E27FC236}">
                  <a16:creationId xmlns:a16="http://schemas.microsoft.com/office/drawing/2014/main" id="{7E3707E1-9068-4312-A8CB-4B599EBCB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0201" name="Group 9">
              <a:extLst>
                <a:ext uri="{FF2B5EF4-FFF2-40B4-BE49-F238E27FC236}">
                  <a16:creationId xmlns:a16="http://schemas.microsoft.com/office/drawing/2014/main" id="{DDC9FB63-13F6-4846-AAAA-3FCAC3D0C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>
                <a:extLst>
                  <a:ext uri="{FF2B5EF4-FFF2-40B4-BE49-F238E27FC236}">
                    <a16:creationId xmlns:a16="http://schemas.microsoft.com/office/drawing/2014/main" id="{04F3BB8C-D44E-4D2B-8221-86AE4FEFF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09" name="Line 11">
                <a:extLst>
                  <a:ext uri="{FF2B5EF4-FFF2-40B4-BE49-F238E27FC236}">
                    <a16:creationId xmlns:a16="http://schemas.microsoft.com/office/drawing/2014/main" id="{9276C95C-DF32-497F-9DF3-EBD7A59DE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10" name="Line 12">
                <a:extLst>
                  <a:ext uri="{FF2B5EF4-FFF2-40B4-BE49-F238E27FC236}">
                    <a16:creationId xmlns:a16="http://schemas.microsoft.com/office/drawing/2014/main" id="{990DD284-419C-487A-8C2E-3F6F0898A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202" name="Group 13">
              <a:extLst>
                <a:ext uri="{FF2B5EF4-FFF2-40B4-BE49-F238E27FC236}">
                  <a16:creationId xmlns:a16="http://schemas.microsoft.com/office/drawing/2014/main" id="{663A1F9F-5933-44FA-999E-B820A4AE304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>
                <a:extLst>
                  <a:ext uri="{FF2B5EF4-FFF2-40B4-BE49-F238E27FC236}">
                    <a16:creationId xmlns:a16="http://schemas.microsoft.com/office/drawing/2014/main" id="{5244DF22-B65B-4E8C-BAB0-72515CF96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06" name="Line 15">
                <a:extLst>
                  <a:ext uri="{FF2B5EF4-FFF2-40B4-BE49-F238E27FC236}">
                    <a16:creationId xmlns:a16="http://schemas.microsoft.com/office/drawing/2014/main" id="{00B0DFF3-D52F-4BBB-921F-C7C6B66D6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07" name="Line 16">
                <a:extLst>
                  <a:ext uri="{FF2B5EF4-FFF2-40B4-BE49-F238E27FC236}">
                    <a16:creationId xmlns:a16="http://schemas.microsoft.com/office/drawing/2014/main" id="{009EE123-98F1-4D70-8D67-02D8AA835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203" name="Line 17">
              <a:extLst>
                <a:ext uri="{FF2B5EF4-FFF2-40B4-BE49-F238E27FC236}">
                  <a16:creationId xmlns:a16="http://schemas.microsoft.com/office/drawing/2014/main" id="{969AC35C-10EA-4AA5-891A-E66C08ED5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204" name="Line 18">
              <a:extLst>
                <a:ext uri="{FF2B5EF4-FFF2-40B4-BE49-F238E27FC236}">
                  <a16:creationId xmlns:a16="http://schemas.microsoft.com/office/drawing/2014/main" id="{494CED6D-30F2-45C9-A784-B8681FDDE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927" name="Group 19">
            <a:extLst>
              <a:ext uri="{FF2B5EF4-FFF2-40B4-BE49-F238E27FC236}">
                <a16:creationId xmlns:a16="http://schemas.microsoft.com/office/drawing/2014/main" id="{60C6A198-A562-4772-A0AF-DBBE0B578DBA}"/>
              </a:ext>
            </a:extLst>
          </p:cNvPr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>
              <a:extLst>
                <a:ext uri="{FF2B5EF4-FFF2-40B4-BE49-F238E27FC236}">
                  <a16:creationId xmlns:a16="http://schemas.microsoft.com/office/drawing/2014/main" id="{6E818C69-A11F-4184-B3AF-A6FA7528D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0184" name="Line 21">
              <a:extLst>
                <a:ext uri="{FF2B5EF4-FFF2-40B4-BE49-F238E27FC236}">
                  <a16:creationId xmlns:a16="http://schemas.microsoft.com/office/drawing/2014/main" id="{46C76E1B-66AF-456F-82B8-4C320C8F8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85" name="Rectangle 22">
              <a:extLst>
                <a:ext uri="{FF2B5EF4-FFF2-40B4-BE49-F238E27FC236}">
                  <a16:creationId xmlns:a16="http://schemas.microsoft.com/office/drawing/2014/main" id="{9E02F42C-D5EB-41DC-B595-8DD586F16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186" name="Oval 23">
              <a:extLst>
                <a:ext uri="{FF2B5EF4-FFF2-40B4-BE49-F238E27FC236}">
                  <a16:creationId xmlns:a16="http://schemas.microsoft.com/office/drawing/2014/main" id="{FA98F71C-FEC5-4F5B-9E30-428471A6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0187" name="Group 24">
              <a:extLst>
                <a:ext uri="{FF2B5EF4-FFF2-40B4-BE49-F238E27FC236}">
                  <a16:creationId xmlns:a16="http://schemas.microsoft.com/office/drawing/2014/main" id="{FAB5247A-01DE-4B00-94B7-D375A578B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>
                <a:extLst>
                  <a:ext uri="{FF2B5EF4-FFF2-40B4-BE49-F238E27FC236}">
                    <a16:creationId xmlns:a16="http://schemas.microsoft.com/office/drawing/2014/main" id="{24ED7017-33DC-426B-943B-AE51B620B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95" name="Line 26">
                <a:extLst>
                  <a:ext uri="{FF2B5EF4-FFF2-40B4-BE49-F238E27FC236}">
                    <a16:creationId xmlns:a16="http://schemas.microsoft.com/office/drawing/2014/main" id="{14240343-3624-4831-89B6-C5E97AD7F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96" name="Line 27">
                <a:extLst>
                  <a:ext uri="{FF2B5EF4-FFF2-40B4-BE49-F238E27FC236}">
                    <a16:creationId xmlns:a16="http://schemas.microsoft.com/office/drawing/2014/main" id="{B2D09759-29E0-489A-9291-36EE95DB1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188" name="Group 28">
              <a:extLst>
                <a:ext uri="{FF2B5EF4-FFF2-40B4-BE49-F238E27FC236}">
                  <a16:creationId xmlns:a16="http://schemas.microsoft.com/office/drawing/2014/main" id="{9D82CA0C-8701-4F6B-AE0B-C050A4E4239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>
                <a:extLst>
                  <a:ext uri="{FF2B5EF4-FFF2-40B4-BE49-F238E27FC236}">
                    <a16:creationId xmlns:a16="http://schemas.microsoft.com/office/drawing/2014/main" id="{7EF4A9FB-E334-4581-982C-35A6D596D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92" name="Line 30">
                <a:extLst>
                  <a:ext uri="{FF2B5EF4-FFF2-40B4-BE49-F238E27FC236}">
                    <a16:creationId xmlns:a16="http://schemas.microsoft.com/office/drawing/2014/main" id="{29144ED7-439E-4589-A94C-51B66EF4A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93" name="Line 31">
                <a:extLst>
                  <a:ext uri="{FF2B5EF4-FFF2-40B4-BE49-F238E27FC236}">
                    <a16:creationId xmlns:a16="http://schemas.microsoft.com/office/drawing/2014/main" id="{59FA0AA8-0F03-45C8-988D-71DFAFD29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189" name="Line 32">
              <a:extLst>
                <a:ext uri="{FF2B5EF4-FFF2-40B4-BE49-F238E27FC236}">
                  <a16:creationId xmlns:a16="http://schemas.microsoft.com/office/drawing/2014/main" id="{777759BE-FDEC-42AB-A6CE-955EDDA066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90" name="Line 33">
              <a:extLst>
                <a:ext uri="{FF2B5EF4-FFF2-40B4-BE49-F238E27FC236}">
                  <a16:creationId xmlns:a16="http://schemas.microsoft.com/office/drawing/2014/main" id="{029A6130-B0F4-42ED-A2D9-7E8224B57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928" name="Text Box 34">
            <a:extLst>
              <a:ext uri="{FF2B5EF4-FFF2-40B4-BE49-F238E27FC236}">
                <a16:creationId xmlns:a16="http://schemas.microsoft.com/office/drawing/2014/main" id="{3E492F98-1771-45B6-957C-2EAA11B52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Comcast network </a:t>
            </a:r>
          </a:p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68.80.0.0/13</a:t>
            </a:r>
          </a:p>
        </p:txBody>
      </p:sp>
      <p:sp>
        <p:nvSpPr>
          <p:cNvPr id="209929" name="Line 36">
            <a:extLst>
              <a:ext uri="{FF2B5EF4-FFF2-40B4-BE49-F238E27FC236}">
                <a16:creationId xmlns:a16="http://schemas.microsoft.com/office/drawing/2014/main" id="{6E2EB3A1-9565-451F-A1AF-E79E7984E4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0" name="Line 43">
            <a:extLst>
              <a:ext uri="{FF2B5EF4-FFF2-40B4-BE49-F238E27FC236}">
                <a16:creationId xmlns:a16="http://schemas.microsoft.com/office/drawing/2014/main" id="{7F3895FE-7F85-4ED0-BF3D-19635256C6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1" name="Line 44">
            <a:extLst>
              <a:ext uri="{FF2B5EF4-FFF2-40B4-BE49-F238E27FC236}">
                <a16:creationId xmlns:a16="http://schemas.microsoft.com/office/drawing/2014/main" id="{A823C6C0-B409-4B78-8E5A-362A3FF1F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2" name="Line 48">
            <a:extLst>
              <a:ext uri="{FF2B5EF4-FFF2-40B4-BE49-F238E27FC236}">
                <a16:creationId xmlns:a16="http://schemas.microsoft.com/office/drawing/2014/main" id="{DFCEC825-D075-43B1-BCE1-4B08351BD2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9933" name="Group 49">
            <a:extLst>
              <a:ext uri="{FF2B5EF4-FFF2-40B4-BE49-F238E27FC236}">
                <a16:creationId xmlns:a16="http://schemas.microsoft.com/office/drawing/2014/main" id="{C97DBDB5-673C-4573-8D5F-079F9E717733}"/>
              </a:ext>
            </a:extLst>
          </p:cNvPr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>
              <a:extLst>
                <a:ext uri="{FF2B5EF4-FFF2-40B4-BE49-F238E27FC236}">
                  <a16:creationId xmlns:a16="http://schemas.microsoft.com/office/drawing/2014/main" id="{CF5DBD15-2986-4816-8A28-DD5A63EB1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0167" name="Rectangle 51">
              <a:extLst>
                <a:ext uri="{FF2B5EF4-FFF2-40B4-BE49-F238E27FC236}">
                  <a16:creationId xmlns:a16="http://schemas.microsoft.com/office/drawing/2014/main" id="{AC94C7C7-DD69-461E-BF0F-3EBA3683E8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0168" name="Group 52">
              <a:extLst>
                <a:ext uri="{FF2B5EF4-FFF2-40B4-BE49-F238E27FC236}">
                  <a16:creationId xmlns:a16="http://schemas.microsoft.com/office/drawing/2014/main" id="{C3CB3052-7FA9-4C8F-A2FD-EBC026E6C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>
                <a:extLst>
                  <a:ext uri="{FF2B5EF4-FFF2-40B4-BE49-F238E27FC236}">
                    <a16:creationId xmlns:a16="http://schemas.microsoft.com/office/drawing/2014/main" id="{BEE43602-38BC-48F8-8079-B4532D1FB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0170" name="Line 54">
                <a:extLst>
                  <a:ext uri="{FF2B5EF4-FFF2-40B4-BE49-F238E27FC236}">
                    <a16:creationId xmlns:a16="http://schemas.microsoft.com/office/drawing/2014/main" id="{F7AA551A-B77B-4B78-A740-280A4C112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71" name="Rectangle 55">
                <a:extLst>
                  <a:ext uri="{FF2B5EF4-FFF2-40B4-BE49-F238E27FC236}">
                    <a16:creationId xmlns:a16="http://schemas.microsoft.com/office/drawing/2014/main" id="{21A203A6-D76A-49A4-BD7C-779F76ED0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i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72" name="Oval 56">
                <a:extLst>
                  <a:ext uri="{FF2B5EF4-FFF2-40B4-BE49-F238E27FC236}">
                    <a16:creationId xmlns:a16="http://schemas.microsoft.com/office/drawing/2014/main" id="{08E22AAF-BFDC-473A-A500-53F228E1B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0173" name="Group 57">
                <a:extLst>
                  <a:ext uri="{FF2B5EF4-FFF2-40B4-BE49-F238E27FC236}">
                    <a16:creationId xmlns:a16="http://schemas.microsoft.com/office/drawing/2014/main" id="{5383E7F3-E375-4B4F-991C-B1461E3D4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>
                  <a:extLst>
                    <a:ext uri="{FF2B5EF4-FFF2-40B4-BE49-F238E27FC236}">
                      <a16:creationId xmlns:a16="http://schemas.microsoft.com/office/drawing/2014/main" id="{C9F0F7A1-A42C-4432-B5CA-88A43C7919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181" name="Line 59">
                  <a:extLst>
                    <a:ext uri="{FF2B5EF4-FFF2-40B4-BE49-F238E27FC236}">
                      <a16:creationId xmlns:a16="http://schemas.microsoft.com/office/drawing/2014/main" id="{5997EFD3-2048-4560-9637-960A791A41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182" name="Line 60">
                  <a:extLst>
                    <a:ext uri="{FF2B5EF4-FFF2-40B4-BE49-F238E27FC236}">
                      <a16:creationId xmlns:a16="http://schemas.microsoft.com/office/drawing/2014/main" id="{9EB19997-ABDE-41A5-86AC-115CE383C0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0174" name="Group 61">
                <a:extLst>
                  <a:ext uri="{FF2B5EF4-FFF2-40B4-BE49-F238E27FC236}">
                    <a16:creationId xmlns:a16="http://schemas.microsoft.com/office/drawing/2014/main" id="{FA6CB79E-E58C-40A0-8806-31895D9C9E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>
                  <a:extLst>
                    <a:ext uri="{FF2B5EF4-FFF2-40B4-BE49-F238E27FC236}">
                      <a16:creationId xmlns:a16="http://schemas.microsoft.com/office/drawing/2014/main" id="{F04F5367-022F-471F-A830-D0BA5391C6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178" name="Line 63">
                  <a:extLst>
                    <a:ext uri="{FF2B5EF4-FFF2-40B4-BE49-F238E27FC236}">
                      <a16:creationId xmlns:a16="http://schemas.microsoft.com/office/drawing/2014/main" id="{0346E384-FD37-46AD-A5BC-BB54EEB41C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179" name="Line 64">
                  <a:extLst>
                    <a:ext uri="{FF2B5EF4-FFF2-40B4-BE49-F238E27FC236}">
                      <a16:creationId xmlns:a16="http://schemas.microsoft.com/office/drawing/2014/main" id="{FCF782C9-A61C-4659-A5D7-FFC76B47C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0175" name="Line 65">
                <a:extLst>
                  <a:ext uri="{FF2B5EF4-FFF2-40B4-BE49-F238E27FC236}">
                    <a16:creationId xmlns:a16="http://schemas.microsoft.com/office/drawing/2014/main" id="{86A67B83-57DC-412E-B473-1F7C2AAFA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76" name="Line 66">
                <a:extLst>
                  <a:ext uri="{FF2B5EF4-FFF2-40B4-BE49-F238E27FC236}">
                    <a16:creationId xmlns:a16="http://schemas.microsoft.com/office/drawing/2014/main" id="{7E404145-9CBC-403D-AAA7-227C090E0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9934" name="Line 68">
            <a:extLst>
              <a:ext uri="{FF2B5EF4-FFF2-40B4-BE49-F238E27FC236}">
                <a16:creationId xmlns:a16="http://schemas.microsoft.com/office/drawing/2014/main" id="{1E5EC6CC-F253-4679-8E89-B4D58FD496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9935" name="Group 69">
            <a:extLst>
              <a:ext uri="{FF2B5EF4-FFF2-40B4-BE49-F238E27FC236}">
                <a16:creationId xmlns:a16="http://schemas.microsoft.com/office/drawing/2014/main" id="{0B2DEFA6-463F-4247-8949-2C9BA8D6BEFE}"/>
              </a:ext>
            </a:extLst>
          </p:cNvPr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>
              <a:extLst>
                <a:ext uri="{FF2B5EF4-FFF2-40B4-BE49-F238E27FC236}">
                  <a16:creationId xmlns:a16="http://schemas.microsoft.com/office/drawing/2014/main" id="{D2CF6991-6CE8-41E7-B1C1-0F4BD95E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0153" name="Line 71">
              <a:extLst>
                <a:ext uri="{FF2B5EF4-FFF2-40B4-BE49-F238E27FC236}">
                  <a16:creationId xmlns:a16="http://schemas.microsoft.com/office/drawing/2014/main" id="{1B0E0B5C-D029-4022-80A9-C099449DF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54" name="Rectangle 72">
              <a:extLst>
                <a:ext uri="{FF2B5EF4-FFF2-40B4-BE49-F238E27FC236}">
                  <a16:creationId xmlns:a16="http://schemas.microsoft.com/office/drawing/2014/main" id="{C1377664-B53A-4206-90EE-F84759A30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155" name="Oval 73">
              <a:extLst>
                <a:ext uri="{FF2B5EF4-FFF2-40B4-BE49-F238E27FC236}">
                  <a16:creationId xmlns:a16="http://schemas.microsoft.com/office/drawing/2014/main" id="{F52FFB50-0D90-4D37-A34E-B90905287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0156" name="Group 74">
              <a:extLst>
                <a:ext uri="{FF2B5EF4-FFF2-40B4-BE49-F238E27FC236}">
                  <a16:creationId xmlns:a16="http://schemas.microsoft.com/office/drawing/2014/main" id="{F0A3A921-B9BF-4F6F-A1A1-C33DA2EF7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>
                <a:extLst>
                  <a:ext uri="{FF2B5EF4-FFF2-40B4-BE49-F238E27FC236}">
                    <a16:creationId xmlns:a16="http://schemas.microsoft.com/office/drawing/2014/main" id="{11D9DA50-BE8E-4D04-B299-23169B330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64" name="Line 76">
                <a:extLst>
                  <a:ext uri="{FF2B5EF4-FFF2-40B4-BE49-F238E27FC236}">
                    <a16:creationId xmlns:a16="http://schemas.microsoft.com/office/drawing/2014/main" id="{9C5133EF-5E04-4AB1-85E0-8E8BF9FFE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65" name="Line 77">
                <a:extLst>
                  <a:ext uri="{FF2B5EF4-FFF2-40B4-BE49-F238E27FC236}">
                    <a16:creationId xmlns:a16="http://schemas.microsoft.com/office/drawing/2014/main" id="{94EBCA91-847F-4B88-9DF2-B9BD4C76F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157" name="Group 78">
              <a:extLst>
                <a:ext uri="{FF2B5EF4-FFF2-40B4-BE49-F238E27FC236}">
                  <a16:creationId xmlns:a16="http://schemas.microsoft.com/office/drawing/2014/main" id="{50EEDCC6-C29C-4E9C-81EE-213867042E1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>
                <a:extLst>
                  <a:ext uri="{FF2B5EF4-FFF2-40B4-BE49-F238E27FC236}">
                    <a16:creationId xmlns:a16="http://schemas.microsoft.com/office/drawing/2014/main" id="{EF7D8A37-2B63-4C71-8EF5-A799E6781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61" name="Line 80">
                <a:extLst>
                  <a:ext uri="{FF2B5EF4-FFF2-40B4-BE49-F238E27FC236}">
                    <a16:creationId xmlns:a16="http://schemas.microsoft.com/office/drawing/2014/main" id="{183D9A75-B533-4235-B9C3-E735A2424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62" name="Line 81">
                <a:extLst>
                  <a:ext uri="{FF2B5EF4-FFF2-40B4-BE49-F238E27FC236}">
                    <a16:creationId xmlns:a16="http://schemas.microsoft.com/office/drawing/2014/main" id="{1BD27A1C-9840-44F5-9920-15B675A23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158" name="Line 82">
              <a:extLst>
                <a:ext uri="{FF2B5EF4-FFF2-40B4-BE49-F238E27FC236}">
                  <a16:creationId xmlns:a16="http://schemas.microsoft.com/office/drawing/2014/main" id="{2E20F6C7-1D5F-4DBB-97AC-3137D00BE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59" name="Line 83">
              <a:extLst>
                <a:ext uri="{FF2B5EF4-FFF2-40B4-BE49-F238E27FC236}">
                  <a16:creationId xmlns:a16="http://schemas.microsoft.com/office/drawing/2014/main" id="{5D78B3D5-EA6F-4874-BABE-F43E9888D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936" name="Line 93">
            <a:extLst>
              <a:ext uri="{FF2B5EF4-FFF2-40B4-BE49-F238E27FC236}">
                <a16:creationId xmlns:a16="http://schemas.microsoft.com/office/drawing/2014/main" id="{F9264146-464C-44F6-9124-69D93C38A9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7" name="Freeform 94">
            <a:extLst>
              <a:ext uri="{FF2B5EF4-FFF2-40B4-BE49-F238E27FC236}">
                <a16:creationId xmlns:a16="http://schemas.microsoft.com/office/drawing/2014/main" id="{BC3A6A2B-96E5-4A75-8D6A-F0291DD9CAAE}"/>
              </a:ext>
            </a:extLst>
          </p:cNvPr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938" name="Group 110">
            <a:extLst>
              <a:ext uri="{FF2B5EF4-FFF2-40B4-BE49-F238E27FC236}">
                <a16:creationId xmlns:a16="http://schemas.microsoft.com/office/drawing/2014/main" id="{93BF6121-1D95-459E-9CC6-A636FA615F1E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>
              <a:extLst>
                <a:ext uri="{FF2B5EF4-FFF2-40B4-BE49-F238E27FC236}">
                  <a16:creationId xmlns:a16="http://schemas.microsoft.com/office/drawing/2014/main" id="{A38155AA-E9DC-411F-839B-3C0F751AD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0139" name="Line 112">
              <a:extLst>
                <a:ext uri="{FF2B5EF4-FFF2-40B4-BE49-F238E27FC236}">
                  <a16:creationId xmlns:a16="http://schemas.microsoft.com/office/drawing/2014/main" id="{1494D0E2-5D49-4073-9EF4-4FDE14563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40" name="Rectangle 113">
              <a:extLst>
                <a:ext uri="{FF2B5EF4-FFF2-40B4-BE49-F238E27FC236}">
                  <a16:creationId xmlns:a16="http://schemas.microsoft.com/office/drawing/2014/main" id="{92A18CB6-8543-4367-A1A8-9664FA54F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141" name="Oval 114">
              <a:extLst>
                <a:ext uri="{FF2B5EF4-FFF2-40B4-BE49-F238E27FC236}">
                  <a16:creationId xmlns:a16="http://schemas.microsoft.com/office/drawing/2014/main" id="{0CCC54A9-1563-4A0C-B49C-CF0EF3AC9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0142" name="Group 115">
              <a:extLst>
                <a:ext uri="{FF2B5EF4-FFF2-40B4-BE49-F238E27FC236}">
                  <a16:creationId xmlns:a16="http://schemas.microsoft.com/office/drawing/2014/main" id="{BD45E57E-C963-4346-92A9-64A81AAA03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>
                <a:extLst>
                  <a:ext uri="{FF2B5EF4-FFF2-40B4-BE49-F238E27FC236}">
                    <a16:creationId xmlns:a16="http://schemas.microsoft.com/office/drawing/2014/main" id="{7F0BF851-3F17-47AD-8963-2821DDAA9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50" name="Line 117">
                <a:extLst>
                  <a:ext uri="{FF2B5EF4-FFF2-40B4-BE49-F238E27FC236}">
                    <a16:creationId xmlns:a16="http://schemas.microsoft.com/office/drawing/2014/main" id="{D15B4FC7-5E24-4CF6-B5E7-C8F45EF1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51" name="Line 118">
                <a:extLst>
                  <a:ext uri="{FF2B5EF4-FFF2-40B4-BE49-F238E27FC236}">
                    <a16:creationId xmlns:a16="http://schemas.microsoft.com/office/drawing/2014/main" id="{50DE353B-D250-4070-B2B2-3B20340FC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143" name="Group 119">
              <a:extLst>
                <a:ext uri="{FF2B5EF4-FFF2-40B4-BE49-F238E27FC236}">
                  <a16:creationId xmlns:a16="http://schemas.microsoft.com/office/drawing/2014/main" id="{A541DB93-EAAE-44B6-B7D4-437BE578948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>
                <a:extLst>
                  <a:ext uri="{FF2B5EF4-FFF2-40B4-BE49-F238E27FC236}">
                    <a16:creationId xmlns:a16="http://schemas.microsoft.com/office/drawing/2014/main" id="{E0AA7B8A-34B4-4484-B730-757373875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47" name="Line 121">
                <a:extLst>
                  <a:ext uri="{FF2B5EF4-FFF2-40B4-BE49-F238E27FC236}">
                    <a16:creationId xmlns:a16="http://schemas.microsoft.com/office/drawing/2014/main" id="{D0EDB12D-C6C0-48A9-98CB-25B2809E1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48" name="Line 122">
                <a:extLst>
                  <a:ext uri="{FF2B5EF4-FFF2-40B4-BE49-F238E27FC236}">
                    <a16:creationId xmlns:a16="http://schemas.microsoft.com/office/drawing/2014/main" id="{B3439B16-B0CF-4D7A-AA99-095114770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144" name="Line 123">
              <a:extLst>
                <a:ext uri="{FF2B5EF4-FFF2-40B4-BE49-F238E27FC236}">
                  <a16:creationId xmlns:a16="http://schemas.microsoft.com/office/drawing/2014/main" id="{2F51AC14-0B35-4CC7-A9EA-383FF0A2A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45" name="Line 124">
              <a:extLst>
                <a:ext uri="{FF2B5EF4-FFF2-40B4-BE49-F238E27FC236}">
                  <a16:creationId xmlns:a16="http://schemas.microsoft.com/office/drawing/2014/main" id="{88FC4013-025E-4BFF-B5D7-2E5FC5EF7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939" name="Line 134">
            <a:extLst>
              <a:ext uri="{FF2B5EF4-FFF2-40B4-BE49-F238E27FC236}">
                <a16:creationId xmlns:a16="http://schemas.microsoft.com/office/drawing/2014/main" id="{7E2AEB20-942D-453A-BB75-DB2BA3371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40" name="Text Box 135">
            <a:extLst>
              <a:ext uri="{FF2B5EF4-FFF2-40B4-BE49-F238E27FC236}">
                <a16:creationId xmlns:a16="http://schemas.microsoft.com/office/drawing/2014/main" id="{AD52AF8E-1C95-49BD-87F5-BC36F14A0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1600" i="0">
                <a:solidFill>
                  <a:srgbClr val="000000"/>
                </a:solidFill>
                <a:latin typeface="Arial" panose="020B0604020202020204" pitchFamily="34" charset="0"/>
              </a:rPr>
              <a:t>s network </a:t>
            </a:r>
          </a:p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64.233.160.0/19 </a:t>
            </a:r>
          </a:p>
        </p:txBody>
      </p:sp>
      <p:sp>
        <p:nvSpPr>
          <p:cNvPr id="209941" name="Line 136">
            <a:extLst>
              <a:ext uri="{FF2B5EF4-FFF2-40B4-BE49-F238E27FC236}">
                <a16:creationId xmlns:a16="http://schemas.microsoft.com/office/drawing/2014/main" id="{703C6641-8484-4EE3-BD02-0C6E97A35D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42" name="Text Box 137">
            <a:extLst>
              <a:ext uri="{FF2B5EF4-FFF2-40B4-BE49-F238E27FC236}">
                <a16:creationId xmlns:a16="http://schemas.microsoft.com/office/drawing/2014/main" id="{D648AC0E-3223-4E5A-AED3-A4D289217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64.233.169.105</a:t>
            </a:r>
          </a:p>
        </p:txBody>
      </p:sp>
      <p:sp>
        <p:nvSpPr>
          <p:cNvPr id="209943" name="Text Box 138">
            <a:extLst>
              <a:ext uri="{FF2B5EF4-FFF2-40B4-BE49-F238E27FC236}">
                <a16:creationId xmlns:a16="http://schemas.microsoft.com/office/drawing/2014/main" id="{6C123F9A-351E-4FCE-A1CD-68B4E2616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web server</a:t>
            </a:r>
          </a:p>
        </p:txBody>
      </p:sp>
      <p:sp>
        <p:nvSpPr>
          <p:cNvPr id="209944" name="Text Box 139">
            <a:extLst>
              <a:ext uri="{FF2B5EF4-FFF2-40B4-BE49-F238E27FC236}">
                <a16:creationId xmlns:a16="http://schemas.microsoft.com/office/drawing/2014/main" id="{254EB600-04E0-4EAC-82FC-DE200F94B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</a:p>
          <a:p>
            <a:pPr eaLnBrk="1" hangingPunct="1"/>
            <a:endParaRPr lang="en-US" altLang="en-US" sz="16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09945" name="Group 95">
            <a:extLst>
              <a:ext uri="{FF2B5EF4-FFF2-40B4-BE49-F238E27FC236}">
                <a16:creationId xmlns:a16="http://schemas.microsoft.com/office/drawing/2014/main" id="{F62A06F3-B271-46C1-92FD-C1F2A8227EC5}"/>
              </a:ext>
            </a:extLst>
          </p:cNvPr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>
              <a:extLst>
                <a:ext uri="{FF2B5EF4-FFF2-40B4-BE49-F238E27FC236}">
                  <a16:creationId xmlns:a16="http://schemas.microsoft.com/office/drawing/2014/main" id="{54D3EDF3-88BF-4F8D-AB3A-D52E97DF1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0125" name="Line 97">
              <a:extLst>
                <a:ext uri="{FF2B5EF4-FFF2-40B4-BE49-F238E27FC236}">
                  <a16:creationId xmlns:a16="http://schemas.microsoft.com/office/drawing/2014/main" id="{B4803BD9-1F17-4588-9DD8-AC91C7A06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26" name="Rectangle 98">
              <a:extLst>
                <a:ext uri="{FF2B5EF4-FFF2-40B4-BE49-F238E27FC236}">
                  <a16:creationId xmlns:a16="http://schemas.microsoft.com/office/drawing/2014/main" id="{074AE7B0-A04A-46C5-B128-3BC9BCBD3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127" name="Oval 99">
              <a:extLst>
                <a:ext uri="{FF2B5EF4-FFF2-40B4-BE49-F238E27FC236}">
                  <a16:creationId xmlns:a16="http://schemas.microsoft.com/office/drawing/2014/main" id="{DD24AC16-7B32-4BD0-B474-D9BFD62AE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0128" name="Group 100">
              <a:extLst>
                <a:ext uri="{FF2B5EF4-FFF2-40B4-BE49-F238E27FC236}">
                  <a16:creationId xmlns:a16="http://schemas.microsoft.com/office/drawing/2014/main" id="{F841C29C-0E70-49AC-B9C7-C1A9CEB29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>
                <a:extLst>
                  <a:ext uri="{FF2B5EF4-FFF2-40B4-BE49-F238E27FC236}">
                    <a16:creationId xmlns:a16="http://schemas.microsoft.com/office/drawing/2014/main" id="{76093910-52CD-4C9B-AEA1-22A9963B5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36" name="Line 102">
                <a:extLst>
                  <a:ext uri="{FF2B5EF4-FFF2-40B4-BE49-F238E27FC236}">
                    <a16:creationId xmlns:a16="http://schemas.microsoft.com/office/drawing/2014/main" id="{6F8019E2-066C-4863-B3BD-24415EE01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37" name="Line 103">
                <a:extLst>
                  <a:ext uri="{FF2B5EF4-FFF2-40B4-BE49-F238E27FC236}">
                    <a16:creationId xmlns:a16="http://schemas.microsoft.com/office/drawing/2014/main" id="{19A8F832-8EC7-48EF-ACF8-8F996CEB2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129" name="Group 104">
              <a:extLst>
                <a:ext uri="{FF2B5EF4-FFF2-40B4-BE49-F238E27FC236}">
                  <a16:creationId xmlns:a16="http://schemas.microsoft.com/office/drawing/2014/main" id="{0438D995-6121-4D5C-BF8D-DECA307CFE9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>
                <a:extLst>
                  <a:ext uri="{FF2B5EF4-FFF2-40B4-BE49-F238E27FC236}">
                    <a16:creationId xmlns:a16="http://schemas.microsoft.com/office/drawing/2014/main" id="{9C99250D-C688-479D-9671-8ADA08A00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33" name="Line 106">
                <a:extLst>
                  <a:ext uri="{FF2B5EF4-FFF2-40B4-BE49-F238E27FC236}">
                    <a16:creationId xmlns:a16="http://schemas.microsoft.com/office/drawing/2014/main" id="{2F8FA478-D667-4C84-B381-20CA08C66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34" name="Line 107">
                <a:extLst>
                  <a:ext uri="{FF2B5EF4-FFF2-40B4-BE49-F238E27FC236}">
                    <a16:creationId xmlns:a16="http://schemas.microsoft.com/office/drawing/2014/main" id="{DABCB685-F435-4B56-A479-9ED38DF33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130" name="Line 108">
              <a:extLst>
                <a:ext uri="{FF2B5EF4-FFF2-40B4-BE49-F238E27FC236}">
                  <a16:creationId xmlns:a16="http://schemas.microsoft.com/office/drawing/2014/main" id="{3BDA9DCF-1BFA-465A-B264-3BAB2BFDC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31" name="Line 109">
              <a:extLst>
                <a:ext uri="{FF2B5EF4-FFF2-40B4-BE49-F238E27FC236}">
                  <a16:creationId xmlns:a16="http://schemas.microsoft.com/office/drawing/2014/main" id="{41E1D0C9-25CD-4721-B485-3B09D1489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946" name="Group 166">
            <a:extLst>
              <a:ext uri="{FF2B5EF4-FFF2-40B4-BE49-F238E27FC236}">
                <a16:creationId xmlns:a16="http://schemas.microsoft.com/office/drawing/2014/main" id="{E7252D1B-FA7B-4506-B3D5-E444289F58DF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>
              <a:extLst>
                <a:ext uri="{FF2B5EF4-FFF2-40B4-BE49-F238E27FC236}">
                  <a16:creationId xmlns:a16="http://schemas.microsoft.com/office/drawing/2014/main" id="{918C0224-E324-4E29-B0DE-6146568FA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23" name="Line 165">
              <a:extLst>
                <a:ext uri="{FF2B5EF4-FFF2-40B4-BE49-F238E27FC236}">
                  <a16:creationId xmlns:a16="http://schemas.microsoft.com/office/drawing/2014/main" id="{4759D0AD-3E3E-4C69-97AE-F387E0D74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47" name="Group 167">
            <a:extLst>
              <a:ext uri="{FF2B5EF4-FFF2-40B4-BE49-F238E27FC236}">
                <a16:creationId xmlns:a16="http://schemas.microsoft.com/office/drawing/2014/main" id="{383D6350-A66F-49F2-9C1E-5DA2B2FC3C5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>
              <a:extLst>
                <a:ext uri="{FF2B5EF4-FFF2-40B4-BE49-F238E27FC236}">
                  <a16:creationId xmlns:a16="http://schemas.microsoft.com/office/drawing/2014/main" id="{6543067B-2524-44E7-9126-7A9A48998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21" name="Line 169">
              <a:extLst>
                <a:ext uri="{FF2B5EF4-FFF2-40B4-BE49-F238E27FC236}">
                  <a16:creationId xmlns:a16="http://schemas.microsoft.com/office/drawing/2014/main" id="{E0A728CB-58E1-4365-BB9D-B06611137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48" name="Group 170">
            <a:extLst>
              <a:ext uri="{FF2B5EF4-FFF2-40B4-BE49-F238E27FC236}">
                <a16:creationId xmlns:a16="http://schemas.microsoft.com/office/drawing/2014/main" id="{AC8EBDF7-BB6C-467B-AC55-22D16239A432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>
              <a:extLst>
                <a:ext uri="{FF2B5EF4-FFF2-40B4-BE49-F238E27FC236}">
                  <a16:creationId xmlns:a16="http://schemas.microsoft.com/office/drawing/2014/main" id="{3BB75E89-BD39-487D-B240-9C22EFC60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19" name="Line 172">
              <a:extLst>
                <a:ext uri="{FF2B5EF4-FFF2-40B4-BE49-F238E27FC236}">
                  <a16:creationId xmlns:a16="http://schemas.microsoft.com/office/drawing/2014/main" id="{BB23D79D-5FDD-47CC-8603-6088A9F47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49" name="Group 173">
            <a:extLst>
              <a:ext uri="{FF2B5EF4-FFF2-40B4-BE49-F238E27FC236}">
                <a16:creationId xmlns:a16="http://schemas.microsoft.com/office/drawing/2014/main" id="{48203A85-F184-4207-86D1-56B8F155ECEC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>
              <a:extLst>
                <a:ext uri="{FF2B5EF4-FFF2-40B4-BE49-F238E27FC236}">
                  <a16:creationId xmlns:a16="http://schemas.microsoft.com/office/drawing/2014/main" id="{B07EDFCE-7DD4-4F38-A88F-77BF8CACC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17" name="Line 175">
              <a:extLst>
                <a:ext uri="{FF2B5EF4-FFF2-40B4-BE49-F238E27FC236}">
                  <a16:creationId xmlns:a16="http://schemas.microsoft.com/office/drawing/2014/main" id="{3C2DBB0E-51D0-4169-B96B-799545930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0" name="Group 176">
            <a:extLst>
              <a:ext uri="{FF2B5EF4-FFF2-40B4-BE49-F238E27FC236}">
                <a16:creationId xmlns:a16="http://schemas.microsoft.com/office/drawing/2014/main" id="{55AB30A1-2E8C-44AF-8DCE-94D86ECAD52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>
              <a:extLst>
                <a:ext uri="{FF2B5EF4-FFF2-40B4-BE49-F238E27FC236}">
                  <a16:creationId xmlns:a16="http://schemas.microsoft.com/office/drawing/2014/main" id="{FE3BC0BE-6773-4D58-8C38-56D16D0A8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15" name="Line 178">
              <a:extLst>
                <a:ext uri="{FF2B5EF4-FFF2-40B4-BE49-F238E27FC236}">
                  <a16:creationId xmlns:a16="http://schemas.microsoft.com/office/drawing/2014/main" id="{5BACF324-DFE8-4F3C-9EA8-D490934BD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1" name="Group 179">
            <a:extLst>
              <a:ext uri="{FF2B5EF4-FFF2-40B4-BE49-F238E27FC236}">
                <a16:creationId xmlns:a16="http://schemas.microsoft.com/office/drawing/2014/main" id="{0268BC44-6DD7-43D4-BEA0-E70ED0C3C29B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>
              <a:extLst>
                <a:ext uri="{FF2B5EF4-FFF2-40B4-BE49-F238E27FC236}">
                  <a16:creationId xmlns:a16="http://schemas.microsoft.com/office/drawing/2014/main" id="{96E850C5-A289-4EB5-9CEB-DE5F03F2C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13" name="Line 181">
              <a:extLst>
                <a:ext uri="{FF2B5EF4-FFF2-40B4-BE49-F238E27FC236}">
                  <a16:creationId xmlns:a16="http://schemas.microsoft.com/office/drawing/2014/main" id="{DA0B7208-0B8A-45B3-B74C-047E82A14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2" name="Group 182">
            <a:extLst>
              <a:ext uri="{FF2B5EF4-FFF2-40B4-BE49-F238E27FC236}">
                <a16:creationId xmlns:a16="http://schemas.microsoft.com/office/drawing/2014/main" id="{6AD2D511-C9A1-498F-8B56-2F5EAF3002E9}"/>
              </a:ext>
            </a:extLst>
          </p:cNvPr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>
              <a:extLst>
                <a:ext uri="{FF2B5EF4-FFF2-40B4-BE49-F238E27FC236}">
                  <a16:creationId xmlns:a16="http://schemas.microsoft.com/office/drawing/2014/main" id="{F3DF97AE-E1A5-4FA5-A0A1-109093FAB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11" name="Line 184">
              <a:extLst>
                <a:ext uri="{FF2B5EF4-FFF2-40B4-BE49-F238E27FC236}">
                  <a16:creationId xmlns:a16="http://schemas.microsoft.com/office/drawing/2014/main" id="{0AC9B319-E7EF-47FA-86EA-7C8A98185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3" name="Group 185">
            <a:extLst>
              <a:ext uri="{FF2B5EF4-FFF2-40B4-BE49-F238E27FC236}">
                <a16:creationId xmlns:a16="http://schemas.microsoft.com/office/drawing/2014/main" id="{DF70776A-8B4E-4BD3-AB01-2CA33C5D9D2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>
              <a:extLst>
                <a:ext uri="{FF2B5EF4-FFF2-40B4-BE49-F238E27FC236}">
                  <a16:creationId xmlns:a16="http://schemas.microsoft.com/office/drawing/2014/main" id="{73A4EBB0-6CB0-4363-B0A3-6075F37C2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09" name="Line 187">
              <a:extLst>
                <a:ext uri="{FF2B5EF4-FFF2-40B4-BE49-F238E27FC236}">
                  <a16:creationId xmlns:a16="http://schemas.microsoft.com/office/drawing/2014/main" id="{5F756F3D-DAE0-4DDC-95D9-C947025D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4" name="Group 188">
            <a:extLst>
              <a:ext uri="{FF2B5EF4-FFF2-40B4-BE49-F238E27FC236}">
                <a16:creationId xmlns:a16="http://schemas.microsoft.com/office/drawing/2014/main" id="{BA057356-6FAB-4AC2-AA3B-B7A77395B25B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>
              <a:extLst>
                <a:ext uri="{FF2B5EF4-FFF2-40B4-BE49-F238E27FC236}">
                  <a16:creationId xmlns:a16="http://schemas.microsoft.com/office/drawing/2014/main" id="{F8CA518D-7330-4510-8E36-CD36110797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07" name="Line 190">
              <a:extLst>
                <a:ext uri="{FF2B5EF4-FFF2-40B4-BE49-F238E27FC236}">
                  <a16:creationId xmlns:a16="http://schemas.microsoft.com/office/drawing/2014/main" id="{33656548-8084-4E0F-A780-D87BFD4F9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5" name="Group 191">
            <a:extLst>
              <a:ext uri="{FF2B5EF4-FFF2-40B4-BE49-F238E27FC236}">
                <a16:creationId xmlns:a16="http://schemas.microsoft.com/office/drawing/2014/main" id="{F0FEA888-48A3-41DD-86C8-C5946790339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>
              <a:extLst>
                <a:ext uri="{FF2B5EF4-FFF2-40B4-BE49-F238E27FC236}">
                  <a16:creationId xmlns:a16="http://schemas.microsoft.com/office/drawing/2014/main" id="{54918602-1DF0-41D7-BF7A-BA2CA27CD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05" name="Line 193">
              <a:extLst>
                <a:ext uri="{FF2B5EF4-FFF2-40B4-BE49-F238E27FC236}">
                  <a16:creationId xmlns:a16="http://schemas.microsoft.com/office/drawing/2014/main" id="{F24DA772-FD5C-42E1-9AB6-C8916E657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6" name="Group 194">
            <a:extLst>
              <a:ext uri="{FF2B5EF4-FFF2-40B4-BE49-F238E27FC236}">
                <a16:creationId xmlns:a16="http://schemas.microsoft.com/office/drawing/2014/main" id="{EAEFE2C2-256A-4BA9-9226-CE2BC43A4943}"/>
              </a:ext>
            </a:extLst>
          </p:cNvPr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>
              <a:extLst>
                <a:ext uri="{FF2B5EF4-FFF2-40B4-BE49-F238E27FC236}">
                  <a16:creationId xmlns:a16="http://schemas.microsoft.com/office/drawing/2014/main" id="{616336C8-8310-4F08-9ECD-F7027D31A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03" name="Line 196">
              <a:extLst>
                <a:ext uri="{FF2B5EF4-FFF2-40B4-BE49-F238E27FC236}">
                  <a16:creationId xmlns:a16="http://schemas.microsoft.com/office/drawing/2014/main" id="{FFFE13A9-F104-46C7-BC18-8A61FC151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7" name="Group 197">
            <a:extLst>
              <a:ext uri="{FF2B5EF4-FFF2-40B4-BE49-F238E27FC236}">
                <a16:creationId xmlns:a16="http://schemas.microsoft.com/office/drawing/2014/main" id="{94586286-A4BF-414C-BF58-83BE3972F4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>
              <a:extLst>
                <a:ext uri="{FF2B5EF4-FFF2-40B4-BE49-F238E27FC236}">
                  <a16:creationId xmlns:a16="http://schemas.microsoft.com/office/drawing/2014/main" id="{CE842814-A331-4A3C-82B8-560D80532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01" name="Line 199">
              <a:extLst>
                <a:ext uri="{FF2B5EF4-FFF2-40B4-BE49-F238E27FC236}">
                  <a16:creationId xmlns:a16="http://schemas.microsoft.com/office/drawing/2014/main" id="{F9D77A3A-EC07-4204-BBE9-98BC2C71B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8" name="Group 200">
            <a:extLst>
              <a:ext uri="{FF2B5EF4-FFF2-40B4-BE49-F238E27FC236}">
                <a16:creationId xmlns:a16="http://schemas.microsoft.com/office/drawing/2014/main" id="{C2D43174-1D1E-4618-A2D8-6CCBDDFB3C8A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>
              <a:extLst>
                <a:ext uri="{FF2B5EF4-FFF2-40B4-BE49-F238E27FC236}">
                  <a16:creationId xmlns:a16="http://schemas.microsoft.com/office/drawing/2014/main" id="{9DF4E4F8-2D06-42F5-AC03-9771C19B2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99" name="Line 202">
              <a:extLst>
                <a:ext uri="{FF2B5EF4-FFF2-40B4-BE49-F238E27FC236}">
                  <a16:creationId xmlns:a16="http://schemas.microsoft.com/office/drawing/2014/main" id="{EFB2FD65-3F33-4D4E-B6A6-829423CCD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9959" name="Text Box 34">
            <a:extLst>
              <a:ext uri="{FF2B5EF4-FFF2-40B4-BE49-F238E27FC236}">
                <a16:creationId xmlns:a16="http://schemas.microsoft.com/office/drawing/2014/main" id="{3CAEA0A4-D835-4E2A-9FA0-0FEC8AF0F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school network </a:t>
            </a:r>
          </a:p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68.80.2.0/24</a:t>
            </a:r>
          </a:p>
        </p:txBody>
      </p:sp>
      <p:pic>
        <p:nvPicPr>
          <p:cNvPr id="699793" name="Picture 401">
            <a:extLst>
              <a:ext uri="{FF2B5EF4-FFF2-40B4-BE49-F238E27FC236}">
                <a16:creationId xmlns:a16="http://schemas.microsoft.com/office/drawing/2014/main" id="{675FB911-63E8-4877-99B8-FBAEA1E1F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>
            <a:extLst>
              <a:ext uri="{FF2B5EF4-FFF2-40B4-BE49-F238E27FC236}">
                <a16:creationId xmlns:a16="http://schemas.microsoft.com/office/drawing/2014/main" id="{EF98D661-C41D-48C9-B0B3-0D426069D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solidFill>
                  <a:srgbClr val="FF0000"/>
                </a:solidFill>
                <a:latin typeface="Arial" charset="0"/>
              </a:rPr>
              <a:t>web page</a:t>
            </a:r>
          </a:p>
        </p:txBody>
      </p:sp>
      <p:grpSp>
        <p:nvGrpSpPr>
          <p:cNvPr id="699797" name="Group 405">
            <a:extLst>
              <a:ext uri="{FF2B5EF4-FFF2-40B4-BE49-F238E27FC236}">
                <a16:creationId xmlns:a16="http://schemas.microsoft.com/office/drawing/2014/main" id="{21004D87-A416-46B2-BC3F-F917F974A3F5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>
              <a:extLst>
                <a:ext uri="{FF2B5EF4-FFF2-40B4-BE49-F238E27FC236}">
                  <a16:creationId xmlns:a16="http://schemas.microsoft.com/office/drawing/2014/main" id="{66EB8C93-53B8-460C-B98E-BEC305576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>
                <a:extLst>
                  <a:ext uri="{FF2B5EF4-FFF2-40B4-BE49-F238E27FC236}">
                    <a16:creationId xmlns:a16="http://schemas.microsoft.com/office/drawing/2014/main" id="{A4676A83-F6DF-4695-A8C9-9E452777D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0094" name="Group 392">
                <a:extLst>
                  <a:ext uri="{FF2B5EF4-FFF2-40B4-BE49-F238E27FC236}">
                    <a16:creationId xmlns:a16="http://schemas.microsoft.com/office/drawing/2014/main" id="{7856A408-4B81-4B61-B471-74D769D39A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>
                  <a:extLst>
                    <a:ext uri="{FF2B5EF4-FFF2-40B4-BE49-F238E27FC236}">
                      <a16:creationId xmlns:a16="http://schemas.microsoft.com/office/drawing/2014/main" id="{67DC0E78-A158-4864-80A4-34EC940606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>
                  <a:extLst>
                    <a:ext uri="{FF2B5EF4-FFF2-40B4-BE49-F238E27FC236}">
                      <a16:creationId xmlns:a16="http://schemas.microsoft.com/office/drawing/2014/main" id="{64097870-5452-46EA-A035-A30013E86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7216" name="Rectangle 399">
                <a:extLst>
                  <a:ext uri="{FF2B5EF4-FFF2-40B4-BE49-F238E27FC236}">
                    <a16:creationId xmlns:a16="http://schemas.microsoft.com/office/drawing/2014/main" id="{DA63E43E-531C-44D4-848E-BCB0C980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213" name="Text Box 402">
              <a:extLst>
                <a:ext uri="{FF2B5EF4-FFF2-40B4-BE49-F238E27FC236}">
                  <a16:creationId xmlns:a16="http://schemas.microsoft.com/office/drawing/2014/main" id="{1AB84E3C-2755-4333-AA91-2BDC1234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>
                  <a:solidFill>
                    <a:srgbClr val="FF0000"/>
                  </a:solidFill>
                  <a:latin typeface="Arial" charset="0"/>
                </a:rPr>
                <a:t>browser</a:t>
              </a:r>
            </a:p>
          </p:txBody>
        </p:sp>
      </p:grpSp>
      <p:grpSp>
        <p:nvGrpSpPr>
          <p:cNvPr id="209963" name="Group 356">
            <a:extLst>
              <a:ext uri="{FF2B5EF4-FFF2-40B4-BE49-F238E27FC236}">
                <a16:creationId xmlns:a16="http://schemas.microsoft.com/office/drawing/2014/main" id="{4270E2E7-381C-4A6A-9078-068A2CDDA595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>
              <a:extLst>
                <a:ext uri="{FF2B5EF4-FFF2-40B4-BE49-F238E27FC236}">
                  <a16:creationId xmlns:a16="http://schemas.microsoft.com/office/drawing/2014/main" id="{9B487039-923A-4A7B-9142-93B379B90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>
              <a:extLst>
                <a:ext uri="{FF2B5EF4-FFF2-40B4-BE49-F238E27FC236}">
                  <a16:creationId xmlns:a16="http://schemas.microsoft.com/office/drawing/2014/main" id="{E26F4EEA-C064-42AB-BB25-4561C3715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>
            <a:extLst>
              <a:ext uri="{FF2B5EF4-FFF2-40B4-BE49-F238E27FC236}">
                <a16:creationId xmlns:a16="http://schemas.microsoft.com/office/drawing/2014/main" id="{2F3EF67D-703E-4A24-81C3-DDF4E379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7086" name="Picture 3">
            <a:extLst>
              <a:ext uri="{FF2B5EF4-FFF2-40B4-BE49-F238E27FC236}">
                <a16:creationId xmlns:a16="http://schemas.microsoft.com/office/drawing/2014/main" id="{128B3885-AD3F-4341-9095-77165BDEF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>
            <a:extLst>
              <a:ext uri="{FF2B5EF4-FFF2-40B4-BE49-F238E27FC236}">
                <a16:creationId xmlns:a16="http://schemas.microsoft.com/office/drawing/2014/main" id="{9EB465A6-98D7-4270-B0B2-41998AFC6B6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98" name="Rectangle 43">
            <a:extLst>
              <a:ext uri="{FF2B5EF4-FFF2-40B4-BE49-F238E27FC236}">
                <a16:creationId xmlns:a16="http://schemas.microsoft.com/office/drawing/2014/main" id="{D15461E1-C23E-4DBF-9792-4A6D5B5C63C2}"/>
              </a:ext>
            </a:extLst>
          </p:cNvPr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09968" name="Oval 407">
            <a:extLst>
              <a:ext uri="{FF2B5EF4-FFF2-40B4-BE49-F238E27FC236}">
                <a16:creationId xmlns:a16="http://schemas.microsoft.com/office/drawing/2014/main" id="{97D83D68-74C9-4CC7-ACFC-183DE366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9969" name="Rectangle 410">
            <a:extLst>
              <a:ext uri="{FF2B5EF4-FFF2-40B4-BE49-F238E27FC236}">
                <a16:creationId xmlns:a16="http://schemas.microsoft.com/office/drawing/2014/main" id="{913DEDFC-5CFF-4EA3-99B2-BCF6C3890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9970" name="Oval 411">
            <a:extLst>
              <a:ext uri="{FF2B5EF4-FFF2-40B4-BE49-F238E27FC236}">
                <a16:creationId xmlns:a16="http://schemas.microsoft.com/office/drawing/2014/main" id="{0C3FF0A0-EF13-4598-9A50-3E9532A42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09971" name="Group 1189">
            <a:extLst>
              <a:ext uri="{FF2B5EF4-FFF2-40B4-BE49-F238E27FC236}">
                <a16:creationId xmlns:a16="http://schemas.microsoft.com/office/drawing/2014/main" id="{B34F6FC4-B1F8-46E2-8C68-8850DCAB4DF0}"/>
              </a:ext>
            </a:extLst>
          </p:cNvPr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>
              <a:extLst>
                <a:ext uri="{FF2B5EF4-FFF2-40B4-BE49-F238E27FC236}">
                  <a16:creationId xmlns:a16="http://schemas.microsoft.com/office/drawing/2014/main" id="{DE0E3299-5CB4-4FBC-BC0B-48B91A57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88" name="Freeform 1191">
              <a:extLst>
                <a:ext uri="{FF2B5EF4-FFF2-40B4-BE49-F238E27FC236}">
                  <a16:creationId xmlns:a16="http://schemas.microsoft.com/office/drawing/2014/main" id="{39DA1930-3F8B-4AD2-8BDC-2259EB75B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093" name="Line 1192">
            <a:extLst>
              <a:ext uri="{FF2B5EF4-FFF2-40B4-BE49-F238E27FC236}">
                <a16:creationId xmlns:a16="http://schemas.microsoft.com/office/drawing/2014/main" id="{D542E138-739D-48C0-94A5-6EB659091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7094" name="Line 1193">
            <a:extLst>
              <a:ext uri="{FF2B5EF4-FFF2-40B4-BE49-F238E27FC236}">
                <a16:creationId xmlns:a16="http://schemas.microsoft.com/office/drawing/2014/main" id="{D8BD7361-1308-4B5E-9A95-EB0AA7B83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7" name="Rectangle 43">
            <a:extLst>
              <a:ext uri="{FF2B5EF4-FFF2-40B4-BE49-F238E27FC236}">
                <a16:creationId xmlns:a16="http://schemas.microsoft.com/office/drawing/2014/main" id="{0D40856C-92B8-4FE4-85C0-B0AA6CCD74C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209975" name="Group 1185">
            <a:extLst>
              <a:ext uri="{FF2B5EF4-FFF2-40B4-BE49-F238E27FC236}">
                <a16:creationId xmlns:a16="http://schemas.microsoft.com/office/drawing/2014/main" id="{FA69D5B4-6D5A-4C74-B8E0-64FE575CB5C3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>
              <a:extLst>
                <a:ext uri="{FF2B5EF4-FFF2-40B4-BE49-F238E27FC236}">
                  <a16:creationId xmlns:a16="http://schemas.microsoft.com/office/drawing/2014/main" id="{E2E42C95-CA50-4A57-A206-E9BB15D83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80" name="Rectangle 410">
              <a:extLst>
                <a:ext uri="{FF2B5EF4-FFF2-40B4-BE49-F238E27FC236}">
                  <a16:creationId xmlns:a16="http://schemas.microsoft.com/office/drawing/2014/main" id="{2E14CF91-9778-41B9-A913-4DAB92213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81" name="Oval 411">
              <a:extLst>
                <a:ext uri="{FF2B5EF4-FFF2-40B4-BE49-F238E27FC236}">
                  <a16:creationId xmlns:a16="http://schemas.microsoft.com/office/drawing/2014/main" id="{84C136A2-2CA8-4C50-9BBC-C9F87A677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10082" name="Group 1189">
              <a:extLst>
                <a:ext uri="{FF2B5EF4-FFF2-40B4-BE49-F238E27FC236}">
                  <a16:creationId xmlns:a16="http://schemas.microsoft.com/office/drawing/2014/main" id="{E0C7B0D9-7C42-4A24-8B57-B8730ECA3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>
                <a:extLst>
                  <a:ext uri="{FF2B5EF4-FFF2-40B4-BE49-F238E27FC236}">
                    <a16:creationId xmlns:a16="http://schemas.microsoft.com/office/drawing/2014/main" id="{F6313464-2A21-4A99-AF05-0A76480FD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86" name="Freeform 1191">
                <a:extLst>
                  <a:ext uri="{FF2B5EF4-FFF2-40B4-BE49-F238E27FC236}">
                    <a16:creationId xmlns:a16="http://schemas.microsoft.com/office/drawing/2014/main" id="{4257BDA4-E0A6-41D5-B6D3-180B033E0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204" name="Line 1192">
              <a:extLst>
                <a:ext uri="{FF2B5EF4-FFF2-40B4-BE49-F238E27FC236}">
                  <a16:creationId xmlns:a16="http://schemas.microsoft.com/office/drawing/2014/main" id="{DDB39868-E05B-4FEE-98FC-48C434D80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205" name="Line 1193">
              <a:extLst>
                <a:ext uri="{FF2B5EF4-FFF2-40B4-BE49-F238E27FC236}">
                  <a16:creationId xmlns:a16="http://schemas.microsoft.com/office/drawing/2014/main" id="{0F1D1B6C-2C24-44C5-BF0F-9E7C99A03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6" name="Group 1185">
            <a:extLst>
              <a:ext uri="{FF2B5EF4-FFF2-40B4-BE49-F238E27FC236}">
                <a16:creationId xmlns:a16="http://schemas.microsoft.com/office/drawing/2014/main" id="{2F5A3CE2-0CB1-4032-A148-12B7577662A4}"/>
              </a:ext>
            </a:extLst>
          </p:cNvPr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>
              <a:extLst>
                <a:ext uri="{FF2B5EF4-FFF2-40B4-BE49-F238E27FC236}">
                  <a16:creationId xmlns:a16="http://schemas.microsoft.com/office/drawing/2014/main" id="{606D1513-D100-4B0B-94EB-B08C9AA08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72" name="Rectangle 410">
              <a:extLst>
                <a:ext uri="{FF2B5EF4-FFF2-40B4-BE49-F238E27FC236}">
                  <a16:creationId xmlns:a16="http://schemas.microsoft.com/office/drawing/2014/main" id="{77036C4D-DB8E-48FA-9138-D36B6F2A3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73" name="Oval 411">
              <a:extLst>
                <a:ext uri="{FF2B5EF4-FFF2-40B4-BE49-F238E27FC236}">
                  <a16:creationId xmlns:a16="http://schemas.microsoft.com/office/drawing/2014/main" id="{181511D7-8910-49FB-98A4-E2C91FF14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10074" name="Group 1189">
              <a:extLst>
                <a:ext uri="{FF2B5EF4-FFF2-40B4-BE49-F238E27FC236}">
                  <a16:creationId xmlns:a16="http://schemas.microsoft.com/office/drawing/2014/main" id="{954F0FE6-EBD6-4C1E-9BF1-228E2C621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>
                <a:extLst>
                  <a:ext uri="{FF2B5EF4-FFF2-40B4-BE49-F238E27FC236}">
                    <a16:creationId xmlns:a16="http://schemas.microsoft.com/office/drawing/2014/main" id="{2543CF21-FF20-4B93-AED5-84EBD45B5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78" name="Freeform 1191">
                <a:extLst>
                  <a:ext uri="{FF2B5EF4-FFF2-40B4-BE49-F238E27FC236}">
                    <a16:creationId xmlns:a16="http://schemas.microsoft.com/office/drawing/2014/main" id="{09BBE2C3-C9F4-4BF6-B99A-0D8898818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196" name="Line 1192">
              <a:extLst>
                <a:ext uri="{FF2B5EF4-FFF2-40B4-BE49-F238E27FC236}">
                  <a16:creationId xmlns:a16="http://schemas.microsoft.com/office/drawing/2014/main" id="{BFDED49F-087D-4ED5-B123-B636A655C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97" name="Line 1193">
              <a:extLst>
                <a:ext uri="{FF2B5EF4-FFF2-40B4-BE49-F238E27FC236}">
                  <a16:creationId xmlns:a16="http://schemas.microsoft.com/office/drawing/2014/main" id="{385B5D2E-6451-4BF4-B1DC-2C8AD2465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7" name="Group 1185">
            <a:extLst>
              <a:ext uri="{FF2B5EF4-FFF2-40B4-BE49-F238E27FC236}">
                <a16:creationId xmlns:a16="http://schemas.microsoft.com/office/drawing/2014/main" id="{06950786-BF90-4D66-AE8A-9F929B3B5408}"/>
              </a:ext>
            </a:extLst>
          </p:cNvPr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>
              <a:extLst>
                <a:ext uri="{FF2B5EF4-FFF2-40B4-BE49-F238E27FC236}">
                  <a16:creationId xmlns:a16="http://schemas.microsoft.com/office/drawing/2014/main" id="{A6C010C9-EC9D-414E-A31D-8B52794D8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64" name="Rectangle 410">
              <a:extLst>
                <a:ext uri="{FF2B5EF4-FFF2-40B4-BE49-F238E27FC236}">
                  <a16:creationId xmlns:a16="http://schemas.microsoft.com/office/drawing/2014/main" id="{B3A389FB-8213-4706-92FF-F74C3657D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65" name="Oval 411">
              <a:extLst>
                <a:ext uri="{FF2B5EF4-FFF2-40B4-BE49-F238E27FC236}">
                  <a16:creationId xmlns:a16="http://schemas.microsoft.com/office/drawing/2014/main" id="{C017CD9E-4A1F-4FEB-A1BD-C7411A053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10066" name="Group 1189">
              <a:extLst>
                <a:ext uri="{FF2B5EF4-FFF2-40B4-BE49-F238E27FC236}">
                  <a16:creationId xmlns:a16="http://schemas.microsoft.com/office/drawing/2014/main" id="{61629E50-9BDD-4B85-A815-D842ED860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>
                <a:extLst>
                  <a:ext uri="{FF2B5EF4-FFF2-40B4-BE49-F238E27FC236}">
                    <a16:creationId xmlns:a16="http://schemas.microsoft.com/office/drawing/2014/main" id="{DADD0C93-375B-430C-AD5D-457124C1C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70" name="Freeform 1191">
                <a:extLst>
                  <a:ext uri="{FF2B5EF4-FFF2-40B4-BE49-F238E27FC236}">
                    <a16:creationId xmlns:a16="http://schemas.microsoft.com/office/drawing/2014/main" id="{797A67AA-00D4-4A9B-9214-AE61F0C28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188" name="Line 1192">
              <a:extLst>
                <a:ext uri="{FF2B5EF4-FFF2-40B4-BE49-F238E27FC236}">
                  <a16:creationId xmlns:a16="http://schemas.microsoft.com/office/drawing/2014/main" id="{8F107FEC-F250-4572-9ED8-E5E0CBC40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89" name="Line 1193">
              <a:extLst>
                <a:ext uri="{FF2B5EF4-FFF2-40B4-BE49-F238E27FC236}">
                  <a16:creationId xmlns:a16="http://schemas.microsoft.com/office/drawing/2014/main" id="{58E05893-EF14-4F95-BC56-B2F3F60F4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8" name="Group 1185">
            <a:extLst>
              <a:ext uri="{FF2B5EF4-FFF2-40B4-BE49-F238E27FC236}">
                <a16:creationId xmlns:a16="http://schemas.microsoft.com/office/drawing/2014/main" id="{F4965FF2-4E2A-4460-B3E9-73AB9DDA5323}"/>
              </a:ext>
            </a:extLst>
          </p:cNvPr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>
              <a:extLst>
                <a:ext uri="{FF2B5EF4-FFF2-40B4-BE49-F238E27FC236}">
                  <a16:creationId xmlns:a16="http://schemas.microsoft.com/office/drawing/2014/main" id="{CEB5734F-520D-477C-9657-4B03F6485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56" name="Rectangle 410">
              <a:extLst>
                <a:ext uri="{FF2B5EF4-FFF2-40B4-BE49-F238E27FC236}">
                  <a16:creationId xmlns:a16="http://schemas.microsoft.com/office/drawing/2014/main" id="{D06B63F1-E959-4CCB-8112-EA620D5B7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57" name="Oval 411">
              <a:extLst>
                <a:ext uri="{FF2B5EF4-FFF2-40B4-BE49-F238E27FC236}">
                  <a16:creationId xmlns:a16="http://schemas.microsoft.com/office/drawing/2014/main" id="{A431749D-EB33-421C-963F-D699C754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10058" name="Group 1189">
              <a:extLst>
                <a:ext uri="{FF2B5EF4-FFF2-40B4-BE49-F238E27FC236}">
                  <a16:creationId xmlns:a16="http://schemas.microsoft.com/office/drawing/2014/main" id="{5F61DFF2-28A9-4C61-9C5E-2C215AC871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>
                <a:extLst>
                  <a:ext uri="{FF2B5EF4-FFF2-40B4-BE49-F238E27FC236}">
                    <a16:creationId xmlns:a16="http://schemas.microsoft.com/office/drawing/2014/main" id="{E0BB547B-1609-4A29-A463-6B6EE85BC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62" name="Freeform 1191">
                <a:extLst>
                  <a:ext uri="{FF2B5EF4-FFF2-40B4-BE49-F238E27FC236}">
                    <a16:creationId xmlns:a16="http://schemas.microsoft.com/office/drawing/2014/main" id="{8CC9C551-2054-445D-85EC-6947F8EC2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180" name="Line 1192">
              <a:extLst>
                <a:ext uri="{FF2B5EF4-FFF2-40B4-BE49-F238E27FC236}">
                  <a16:creationId xmlns:a16="http://schemas.microsoft.com/office/drawing/2014/main" id="{F52C9D4B-4B6F-4386-9CC9-34863BB98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81" name="Line 1193">
              <a:extLst>
                <a:ext uri="{FF2B5EF4-FFF2-40B4-BE49-F238E27FC236}">
                  <a16:creationId xmlns:a16="http://schemas.microsoft.com/office/drawing/2014/main" id="{DA389617-C8C7-40B5-BB3F-6A7F42471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9" name="Group 1185">
            <a:extLst>
              <a:ext uri="{FF2B5EF4-FFF2-40B4-BE49-F238E27FC236}">
                <a16:creationId xmlns:a16="http://schemas.microsoft.com/office/drawing/2014/main" id="{4ADDF4C7-8230-4988-B4E3-E9D40EA8EF0A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>
              <a:extLst>
                <a:ext uri="{FF2B5EF4-FFF2-40B4-BE49-F238E27FC236}">
                  <a16:creationId xmlns:a16="http://schemas.microsoft.com/office/drawing/2014/main" id="{3D1DD03D-3E17-45F2-9362-410DA8658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48" name="Rectangle 410">
              <a:extLst>
                <a:ext uri="{FF2B5EF4-FFF2-40B4-BE49-F238E27FC236}">
                  <a16:creationId xmlns:a16="http://schemas.microsoft.com/office/drawing/2014/main" id="{F7F44AEC-F450-45E9-B162-17F4F35BB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049" name="Oval 411">
              <a:extLst>
                <a:ext uri="{FF2B5EF4-FFF2-40B4-BE49-F238E27FC236}">
                  <a16:creationId xmlns:a16="http://schemas.microsoft.com/office/drawing/2014/main" id="{69651953-55C1-4E2B-B207-A73E004A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10050" name="Group 1189">
              <a:extLst>
                <a:ext uri="{FF2B5EF4-FFF2-40B4-BE49-F238E27FC236}">
                  <a16:creationId xmlns:a16="http://schemas.microsoft.com/office/drawing/2014/main" id="{CE03BCBB-029E-48BE-A76D-8CB4C5EB12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>
                <a:extLst>
                  <a:ext uri="{FF2B5EF4-FFF2-40B4-BE49-F238E27FC236}">
                    <a16:creationId xmlns:a16="http://schemas.microsoft.com/office/drawing/2014/main" id="{4A13E130-B177-409F-925C-D8A1C1946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54" name="Freeform 1191">
                <a:extLst>
                  <a:ext uri="{FF2B5EF4-FFF2-40B4-BE49-F238E27FC236}">
                    <a16:creationId xmlns:a16="http://schemas.microsoft.com/office/drawing/2014/main" id="{C8B787D0-7F40-4BC8-8CED-22DD5B551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172" name="Line 1192">
              <a:extLst>
                <a:ext uri="{FF2B5EF4-FFF2-40B4-BE49-F238E27FC236}">
                  <a16:creationId xmlns:a16="http://schemas.microsoft.com/office/drawing/2014/main" id="{94C03658-FAAD-49BE-9114-020AF2042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73" name="Line 1193">
              <a:extLst>
                <a:ext uri="{FF2B5EF4-FFF2-40B4-BE49-F238E27FC236}">
                  <a16:creationId xmlns:a16="http://schemas.microsoft.com/office/drawing/2014/main" id="{3840EC93-B831-4248-82E5-C5F1FFEFD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80" name="Group 248">
            <a:extLst>
              <a:ext uri="{FF2B5EF4-FFF2-40B4-BE49-F238E27FC236}">
                <a16:creationId xmlns:a16="http://schemas.microsoft.com/office/drawing/2014/main" id="{BEDDAD54-B30D-4B33-89CB-9EBE3E694F02}"/>
              </a:ext>
            </a:extLst>
          </p:cNvPr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>
              <a:extLst>
                <a:ext uri="{FF2B5EF4-FFF2-40B4-BE49-F238E27FC236}">
                  <a16:creationId xmlns:a16="http://schemas.microsoft.com/office/drawing/2014/main" id="{CC987CAD-5433-4F64-83F0-2672011A6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37" name="Rectangle 149">
              <a:extLst>
                <a:ext uri="{FF2B5EF4-FFF2-40B4-BE49-F238E27FC236}">
                  <a16:creationId xmlns:a16="http://schemas.microsoft.com/office/drawing/2014/main" id="{1222B584-9A2A-44AD-A782-297BF12A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0017" name="Freeform 150">
              <a:extLst>
                <a:ext uri="{FF2B5EF4-FFF2-40B4-BE49-F238E27FC236}">
                  <a16:creationId xmlns:a16="http://schemas.microsoft.com/office/drawing/2014/main" id="{724C7E3B-F769-4CC6-A493-094B0DD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18" name="Freeform 151">
              <a:extLst>
                <a:ext uri="{FF2B5EF4-FFF2-40B4-BE49-F238E27FC236}">
                  <a16:creationId xmlns:a16="http://schemas.microsoft.com/office/drawing/2014/main" id="{F9E11A6C-38A8-4D14-989E-FF7860210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40" name="Rectangle 152">
              <a:extLst>
                <a:ext uri="{FF2B5EF4-FFF2-40B4-BE49-F238E27FC236}">
                  <a16:creationId xmlns:a16="http://schemas.microsoft.com/office/drawing/2014/main" id="{B0A2AD38-4B3C-4B6B-BAC5-0581F9C2A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0020" name="Group 153">
              <a:extLst>
                <a:ext uri="{FF2B5EF4-FFF2-40B4-BE49-F238E27FC236}">
                  <a16:creationId xmlns:a16="http://schemas.microsoft.com/office/drawing/2014/main" id="{99921D45-9A62-434B-8BFF-DD21C18C8C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>
                <a:extLst>
                  <a:ext uri="{FF2B5EF4-FFF2-40B4-BE49-F238E27FC236}">
                    <a16:creationId xmlns:a16="http://schemas.microsoft.com/office/drawing/2014/main" id="{DD13EFA8-DCDC-43AA-A809-345BDC463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7" name="AutoShape 155">
                <a:extLst>
                  <a:ext uri="{FF2B5EF4-FFF2-40B4-BE49-F238E27FC236}">
                    <a16:creationId xmlns:a16="http://schemas.microsoft.com/office/drawing/2014/main" id="{65D0C735-63EE-464D-B64A-C9C8EA2EB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42" name="Rectangle 156">
              <a:extLst>
                <a:ext uri="{FF2B5EF4-FFF2-40B4-BE49-F238E27FC236}">
                  <a16:creationId xmlns:a16="http://schemas.microsoft.com/office/drawing/2014/main" id="{20212C1D-9CAD-4720-B396-9DE76249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0022" name="Group 157">
              <a:extLst>
                <a:ext uri="{FF2B5EF4-FFF2-40B4-BE49-F238E27FC236}">
                  <a16:creationId xmlns:a16="http://schemas.microsoft.com/office/drawing/2014/main" id="{9B52700F-B06A-4D08-A1AE-4B4EC28C2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>
                <a:extLst>
                  <a:ext uri="{FF2B5EF4-FFF2-40B4-BE49-F238E27FC236}">
                    <a16:creationId xmlns:a16="http://schemas.microsoft.com/office/drawing/2014/main" id="{E59FB640-9B40-4F7A-B9F5-02DD60ED6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5" name="AutoShape 159">
                <a:extLst>
                  <a:ext uri="{FF2B5EF4-FFF2-40B4-BE49-F238E27FC236}">
                    <a16:creationId xmlns:a16="http://schemas.microsoft.com/office/drawing/2014/main" id="{E2026722-3050-49C3-81BF-369FF9248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44" name="Rectangle 160">
              <a:extLst>
                <a:ext uri="{FF2B5EF4-FFF2-40B4-BE49-F238E27FC236}">
                  <a16:creationId xmlns:a16="http://schemas.microsoft.com/office/drawing/2014/main" id="{A438AA05-DFB5-4F64-BA5F-B29CF112F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45" name="Rectangle 161">
              <a:extLst>
                <a:ext uri="{FF2B5EF4-FFF2-40B4-BE49-F238E27FC236}">
                  <a16:creationId xmlns:a16="http://schemas.microsoft.com/office/drawing/2014/main" id="{2509585B-B457-4B25-B673-58E77AC72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0025" name="Group 162">
              <a:extLst>
                <a:ext uri="{FF2B5EF4-FFF2-40B4-BE49-F238E27FC236}">
                  <a16:creationId xmlns:a16="http://schemas.microsoft.com/office/drawing/2014/main" id="{0AF6A8B5-35C7-4167-A91A-AB9310FCF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>
                <a:extLst>
                  <a:ext uri="{FF2B5EF4-FFF2-40B4-BE49-F238E27FC236}">
                    <a16:creationId xmlns:a16="http://schemas.microsoft.com/office/drawing/2014/main" id="{177C5601-B3D5-49BB-8CA2-24BAE3E7A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3" name="AutoShape 164">
                <a:extLst>
                  <a:ext uri="{FF2B5EF4-FFF2-40B4-BE49-F238E27FC236}">
                    <a16:creationId xmlns:a16="http://schemas.microsoft.com/office/drawing/2014/main" id="{D93B5526-839E-4A17-8177-B4BC6C81D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10026" name="Freeform 165">
              <a:extLst>
                <a:ext uri="{FF2B5EF4-FFF2-40B4-BE49-F238E27FC236}">
                  <a16:creationId xmlns:a16="http://schemas.microsoft.com/office/drawing/2014/main" id="{1D0B990D-43CC-458C-8F47-E0D6E19C2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027" name="Group 166">
              <a:extLst>
                <a:ext uri="{FF2B5EF4-FFF2-40B4-BE49-F238E27FC236}">
                  <a16:creationId xmlns:a16="http://schemas.microsoft.com/office/drawing/2014/main" id="{54854C1E-B409-4048-8E68-389710831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>
                <a:extLst>
                  <a:ext uri="{FF2B5EF4-FFF2-40B4-BE49-F238E27FC236}">
                    <a16:creationId xmlns:a16="http://schemas.microsoft.com/office/drawing/2014/main" id="{56A0ACEB-4256-4086-A0D3-3DBB61188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1" name="AutoShape 168">
                <a:extLst>
                  <a:ext uri="{FF2B5EF4-FFF2-40B4-BE49-F238E27FC236}">
                    <a16:creationId xmlns:a16="http://schemas.microsoft.com/office/drawing/2014/main" id="{A2721AA2-1C50-4D0F-AED7-E1F2F2185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49" name="Rectangle 169">
              <a:extLst>
                <a:ext uri="{FF2B5EF4-FFF2-40B4-BE49-F238E27FC236}">
                  <a16:creationId xmlns:a16="http://schemas.microsoft.com/office/drawing/2014/main" id="{DA565063-C7A6-47FF-85F6-1EF089FBE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0029" name="Freeform 170">
              <a:extLst>
                <a:ext uri="{FF2B5EF4-FFF2-40B4-BE49-F238E27FC236}">
                  <a16:creationId xmlns:a16="http://schemas.microsoft.com/office/drawing/2014/main" id="{6D3DF402-31D3-4276-AF3F-501054384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30" name="Freeform 171">
              <a:extLst>
                <a:ext uri="{FF2B5EF4-FFF2-40B4-BE49-F238E27FC236}">
                  <a16:creationId xmlns:a16="http://schemas.microsoft.com/office/drawing/2014/main" id="{3EF0FF61-6454-47C8-BFBF-818A91B3C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52" name="Oval 172">
              <a:extLst>
                <a:ext uri="{FF2B5EF4-FFF2-40B4-BE49-F238E27FC236}">
                  <a16:creationId xmlns:a16="http://schemas.microsoft.com/office/drawing/2014/main" id="{FFA39EF9-5E58-4270-A30B-3E0031422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0032" name="Freeform 173">
              <a:extLst>
                <a:ext uri="{FF2B5EF4-FFF2-40B4-BE49-F238E27FC236}">
                  <a16:creationId xmlns:a16="http://schemas.microsoft.com/office/drawing/2014/main" id="{F95344D2-C93F-4B89-B307-5B728897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54" name="AutoShape 174">
              <a:extLst>
                <a:ext uri="{FF2B5EF4-FFF2-40B4-BE49-F238E27FC236}">
                  <a16:creationId xmlns:a16="http://schemas.microsoft.com/office/drawing/2014/main" id="{0E02B60E-A780-40EC-A480-5A5984994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5" name="AutoShape 175">
              <a:extLst>
                <a:ext uri="{FF2B5EF4-FFF2-40B4-BE49-F238E27FC236}">
                  <a16:creationId xmlns:a16="http://schemas.microsoft.com/office/drawing/2014/main" id="{B81063E5-DBA2-4960-9F12-755E81DD3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6" name="Oval 176">
              <a:extLst>
                <a:ext uri="{FF2B5EF4-FFF2-40B4-BE49-F238E27FC236}">
                  <a16:creationId xmlns:a16="http://schemas.microsoft.com/office/drawing/2014/main" id="{4A4A1A69-4F98-459E-B4EA-8693B58EF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7" name="Oval 177">
              <a:extLst>
                <a:ext uri="{FF2B5EF4-FFF2-40B4-BE49-F238E27FC236}">
                  <a16:creationId xmlns:a16="http://schemas.microsoft.com/office/drawing/2014/main" id="{456A2EC7-FF7B-4597-AC06-FDDCAF01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8" name="Oval 178">
              <a:extLst>
                <a:ext uri="{FF2B5EF4-FFF2-40B4-BE49-F238E27FC236}">
                  <a16:creationId xmlns:a16="http://schemas.microsoft.com/office/drawing/2014/main" id="{9F283767-6CF1-44CB-898E-5B77C34EF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9" name="Rectangle 179">
              <a:extLst>
                <a:ext uri="{FF2B5EF4-FFF2-40B4-BE49-F238E27FC236}">
                  <a16:creationId xmlns:a16="http://schemas.microsoft.com/office/drawing/2014/main" id="{17850DBC-8867-430E-B98C-E5AF7EBB1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81" name="Group 248">
            <a:extLst>
              <a:ext uri="{FF2B5EF4-FFF2-40B4-BE49-F238E27FC236}">
                <a16:creationId xmlns:a16="http://schemas.microsoft.com/office/drawing/2014/main" id="{7C59E83A-5831-4DBB-B7BD-2548CB47F208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>
              <a:extLst>
                <a:ext uri="{FF2B5EF4-FFF2-40B4-BE49-F238E27FC236}">
                  <a16:creationId xmlns:a16="http://schemas.microsoft.com/office/drawing/2014/main" id="{DE2BCE71-852E-42C4-A167-76EA9B2F2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5" name="Rectangle 149">
              <a:extLst>
                <a:ext uri="{FF2B5EF4-FFF2-40B4-BE49-F238E27FC236}">
                  <a16:creationId xmlns:a16="http://schemas.microsoft.com/office/drawing/2014/main" id="{708D5510-FF75-4EE4-B597-2BC958C3C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9985" name="Freeform 150">
              <a:extLst>
                <a:ext uri="{FF2B5EF4-FFF2-40B4-BE49-F238E27FC236}">
                  <a16:creationId xmlns:a16="http://schemas.microsoft.com/office/drawing/2014/main" id="{589CF651-FA04-4E34-8ECF-2FB74D4CD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86" name="Freeform 151">
              <a:extLst>
                <a:ext uri="{FF2B5EF4-FFF2-40B4-BE49-F238E27FC236}">
                  <a16:creationId xmlns:a16="http://schemas.microsoft.com/office/drawing/2014/main" id="{DE23885F-6260-4658-9AFC-7831115A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8" name="Rectangle 152">
              <a:extLst>
                <a:ext uri="{FF2B5EF4-FFF2-40B4-BE49-F238E27FC236}">
                  <a16:creationId xmlns:a16="http://schemas.microsoft.com/office/drawing/2014/main" id="{60394550-9AC5-41E8-A018-2532D4353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09988" name="Group 153">
              <a:extLst>
                <a:ext uri="{FF2B5EF4-FFF2-40B4-BE49-F238E27FC236}">
                  <a16:creationId xmlns:a16="http://schemas.microsoft.com/office/drawing/2014/main" id="{6C278EA1-3B93-4610-B39C-42DF8B7B5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>
                <a:extLst>
                  <a:ext uri="{FF2B5EF4-FFF2-40B4-BE49-F238E27FC236}">
                    <a16:creationId xmlns:a16="http://schemas.microsoft.com/office/drawing/2014/main" id="{8E14A8E0-E00D-4495-8A3F-DD9E1E03C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35" name="AutoShape 155">
                <a:extLst>
                  <a:ext uri="{FF2B5EF4-FFF2-40B4-BE49-F238E27FC236}">
                    <a16:creationId xmlns:a16="http://schemas.microsoft.com/office/drawing/2014/main" id="{EF447561-C34A-4EE9-B150-6E74AA8E1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10" name="Rectangle 156">
              <a:extLst>
                <a:ext uri="{FF2B5EF4-FFF2-40B4-BE49-F238E27FC236}">
                  <a16:creationId xmlns:a16="http://schemas.microsoft.com/office/drawing/2014/main" id="{4DF52B11-47C5-4C89-928F-E5A945C8C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09990" name="Group 157">
              <a:extLst>
                <a:ext uri="{FF2B5EF4-FFF2-40B4-BE49-F238E27FC236}">
                  <a16:creationId xmlns:a16="http://schemas.microsoft.com/office/drawing/2014/main" id="{88A77138-C5FC-48FC-BD6E-FB461405D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>
                <a:extLst>
                  <a:ext uri="{FF2B5EF4-FFF2-40B4-BE49-F238E27FC236}">
                    <a16:creationId xmlns:a16="http://schemas.microsoft.com/office/drawing/2014/main" id="{332953CE-F4E8-40CF-AAE0-B25E27FBD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33" name="AutoShape 159">
                <a:extLst>
                  <a:ext uri="{FF2B5EF4-FFF2-40B4-BE49-F238E27FC236}">
                    <a16:creationId xmlns:a16="http://schemas.microsoft.com/office/drawing/2014/main" id="{FD38EEB4-1781-45C6-B839-84B375FE3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12" name="Rectangle 160">
              <a:extLst>
                <a:ext uri="{FF2B5EF4-FFF2-40B4-BE49-F238E27FC236}">
                  <a16:creationId xmlns:a16="http://schemas.microsoft.com/office/drawing/2014/main" id="{18537268-6B00-4554-8299-EBB95301E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13" name="Rectangle 161">
              <a:extLst>
                <a:ext uri="{FF2B5EF4-FFF2-40B4-BE49-F238E27FC236}">
                  <a16:creationId xmlns:a16="http://schemas.microsoft.com/office/drawing/2014/main" id="{9BBC33C3-5350-41F4-ADDD-E44E544BB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09993" name="Group 162">
              <a:extLst>
                <a:ext uri="{FF2B5EF4-FFF2-40B4-BE49-F238E27FC236}">
                  <a16:creationId xmlns:a16="http://schemas.microsoft.com/office/drawing/2014/main" id="{06BA71B9-FB26-4E82-AEAA-8A24EEADAE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>
                <a:extLst>
                  <a:ext uri="{FF2B5EF4-FFF2-40B4-BE49-F238E27FC236}">
                    <a16:creationId xmlns:a16="http://schemas.microsoft.com/office/drawing/2014/main" id="{B0B14F8A-DF81-4BBB-9402-9A6371764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31" name="AutoShape 164">
                <a:extLst>
                  <a:ext uri="{FF2B5EF4-FFF2-40B4-BE49-F238E27FC236}">
                    <a16:creationId xmlns:a16="http://schemas.microsoft.com/office/drawing/2014/main" id="{AF8C15B5-6896-43EF-AA4B-63BB4BD05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09994" name="Freeform 165">
              <a:extLst>
                <a:ext uri="{FF2B5EF4-FFF2-40B4-BE49-F238E27FC236}">
                  <a16:creationId xmlns:a16="http://schemas.microsoft.com/office/drawing/2014/main" id="{6353EF66-ACB2-4436-829E-B8ADB2C84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9995" name="Group 166">
              <a:extLst>
                <a:ext uri="{FF2B5EF4-FFF2-40B4-BE49-F238E27FC236}">
                  <a16:creationId xmlns:a16="http://schemas.microsoft.com/office/drawing/2014/main" id="{F963311B-AA58-4C59-8392-6D6AC3630F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>
                <a:extLst>
                  <a:ext uri="{FF2B5EF4-FFF2-40B4-BE49-F238E27FC236}">
                    <a16:creationId xmlns:a16="http://schemas.microsoft.com/office/drawing/2014/main" id="{5B312EFA-880A-4560-A63D-80F8BC015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29" name="AutoShape 168">
                <a:extLst>
                  <a:ext uri="{FF2B5EF4-FFF2-40B4-BE49-F238E27FC236}">
                    <a16:creationId xmlns:a16="http://schemas.microsoft.com/office/drawing/2014/main" id="{89918379-69C4-4EE0-81BC-667A5B13B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17" name="Rectangle 169">
              <a:extLst>
                <a:ext uri="{FF2B5EF4-FFF2-40B4-BE49-F238E27FC236}">
                  <a16:creationId xmlns:a16="http://schemas.microsoft.com/office/drawing/2014/main" id="{E84E63D4-DD16-4BB9-AAC8-26E2C0C95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9997" name="Freeform 170">
              <a:extLst>
                <a:ext uri="{FF2B5EF4-FFF2-40B4-BE49-F238E27FC236}">
                  <a16:creationId xmlns:a16="http://schemas.microsoft.com/office/drawing/2014/main" id="{3675065D-A889-4921-B37C-A8AAA3140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98" name="Freeform 171">
              <a:extLst>
                <a:ext uri="{FF2B5EF4-FFF2-40B4-BE49-F238E27FC236}">
                  <a16:creationId xmlns:a16="http://schemas.microsoft.com/office/drawing/2014/main" id="{2C43184A-E0C7-4559-8A9C-B3D9A6CD1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0" name="Oval 172">
              <a:extLst>
                <a:ext uri="{FF2B5EF4-FFF2-40B4-BE49-F238E27FC236}">
                  <a16:creationId xmlns:a16="http://schemas.microsoft.com/office/drawing/2014/main" id="{65636B5F-0A0B-4A89-A763-2ACE73638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0000" name="Freeform 173">
              <a:extLst>
                <a:ext uri="{FF2B5EF4-FFF2-40B4-BE49-F238E27FC236}">
                  <a16:creationId xmlns:a16="http://schemas.microsoft.com/office/drawing/2014/main" id="{B2C4437F-6D09-4BA0-B42E-9A02D4A5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2" name="AutoShape 174">
              <a:extLst>
                <a:ext uri="{FF2B5EF4-FFF2-40B4-BE49-F238E27FC236}">
                  <a16:creationId xmlns:a16="http://schemas.microsoft.com/office/drawing/2014/main" id="{94251F01-B708-4D4C-AD36-2483203BB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3" name="AutoShape 175">
              <a:extLst>
                <a:ext uri="{FF2B5EF4-FFF2-40B4-BE49-F238E27FC236}">
                  <a16:creationId xmlns:a16="http://schemas.microsoft.com/office/drawing/2014/main" id="{67185753-3DC9-496F-B757-E335839BB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4" name="Oval 176">
              <a:extLst>
                <a:ext uri="{FF2B5EF4-FFF2-40B4-BE49-F238E27FC236}">
                  <a16:creationId xmlns:a16="http://schemas.microsoft.com/office/drawing/2014/main" id="{CD986B21-90D5-4286-8EE7-C7175853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5" name="Oval 177">
              <a:extLst>
                <a:ext uri="{FF2B5EF4-FFF2-40B4-BE49-F238E27FC236}">
                  <a16:creationId xmlns:a16="http://schemas.microsoft.com/office/drawing/2014/main" id="{845A3239-D28E-401D-8BA0-D293D5AE3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6" name="Oval 178">
              <a:extLst>
                <a:ext uri="{FF2B5EF4-FFF2-40B4-BE49-F238E27FC236}">
                  <a16:creationId xmlns:a16="http://schemas.microsoft.com/office/drawing/2014/main" id="{7F8BC0F8-FE4C-4AF6-A59D-B3149A9F8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7" name="Rectangle 179">
              <a:extLst>
                <a:ext uri="{FF2B5EF4-FFF2-40B4-BE49-F238E27FC236}">
                  <a16:creationId xmlns:a16="http://schemas.microsoft.com/office/drawing/2014/main" id="{6AD87ADE-FA80-42A6-B0FA-2EC3A19FB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209982" name="Picture 22" descr="underline_base">
            <a:extLst>
              <a:ext uri="{FF2B5EF4-FFF2-40B4-BE49-F238E27FC236}">
                <a16:creationId xmlns:a16="http://schemas.microsoft.com/office/drawing/2014/main" id="{1B1583CE-B388-4299-9D98-C4579C1E657F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>
            <a:extLst>
              <a:ext uri="{FF2B5EF4-FFF2-40B4-BE49-F238E27FC236}">
                <a16:creationId xmlns:a16="http://schemas.microsoft.com/office/drawing/2014/main" id="{1FF6563A-2E73-4771-B319-3833815E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91E4D2A1-7972-454C-9DB5-74F66959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996A1219-6794-45D3-A1C9-9C6F717FE6E4}" type="slidenum">
              <a:rPr lang="en-US" altLang="en-US" sz="1200" i="0">
                <a:latin typeface="Arial" panose="020B0604020202020204" pitchFamily="34" charset="0"/>
              </a:rPr>
              <a:pPr/>
              <a:t>9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53D4718-D2D8-4B30-9521-A11325813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Adaptors communicating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05806A0D-37B6-49C4-9A50-D12E26634CF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sending side: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encapsulates datagram in frame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adds error checking bits, rdt, flow control, etc.</a:t>
            </a:r>
          </a:p>
        </p:txBody>
      </p:sp>
      <p:sp>
        <p:nvSpPr>
          <p:cNvPr id="9222" name="Rectangle 4">
            <a:extLst>
              <a:ext uri="{FF2B5EF4-FFF2-40B4-BE49-F238E27FC236}">
                <a16:creationId xmlns:a16="http://schemas.microsoft.com/office/drawing/2014/main" id="{FA4C2740-B0EF-47EE-8CAB-75DE84C349F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receiving side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looks for errors, </a:t>
            </a:r>
            <a:r>
              <a:rPr lang="en-US" dirty="0" err="1">
                <a:ea typeface="ＭＳ Ｐゴシック" charset="0"/>
              </a:rPr>
              <a:t>rdt</a:t>
            </a:r>
            <a:r>
              <a:rPr lang="en-US" dirty="0">
                <a:ea typeface="ＭＳ Ｐゴシック" charset="0"/>
              </a:rPr>
              <a:t>, flow control, </a:t>
            </a:r>
            <a:r>
              <a:rPr lang="en-US" dirty="0" err="1">
                <a:ea typeface="ＭＳ Ｐゴシック" charset="0"/>
              </a:rPr>
              <a:t>etc</a:t>
            </a: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extracts datagram, passes to upper layer at receiving side</a:t>
            </a:r>
          </a:p>
        </p:txBody>
      </p:sp>
      <p:sp>
        <p:nvSpPr>
          <p:cNvPr id="9223" name="Rectangle 27">
            <a:extLst>
              <a:ext uri="{FF2B5EF4-FFF2-40B4-BE49-F238E27FC236}">
                <a16:creationId xmlns:a16="http://schemas.microsoft.com/office/drawing/2014/main" id="{4A9E044C-73F1-456C-8238-752D0FC0E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4" name="Rectangle 28">
            <a:extLst>
              <a:ext uri="{FF2B5EF4-FFF2-40B4-BE49-F238E27FC236}">
                <a16:creationId xmlns:a16="http://schemas.microsoft.com/office/drawing/2014/main" id="{03C425C2-7DC4-4514-BCFE-F69677154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5" name="Line 29">
            <a:extLst>
              <a:ext uri="{FF2B5EF4-FFF2-40B4-BE49-F238E27FC236}">
                <a16:creationId xmlns:a16="http://schemas.microsoft.com/office/drawing/2014/main" id="{1D47EE74-EE5D-4325-A50D-E4823CE3E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6" name="Rectangle 30">
            <a:extLst>
              <a:ext uri="{FF2B5EF4-FFF2-40B4-BE49-F238E27FC236}">
                <a16:creationId xmlns:a16="http://schemas.microsoft.com/office/drawing/2014/main" id="{E27D68A4-3A1E-4E11-BC99-7C06A2818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7" name="Rectangle 31">
            <a:extLst>
              <a:ext uri="{FF2B5EF4-FFF2-40B4-BE49-F238E27FC236}">
                <a16:creationId xmlns:a16="http://schemas.microsoft.com/office/drawing/2014/main" id="{35F94520-A115-4826-98BC-FB004FBF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8" name="Rectangle 32">
            <a:extLst>
              <a:ext uri="{FF2B5EF4-FFF2-40B4-BE49-F238E27FC236}">
                <a16:creationId xmlns:a16="http://schemas.microsoft.com/office/drawing/2014/main" id="{44AE19EC-9E76-433E-A2E5-FE7519E95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ea typeface="ＭＳ Ｐゴシック" charset="0"/>
              </a:rPr>
              <a:t>controller</a:t>
            </a:r>
          </a:p>
        </p:txBody>
      </p:sp>
      <p:sp>
        <p:nvSpPr>
          <p:cNvPr id="9229" name="Line 33">
            <a:extLst>
              <a:ext uri="{FF2B5EF4-FFF2-40B4-BE49-F238E27FC236}">
                <a16:creationId xmlns:a16="http://schemas.microsoft.com/office/drawing/2014/main" id="{FF371F99-905C-4914-AEDB-CD241DF9F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0" name="Line 34">
            <a:extLst>
              <a:ext uri="{FF2B5EF4-FFF2-40B4-BE49-F238E27FC236}">
                <a16:creationId xmlns:a16="http://schemas.microsoft.com/office/drawing/2014/main" id="{0D8E1A0D-07CD-43B4-AF7D-7082D58CFD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1" name="Rectangle 35">
            <a:extLst>
              <a:ext uri="{FF2B5EF4-FFF2-40B4-BE49-F238E27FC236}">
                <a16:creationId xmlns:a16="http://schemas.microsoft.com/office/drawing/2014/main" id="{E9261F5A-D1CA-464D-9F10-D01CCCF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>
              <a:latin typeface="Arial" charset="0"/>
              <a:ea typeface="ＭＳ Ｐゴシック" charset="0"/>
            </a:endParaRPr>
          </a:p>
        </p:txBody>
      </p:sp>
      <p:sp>
        <p:nvSpPr>
          <p:cNvPr id="9232" name="Rectangle 36">
            <a:extLst>
              <a:ext uri="{FF2B5EF4-FFF2-40B4-BE49-F238E27FC236}">
                <a16:creationId xmlns:a16="http://schemas.microsoft.com/office/drawing/2014/main" id="{2D797F65-E54C-4E29-A7ED-D7918290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>
              <a:latin typeface="Arial" charset="0"/>
              <a:ea typeface="ＭＳ Ｐゴシック" charset="0"/>
            </a:endParaRPr>
          </a:p>
        </p:txBody>
      </p:sp>
      <p:sp>
        <p:nvSpPr>
          <p:cNvPr id="9233" name="Line 37">
            <a:extLst>
              <a:ext uri="{FF2B5EF4-FFF2-40B4-BE49-F238E27FC236}">
                <a16:creationId xmlns:a16="http://schemas.microsoft.com/office/drawing/2014/main" id="{163ACD9C-EEF9-48B8-B013-42ED6BA6D8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4" name="Line 38">
            <a:extLst>
              <a:ext uri="{FF2B5EF4-FFF2-40B4-BE49-F238E27FC236}">
                <a16:creationId xmlns:a16="http://schemas.microsoft.com/office/drawing/2014/main" id="{F699441A-7D00-417F-8A0C-C3B180E140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5" name="Rectangle 39">
            <a:extLst>
              <a:ext uri="{FF2B5EF4-FFF2-40B4-BE49-F238E27FC236}">
                <a16:creationId xmlns:a16="http://schemas.microsoft.com/office/drawing/2014/main" id="{067C8BEA-A2EF-4168-8854-0474F183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6" name="Rectangle 40">
            <a:extLst>
              <a:ext uri="{FF2B5EF4-FFF2-40B4-BE49-F238E27FC236}">
                <a16:creationId xmlns:a16="http://schemas.microsoft.com/office/drawing/2014/main" id="{3BB32D7D-FD47-4495-90E4-D3F3B8FC7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7" name="Rectangle 41">
            <a:extLst>
              <a:ext uri="{FF2B5EF4-FFF2-40B4-BE49-F238E27FC236}">
                <a16:creationId xmlns:a16="http://schemas.microsoft.com/office/drawing/2014/main" id="{711972D1-840B-4138-953F-D30D2670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8" name="Rectangle 42">
            <a:extLst>
              <a:ext uri="{FF2B5EF4-FFF2-40B4-BE49-F238E27FC236}">
                <a16:creationId xmlns:a16="http://schemas.microsoft.com/office/drawing/2014/main" id="{EB7612DC-DABD-4838-9FE4-7E985513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ea typeface="ＭＳ Ｐゴシック" charset="0"/>
              </a:rPr>
              <a:t>controller</a:t>
            </a:r>
          </a:p>
        </p:txBody>
      </p:sp>
      <p:sp>
        <p:nvSpPr>
          <p:cNvPr id="9239" name="Line 43">
            <a:extLst>
              <a:ext uri="{FF2B5EF4-FFF2-40B4-BE49-F238E27FC236}">
                <a16:creationId xmlns:a16="http://schemas.microsoft.com/office/drawing/2014/main" id="{7C87E771-A9F1-44B0-B83F-5F6F2DC4E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40" name="Line 44">
            <a:extLst>
              <a:ext uri="{FF2B5EF4-FFF2-40B4-BE49-F238E27FC236}">
                <a16:creationId xmlns:a16="http://schemas.microsoft.com/office/drawing/2014/main" id="{3552A55D-6967-41D6-8561-D0B5998B8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41" name="Rectangle 45">
            <a:extLst>
              <a:ext uri="{FF2B5EF4-FFF2-40B4-BE49-F238E27FC236}">
                <a16:creationId xmlns:a16="http://schemas.microsoft.com/office/drawing/2014/main" id="{512D31D9-1457-493D-B8E2-9F7234F1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>
              <a:latin typeface="Arial" charset="0"/>
              <a:ea typeface="ＭＳ Ｐゴシック" charset="0"/>
            </a:endParaRPr>
          </a:p>
        </p:txBody>
      </p:sp>
      <p:sp>
        <p:nvSpPr>
          <p:cNvPr id="9242" name="Rectangle 46">
            <a:extLst>
              <a:ext uri="{FF2B5EF4-FFF2-40B4-BE49-F238E27FC236}">
                <a16:creationId xmlns:a16="http://schemas.microsoft.com/office/drawing/2014/main" id="{A38459BF-241D-4BBC-B81A-3F65141E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>
              <a:latin typeface="Arial" charset="0"/>
              <a:ea typeface="ＭＳ Ｐゴシック" charset="0"/>
            </a:endParaRPr>
          </a:p>
        </p:txBody>
      </p:sp>
      <p:sp>
        <p:nvSpPr>
          <p:cNvPr id="9243" name="Line 47">
            <a:extLst>
              <a:ext uri="{FF2B5EF4-FFF2-40B4-BE49-F238E27FC236}">
                <a16:creationId xmlns:a16="http://schemas.microsoft.com/office/drawing/2014/main" id="{76E35F69-7E16-4FDF-A4F3-426DE7AFB3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44" name="Line 48">
            <a:extLst>
              <a:ext uri="{FF2B5EF4-FFF2-40B4-BE49-F238E27FC236}">
                <a16:creationId xmlns:a16="http://schemas.microsoft.com/office/drawing/2014/main" id="{BA8224CA-1B69-4094-A668-C14CB416EB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45" name="Text Box 49">
            <a:extLst>
              <a:ext uri="{FF2B5EF4-FFF2-40B4-BE49-F238E27FC236}">
                <a16:creationId xmlns:a16="http://schemas.microsoft.com/office/drawing/2014/main" id="{B0ED328C-5672-4B18-86D6-9263E4616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latin typeface="Arial" charset="0"/>
              </a:rPr>
              <a:t>sending host</a:t>
            </a:r>
          </a:p>
        </p:txBody>
      </p:sp>
      <p:sp>
        <p:nvSpPr>
          <p:cNvPr id="9246" name="Text Box 50">
            <a:extLst>
              <a:ext uri="{FF2B5EF4-FFF2-40B4-BE49-F238E27FC236}">
                <a16:creationId xmlns:a16="http://schemas.microsoft.com/office/drawing/2014/main" id="{148CB52F-144B-4BFB-B5F6-169D09926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latin typeface="Arial" charset="0"/>
              </a:rPr>
              <a:t>receiving host</a:t>
            </a:r>
          </a:p>
        </p:txBody>
      </p:sp>
      <p:sp>
        <p:nvSpPr>
          <p:cNvPr id="9247" name="Rectangle 51">
            <a:extLst>
              <a:ext uri="{FF2B5EF4-FFF2-40B4-BE49-F238E27FC236}">
                <a16:creationId xmlns:a16="http://schemas.microsoft.com/office/drawing/2014/main" id="{52566900-EE70-4B15-BDE3-6B044D37C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48" name="Text Box 52">
            <a:extLst>
              <a:ext uri="{FF2B5EF4-FFF2-40B4-BE49-F238E27FC236}">
                <a16:creationId xmlns:a16="http://schemas.microsoft.com/office/drawing/2014/main" id="{D97FC0E9-815F-4600-9E08-E43AD0776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9249" name="Line 53">
            <a:extLst>
              <a:ext uri="{FF2B5EF4-FFF2-40B4-BE49-F238E27FC236}">
                <a16:creationId xmlns:a16="http://schemas.microsoft.com/office/drawing/2014/main" id="{976FCF06-C8A3-4AEB-BF2E-FCD3F4CAC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50" name="Rectangle 54">
            <a:extLst>
              <a:ext uri="{FF2B5EF4-FFF2-40B4-BE49-F238E27FC236}">
                <a16:creationId xmlns:a16="http://schemas.microsoft.com/office/drawing/2014/main" id="{CF2CFB67-AF00-44A0-AB40-E9B2C7A13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51" name="Text Box 55">
            <a:extLst>
              <a:ext uri="{FF2B5EF4-FFF2-40B4-BE49-F238E27FC236}">
                <a16:creationId xmlns:a16="http://schemas.microsoft.com/office/drawing/2014/main" id="{FB5B215F-FF0B-4235-B762-AFFC652AF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56355" name="Freeform 56">
            <a:extLst>
              <a:ext uri="{FF2B5EF4-FFF2-40B4-BE49-F238E27FC236}">
                <a16:creationId xmlns:a16="http://schemas.microsoft.com/office/drawing/2014/main" id="{63FB4C27-BB4B-4B66-A440-06C09F07CAC6}"/>
              </a:ext>
            </a:extLst>
          </p:cNvPr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Rectangle 57">
            <a:extLst>
              <a:ext uri="{FF2B5EF4-FFF2-40B4-BE49-F238E27FC236}">
                <a16:creationId xmlns:a16="http://schemas.microsoft.com/office/drawing/2014/main" id="{E36C7146-13D7-4A91-A59E-9E27114D3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54" name="Text Box 58">
            <a:extLst>
              <a:ext uri="{FF2B5EF4-FFF2-40B4-BE49-F238E27FC236}">
                <a16:creationId xmlns:a16="http://schemas.microsoft.com/office/drawing/2014/main" id="{ED8604D7-A8E7-415F-9CDC-C247D015B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9255" name="Line 59">
            <a:extLst>
              <a:ext uri="{FF2B5EF4-FFF2-40B4-BE49-F238E27FC236}">
                <a16:creationId xmlns:a16="http://schemas.microsoft.com/office/drawing/2014/main" id="{24044600-13CA-4E11-A334-38854D8DC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56" name="Text Box 60">
            <a:extLst>
              <a:ext uri="{FF2B5EF4-FFF2-40B4-BE49-F238E27FC236}">
                <a16:creationId xmlns:a16="http://schemas.microsoft.com/office/drawing/2014/main" id="{DA736918-A80F-4C0C-9C6D-475731E3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latin typeface="Arial" charset="0"/>
              </a:rPr>
              <a:t>frame</a:t>
            </a:r>
          </a:p>
        </p:txBody>
      </p:sp>
      <p:sp>
        <p:nvSpPr>
          <p:cNvPr id="9257" name="Line 61">
            <a:extLst>
              <a:ext uri="{FF2B5EF4-FFF2-40B4-BE49-F238E27FC236}">
                <a16:creationId xmlns:a16="http://schemas.microsoft.com/office/drawing/2014/main" id="{83A01BC5-F9FB-41D3-AB3C-10A7A30F6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56361" name="Picture 63" descr="underline_base">
            <a:extLst>
              <a:ext uri="{FF2B5EF4-FFF2-40B4-BE49-F238E27FC236}">
                <a16:creationId xmlns:a16="http://schemas.microsoft.com/office/drawing/2014/main" id="{3F76C422-53D0-42AF-9212-0093DD7527F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144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>
            <a:extLst>
              <a:ext uri="{FF2B5EF4-FFF2-40B4-BE49-F238E27FC236}">
                <a16:creationId xmlns:a16="http://schemas.microsoft.com/office/drawing/2014/main" id="{829F6111-4390-471A-859F-DCEC2097B5A8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>
              <a:extLst>
                <a:ext uri="{FF2B5EF4-FFF2-40B4-BE49-F238E27FC236}">
                  <a16:creationId xmlns:a16="http://schemas.microsoft.com/office/drawing/2014/main" id="{164C8CE9-E674-4322-A3FA-12146561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063" name="Line 36">
              <a:extLst>
                <a:ext uri="{FF2B5EF4-FFF2-40B4-BE49-F238E27FC236}">
                  <a16:creationId xmlns:a16="http://schemas.microsoft.com/office/drawing/2014/main" id="{DF4817D7-E135-40E0-9F98-EF87D11EC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64" name="Line 43">
              <a:extLst>
                <a:ext uri="{FF2B5EF4-FFF2-40B4-BE49-F238E27FC236}">
                  <a16:creationId xmlns:a16="http://schemas.microsoft.com/office/drawing/2014/main" id="{349F0F08-9331-4E0C-81C4-1C1210441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65" name="Line 44">
              <a:extLst>
                <a:ext uri="{FF2B5EF4-FFF2-40B4-BE49-F238E27FC236}">
                  <a16:creationId xmlns:a16="http://schemas.microsoft.com/office/drawing/2014/main" id="{ACFD8DBE-B6B3-40EB-A2DA-56A90F87E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66" name="Line 48">
              <a:extLst>
                <a:ext uri="{FF2B5EF4-FFF2-40B4-BE49-F238E27FC236}">
                  <a16:creationId xmlns:a16="http://schemas.microsoft.com/office/drawing/2014/main" id="{EB80BA56-E57A-4778-9CFB-21089A765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88" name="Text Box 240">
              <a:extLst>
                <a:ext uri="{FF2B5EF4-FFF2-40B4-BE49-F238E27FC236}">
                  <a16:creationId xmlns:a16="http://schemas.microsoft.com/office/drawing/2014/main" id="{CE1E7B7B-200C-40E3-9E0F-089ED5EA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>
              <a:extLst>
                <a:ext uri="{FF2B5EF4-FFF2-40B4-BE49-F238E27FC236}">
                  <a16:creationId xmlns:a16="http://schemas.microsoft.com/office/drawing/2014/main" id="{833E421F-41D2-4949-8529-FF1CBD560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>
                <a:extLst>
                  <a:ext uri="{FF2B5EF4-FFF2-40B4-BE49-F238E27FC236}">
                    <a16:creationId xmlns:a16="http://schemas.microsoft.com/office/drawing/2014/main" id="{CDE260A2-4DCF-48B1-BB7E-D3956C8E0C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>
                <a:extLst>
                  <a:ext uri="{FF2B5EF4-FFF2-40B4-BE49-F238E27FC236}">
                    <a16:creationId xmlns:a16="http://schemas.microsoft.com/office/drawing/2014/main" id="{E1D8209D-F0FD-4242-8AF6-E199D94C29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>
              <a:extLst>
                <a:ext uri="{FF2B5EF4-FFF2-40B4-BE49-F238E27FC236}">
                  <a16:creationId xmlns:a16="http://schemas.microsoft.com/office/drawing/2014/main" id="{DC9E8071-7394-4523-9120-9BA1A9B2A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>
              <a:extLst>
                <a:ext uri="{FF2B5EF4-FFF2-40B4-BE49-F238E27FC236}">
                  <a16:creationId xmlns:a16="http://schemas.microsoft.com/office/drawing/2014/main" id="{65F23A30-8E78-42BF-9623-1015629E4B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7" name="Rectangle 43">
              <a:extLst>
                <a:ext uri="{FF2B5EF4-FFF2-40B4-BE49-F238E27FC236}">
                  <a16:creationId xmlns:a16="http://schemas.microsoft.com/office/drawing/2014/main" id="{56F03848-65DF-4324-AE62-2F3654F12C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8" name="Rectangle 43">
              <a:extLst>
                <a:ext uri="{FF2B5EF4-FFF2-40B4-BE49-F238E27FC236}">
                  <a16:creationId xmlns:a16="http://schemas.microsoft.com/office/drawing/2014/main" id="{4E106FDB-660E-4F52-BFFF-5A383DF85D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211073" name="Group 248">
              <a:extLst>
                <a:ext uri="{FF2B5EF4-FFF2-40B4-BE49-F238E27FC236}">
                  <a16:creationId xmlns:a16="http://schemas.microsoft.com/office/drawing/2014/main" id="{21CE59A3-9807-456A-AD28-5FAB5FC46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>
                <a:extLst>
                  <a:ext uri="{FF2B5EF4-FFF2-40B4-BE49-F238E27FC236}">
                    <a16:creationId xmlns:a16="http://schemas.microsoft.com/office/drawing/2014/main" id="{0D88818F-2754-4CC2-AB1C-DDD49FDF8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10" name="Rectangle 149">
                <a:extLst>
                  <a:ext uri="{FF2B5EF4-FFF2-40B4-BE49-F238E27FC236}">
                    <a16:creationId xmlns:a16="http://schemas.microsoft.com/office/drawing/2014/main" id="{6FCDF1FD-0B02-47B9-8553-28AB40997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1090" name="Freeform 150">
                <a:extLst>
                  <a:ext uri="{FF2B5EF4-FFF2-40B4-BE49-F238E27FC236}">
                    <a16:creationId xmlns:a16="http://schemas.microsoft.com/office/drawing/2014/main" id="{BD9380E2-D361-4F90-B53B-9BFB54F33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91" name="Freeform 151">
                <a:extLst>
                  <a:ext uri="{FF2B5EF4-FFF2-40B4-BE49-F238E27FC236}">
                    <a16:creationId xmlns:a16="http://schemas.microsoft.com/office/drawing/2014/main" id="{3F960D6E-4C44-43F7-B79D-F9D1208F2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13" name="Rectangle 152">
                <a:extLst>
                  <a:ext uri="{FF2B5EF4-FFF2-40B4-BE49-F238E27FC236}">
                    <a16:creationId xmlns:a16="http://schemas.microsoft.com/office/drawing/2014/main" id="{68DE0F75-7244-4673-A996-9060CA8D6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1093" name="Group 153">
                <a:extLst>
                  <a:ext uri="{FF2B5EF4-FFF2-40B4-BE49-F238E27FC236}">
                    <a16:creationId xmlns:a16="http://schemas.microsoft.com/office/drawing/2014/main" id="{99CF4F78-80A3-4F66-8970-21FAE7690D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>
                  <a:extLst>
                    <a:ext uri="{FF2B5EF4-FFF2-40B4-BE49-F238E27FC236}">
                      <a16:creationId xmlns:a16="http://schemas.microsoft.com/office/drawing/2014/main" id="{66E78D2C-78B8-47CA-8BD7-C6233F5793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40" name="AutoShape 155">
                  <a:extLst>
                    <a:ext uri="{FF2B5EF4-FFF2-40B4-BE49-F238E27FC236}">
                      <a16:creationId xmlns:a16="http://schemas.microsoft.com/office/drawing/2014/main" id="{488FBD52-8C71-4A91-8091-16B707663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8215" name="Rectangle 156">
                <a:extLst>
                  <a:ext uri="{FF2B5EF4-FFF2-40B4-BE49-F238E27FC236}">
                    <a16:creationId xmlns:a16="http://schemas.microsoft.com/office/drawing/2014/main" id="{28E7FCED-AF2C-4FF9-A5BA-42AB301A7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1095" name="Group 157">
                <a:extLst>
                  <a:ext uri="{FF2B5EF4-FFF2-40B4-BE49-F238E27FC236}">
                    <a16:creationId xmlns:a16="http://schemas.microsoft.com/office/drawing/2014/main" id="{EA2B23F3-88C1-4805-8A4E-D2DC35EFF7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>
                  <a:extLst>
                    <a:ext uri="{FF2B5EF4-FFF2-40B4-BE49-F238E27FC236}">
                      <a16:creationId xmlns:a16="http://schemas.microsoft.com/office/drawing/2014/main" id="{4F02EEC3-30A4-4761-8A62-08DC13A3E2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38" name="AutoShape 159">
                  <a:extLst>
                    <a:ext uri="{FF2B5EF4-FFF2-40B4-BE49-F238E27FC236}">
                      <a16:creationId xmlns:a16="http://schemas.microsoft.com/office/drawing/2014/main" id="{86ABAAB4-8C80-43B4-84BD-CE88FDED72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8217" name="Rectangle 160">
                <a:extLst>
                  <a:ext uri="{FF2B5EF4-FFF2-40B4-BE49-F238E27FC236}">
                    <a16:creationId xmlns:a16="http://schemas.microsoft.com/office/drawing/2014/main" id="{78D4BCBD-8913-47CC-9444-3C24AA56E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18" name="Rectangle 161">
                <a:extLst>
                  <a:ext uri="{FF2B5EF4-FFF2-40B4-BE49-F238E27FC236}">
                    <a16:creationId xmlns:a16="http://schemas.microsoft.com/office/drawing/2014/main" id="{6D7050F9-A642-4422-BC25-3006FC4C6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1098" name="Group 162">
                <a:extLst>
                  <a:ext uri="{FF2B5EF4-FFF2-40B4-BE49-F238E27FC236}">
                    <a16:creationId xmlns:a16="http://schemas.microsoft.com/office/drawing/2014/main" id="{3B47768D-635E-4477-98F8-BE371F9C4E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>
                  <a:extLst>
                    <a:ext uri="{FF2B5EF4-FFF2-40B4-BE49-F238E27FC236}">
                      <a16:creationId xmlns:a16="http://schemas.microsoft.com/office/drawing/2014/main" id="{CA63C7F0-ED24-4B22-952D-971F64B0A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36" name="AutoShape 164">
                  <a:extLst>
                    <a:ext uri="{FF2B5EF4-FFF2-40B4-BE49-F238E27FC236}">
                      <a16:creationId xmlns:a16="http://schemas.microsoft.com/office/drawing/2014/main" id="{896CCDE2-B134-4310-A246-DA21CE752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1099" name="Freeform 165">
                <a:extLst>
                  <a:ext uri="{FF2B5EF4-FFF2-40B4-BE49-F238E27FC236}">
                    <a16:creationId xmlns:a16="http://schemas.microsoft.com/office/drawing/2014/main" id="{6A43272A-7E8D-4AE2-ADD4-776761D85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1100" name="Group 166">
                <a:extLst>
                  <a:ext uri="{FF2B5EF4-FFF2-40B4-BE49-F238E27FC236}">
                    <a16:creationId xmlns:a16="http://schemas.microsoft.com/office/drawing/2014/main" id="{473E72F1-5CA8-4228-8B1E-377D532D7F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>
                  <a:extLst>
                    <a:ext uri="{FF2B5EF4-FFF2-40B4-BE49-F238E27FC236}">
                      <a16:creationId xmlns:a16="http://schemas.microsoft.com/office/drawing/2014/main" id="{0ADC81D2-F600-4D60-A602-5E20032AE2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34" name="AutoShape 168">
                  <a:extLst>
                    <a:ext uri="{FF2B5EF4-FFF2-40B4-BE49-F238E27FC236}">
                      <a16:creationId xmlns:a16="http://schemas.microsoft.com/office/drawing/2014/main" id="{50042C30-7A91-415B-A15F-58873F316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8222" name="Rectangle 169">
                <a:extLst>
                  <a:ext uri="{FF2B5EF4-FFF2-40B4-BE49-F238E27FC236}">
                    <a16:creationId xmlns:a16="http://schemas.microsoft.com/office/drawing/2014/main" id="{96C0C78D-38CB-4AB1-B312-C3F9522A9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1102" name="Freeform 170">
                <a:extLst>
                  <a:ext uri="{FF2B5EF4-FFF2-40B4-BE49-F238E27FC236}">
                    <a16:creationId xmlns:a16="http://schemas.microsoft.com/office/drawing/2014/main" id="{35D87A11-B993-4A67-861E-3C5D58FEF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03" name="Freeform 171">
                <a:extLst>
                  <a:ext uri="{FF2B5EF4-FFF2-40B4-BE49-F238E27FC236}">
                    <a16:creationId xmlns:a16="http://schemas.microsoft.com/office/drawing/2014/main" id="{15C6E66D-0CA7-4BC8-B339-3B23FDEC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25" name="Oval 172">
                <a:extLst>
                  <a:ext uri="{FF2B5EF4-FFF2-40B4-BE49-F238E27FC236}">
                    <a16:creationId xmlns:a16="http://schemas.microsoft.com/office/drawing/2014/main" id="{B6C435A3-FC43-40B1-B2AB-DC578B59E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1105" name="Freeform 173">
                <a:extLst>
                  <a:ext uri="{FF2B5EF4-FFF2-40B4-BE49-F238E27FC236}">
                    <a16:creationId xmlns:a16="http://schemas.microsoft.com/office/drawing/2014/main" id="{0CD6CAEA-DF85-4E23-A483-E3F8184E1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27" name="AutoShape 174">
                <a:extLst>
                  <a:ext uri="{FF2B5EF4-FFF2-40B4-BE49-F238E27FC236}">
                    <a16:creationId xmlns:a16="http://schemas.microsoft.com/office/drawing/2014/main" id="{3904B89F-B2F8-4417-8896-9A6ABF532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28" name="AutoShape 175">
                <a:extLst>
                  <a:ext uri="{FF2B5EF4-FFF2-40B4-BE49-F238E27FC236}">
                    <a16:creationId xmlns:a16="http://schemas.microsoft.com/office/drawing/2014/main" id="{1FE24030-E165-46F0-82E1-02CD59717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29" name="Oval 176">
                <a:extLst>
                  <a:ext uri="{FF2B5EF4-FFF2-40B4-BE49-F238E27FC236}">
                    <a16:creationId xmlns:a16="http://schemas.microsoft.com/office/drawing/2014/main" id="{8C0DDC58-F19E-421E-9C01-4D5BA1043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30" name="Oval 177">
                <a:extLst>
                  <a:ext uri="{FF2B5EF4-FFF2-40B4-BE49-F238E27FC236}">
                    <a16:creationId xmlns:a16="http://schemas.microsoft.com/office/drawing/2014/main" id="{21742B55-2015-4382-A12B-8B7C4A140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31" name="Oval 178">
                <a:extLst>
                  <a:ext uri="{FF2B5EF4-FFF2-40B4-BE49-F238E27FC236}">
                    <a16:creationId xmlns:a16="http://schemas.microsoft.com/office/drawing/2014/main" id="{3002FE0A-D43D-4C99-9B31-15E612A3C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32" name="Rectangle 179">
                <a:extLst>
                  <a:ext uri="{FF2B5EF4-FFF2-40B4-BE49-F238E27FC236}">
                    <a16:creationId xmlns:a16="http://schemas.microsoft.com/office/drawing/2014/main" id="{DE9CEED9-9E9A-4607-8707-4EDE707A9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1074" name="Group 48">
              <a:extLst>
                <a:ext uri="{FF2B5EF4-FFF2-40B4-BE49-F238E27FC236}">
                  <a16:creationId xmlns:a16="http://schemas.microsoft.com/office/drawing/2014/main" id="{5707A1C4-3B43-44B4-AD6D-083B82957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>
                <a:extLst>
                  <a:ext uri="{FF2B5EF4-FFF2-40B4-BE49-F238E27FC236}">
                    <a16:creationId xmlns:a16="http://schemas.microsoft.com/office/drawing/2014/main" id="{327B27A8-0453-4D91-BF29-19D13DA49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7" name="Line 50">
                <a:extLst>
                  <a:ext uri="{FF2B5EF4-FFF2-40B4-BE49-F238E27FC236}">
                    <a16:creationId xmlns:a16="http://schemas.microsoft.com/office/drawing/2014/main" id="{948A7A36-520F-4369-ABC6-76FEF48AC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8" name="Line 51">
                <a:extLst>
                  <a:ext uri="{FF2B5EF4-FFF2-40B4-BE49-F238E27FC236}">
                    <a16:creationId xmlns:a16="http://schemas.microsoft.com/office/drawing/2014/main" id="{CD1998A6-DE54-4749-8224-8713A8DE7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9" name="Rectangle 52">
                <a:extLst>
                  <a:ext uri="{FF2B5EF4-FFF2-40B4-BE49-F238E27FC236}">
                    <a16:creationId xmlns:a16="http://schemas.microsoft.com/office/drawing/2014/main" id="{9AA3FA6B-EEEF-4726-8457-C24B08642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8200" name="Oval 53">
                <a:extLst>
                  <a:ext uri="{FF2B5EF4-FFF2-40B4-BE49-F238E27FC236}">
                    <a16:creationId xmlns:a16="http://schemas.microsoft.com/office/drawing/2014/main" id="{6753F77C-F3F2-4B83-8C3D-9B49FF3B9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1080" name="Group 54">
                <a:extLst>
                  <a:ext uri="{FF2B5EF4-FFF2-40B4-BE49-F238E27FC236}">
                    <a16:creationId xmlns:a16="http://schemas.microsoft.com/office/drawing/2014/main" id="{5743F45C-8F1E-4786-A10D-3E49F7E38C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>
                  <a:extLst>
                    <a:ext uri="{FF2B5EF4-FFF2-40B4-BE49-F238E27FC236}">
                      <a16:creationId xmlns:a16="http://schemas.microsoft.com/office/drawing/2014/main" id="{13B9A9AC-DB95-4BBA-A9B2-9FAD5D718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7" name="Line 56">
                  <a:extLst>
                    <a:ext uri="{FF2B5EF4-FFF2-40B4-BE49-F238E27FC236}">
                      <a16:creationId xmlns:a16="http://schemas.microsoft.com/office/drawing/2014/main" id="{330BFA85-299F-4D2C-B600-86EBFEF0A6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8" name="Line 57">
                  <a:extLst>
                    <a:ext uri="{FF2B5EF4-FFF2-40B4-BE49-F238E27FC236}">
                      <a16:creationId xmlns:a16="http://schemas.microsoft.com/office/drawing/2014/main" id="{E622A79F-25A7-4642-AD4F-1671B6EBB7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081" name="Group 58">
                <a:extLst>
                  <a:ext uri="{FF2B5EF4-FFF2-40B4-BE49-F238E27FC236}">
                    <a16:creationId xmlns:a16="http://schemas.microsoft.com/office/drawing/2014/main" id="{5C38450A-A06B-4B5C-89D4-3A4094CE75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>
                  <a:extLst>
                    <a:ext uri="{FF2B5EF4-FFF2-40B4-BE49-F238E27FC236}">
                      <a16:creationId xmlns:a16="http://schemas.microsoft.com/office/drawing/2014/main" id="{5A0F30A7-CAC2-4ED5-82BF-4314547FA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4" name="Line 60">
                  <a:extLst>
                    <a:ext uri="{FF2B5EF4-FFF2-40B4-BE49-F238E27FC236}">
                      <a16:creationId xmlns:a16="http://schemas.microsoft.com/office/drawing/2014/main" id="{7AA74CAE-B5EB-4C09-A08B-8FEDF529FF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5" name="Line 61">
                  <a:extLst>
                    <a:ext uri="{FF2B5EF4-FFF2-40B4-BE49-F238E27FC236}">
                      <a16:creationId xmlns:a16="http://schemas.microsoft.com/office/drawing/2014/main" id="{7820D43C-7B56-48DE-ACDD-DB027E78AB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88067" name="Footer Placeholder 4">
            <a:extLst>
              <a:ext uri="{FF2B5EF4-FFF2-40B4-BE49-F238E27FC236}">
                <a16:creationId xmlns:a16="http://schemas.microsoft.com/office/drawing/2014/main" id="{34374142-58AB-476D-A954-9A66437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88068" name="Slide Number Placeholder 5">
            <a:extLst>
              <a:ext uri="{FF2B5EF4-FFF2-40B4-BE49-F238E27FC236}">
                <a16:creationId xmlns:a16="http://schemas.microsoft.com/office/drawing/2014/main" id="{B1852473-736A-4DD2-82F8-51A16DF4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8FFE7036-7CDE-44C7-8B7A-6E055AFF3AD9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90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A2C0AAF4-20EA-4C54-87DC-ECF744A61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r>
              <a:rPr lang="en-US" altLang="en-US" sz="3200"/>
              <a:t>A day in the life… connecting to the Internet</a:t>
            </a:r>
          </a:p>
        </p:txBody>
      </p:sp>
      <p:sp>
        <p:nvSpPr>
          <p:cNvPr id="701629" name="Rectangle 189">
            <a:extLst>
              <a:ext uri="{FF2B5EF4-FFF2-40B4-BE49-F238E27FC236}">
                <a16:creationId xmlns:a16="http://schemas.microsoft.com/office/drawing/2014/main" id="{E34F6D0B-BA85-43C5-9BFE-7CF14A9DB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200">
                <a:ea typeface="ＭＳ Ｐゴシック" charset="0"/>
                <a:cs typeface="+mn-cs"/>
              </a:rPr>
              <a:t>connecting laptop needs to get its own IP address, addr of first-hop router, addr of DNS server: use </a:t>
            </a:r>
            <a:r>
              <a:rPr lang="en-US" sz="2200" i="1">
                <a:solidFill>
                  <a:srgbClr val="C00000"/>
                </a:solidFill>
                <a:ea typeface="ＭＳ Ｐゴシック" charset="0"/>
                <a:cs typeface="+mn-cs"/>
              </a:rPr>
              <a:t>DHCP</a:t>
            </a:r>
          </a:p>
        </p:txBody>
      </p:sp>
      <p:sp>
        <p:nvSpPr>
          <p:cNvPr id="701661" name="AutoShape 221">
            <a:extLst>
              <a:ext uri="{FF2B5EF4-FFF2-40B4-BE49-F238E27FC236}">
                <a16:creationId xmlns:a16="http://schemas.microsoft.com/office/drawing/2014/main" id="{C731A874-647E-4388-BEE9-332C424B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1690" name="Group 250">
            <a:extLst>
              <a:ext uri="{FF2B5EF4-FFF2-40B4-BE49-F238E27FC236}">
                <a16:creationId xmlns:a16="http://schemas.microsoft.com/office/drawing/2014/main" id="{E6A5A2F0-BDFA-4773-92DF-D5325FFDA848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>
              <a:extLst>
                <a:ext uri="{FF2B5EF4-FFF2-40B4-BE49-F238E27FC236}">
                  <a16:creationId xmlns:a16="http://schemas.microsoft.com/office/drawing/2014/main" id="{8AA05DDA-191B-44BC-BF32-C67AE763D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1055" name="Group 248">
              <a:extLst>
                <a:ext uri="{FF2B5EF4-FFF2-40B4-BE49-F238E27FC236}">
                  <a16:creationId xmlns:a16="http://schemas.microsoft.com/office/drawing/2014/main" id="{0A1E996A-64C3-4799-8F67-4AFB3AFC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>
                <a:extLst>
                  <a:ext uri="{FF2B5EF4-FFF2-40B4-BE49-F238E27FC236}">
                    <a16:creationId xmlns:a16="http://schemas.microsoft.com/office/drawing/2014/main" id="{BFE444FD-992D-45D1-ADD3-254119812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78" name="Text Box 241">
                <a:extLst>
                  <a:ext uri="{FF2B5EF4-FFF2-40B4-BE49-F238E27FC236}">
                    <a16:creationId xmlns:a16="http://schemas.microsoft.com/office/drawing/2014/main" id="{822526C9-DAFA-49EC-8C4B-2191E85BCB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8179" name="Line 243">
                <a:extLst>
                  <a:ext uri="{FF2B5EF4-FFF2-40B4-BE49-F238E27FC236}">
                    <a16:creationId xmlns:a16="http://schemas.microsoft.com/office/drawing/2014/main" id="{43B5030A-43AD-42A4-9DDB-C5DD4C179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0" name="Line 244">
                <a:extLst>
                  <a:ext uri="{FF2B5EF4-FFF2-40B4-BE49-F238E27FC236}">
                    <a16:creationId xmlns:a16="http://schemas.microsoft.com/office/drawing/2014/main" id="{6B9143EF-82CE-4791-8899-EA0EDD6E4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1" name="Line 245">
                <a:extLst>
                  <a:ext uri="{FF2B5EF4-FFF2-40B4-BE49-F238E27FC236}">
                    <a16:creationId xmlns:a16="http://schemas.microsoft.com/office/drawing/2014/main" id="{9F122293-4A62-4363-B98D-0C73A44E8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2" name="Line 246">
                <a:extLst>
                  <a:ext uri="{FF2B5EF4-FFF2-40B4-BE49-F238E27FC236}">
                    <a16:creationId xmlns:a16="http://schemas.microsoft.com/office/drawing/2014/main" id="{4B686868-6BBF-44FA-8A50-242F83DFD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1693" name="Group 253">
            <a:extLst>
              <a:ext uri="{FF2B5EF4-FFF2-40B4-BE49-F238E27FC236}">
                <a16:creationId xmlns:a16="http://schemas.microsoft.com/office/drawing/2014/main" id="{778A7201-0431-4E20-ACE1-BD2F96883085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>
              <a:extLst>
                <a:ext uri="{FF2B5EF4-FFF2-40B4-BE49-F238E27FC236}">
                  <a16:creationId xmlns:a16="http://schemas.microsoft.com/office/drawing/2014/main" id="{975B609F-1FC4-40EA-871E-54914793C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74" name="Text Box 252">
              <a:extLst>
                <a:ext uri="{FF2B5EF4-FFF2-40B4-BE49-F238E27FC236}">
                  <a16:creationId xmlns:a16="http://schemas.microsoft.com/office/drawing/2014/main" id="{9EA9DF84-7350-4DE4-85AD-76CBAE85F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701739" name="Group 299">
            <a:extLst>
              <a:ext uri="{FF2B5EF4-FFF2-40B4-BE49-F238E27FC236}">
                <a16:creationId xmlns:a16="http://schemas.microsoft.com/office/drawing/2014/main" id="{2BE40F61-F213-43B7-9049-61D1805AAC26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>
              <a:extLst>
                <a:ext uri="{FF2B5EF4-FFF2-40B4-BE49-F238E27FC236}">
                  <a16:creationId xmlns:a16="http://schemas.microsoft.com/office/drawing/2014/main" id="{68E444DD-2A0A-447E-B462-F9D957494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>
                <a:extLst>
                  <a:ext uri="{FF2B5EF4-FFF2-40B4-BE49-F238E27FC236}">
                    <a16:creationId xmlns:a16="http://schemas.microsoft.com/office/drawing/2014/main" id="{93ABCE4D-D305-442C-9750-B30672742F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>
                  <a:extLst>
                    <a:ext uri="{FF2B5EF4-FFF2-40B4-BE49-F238E27FC236}">
                      <a16:creationId xmlns:a16="http://schemas.microsoft.com/office/drawing/2014/main" id="{288698E1-4F21-483E-A38D-B223BA060C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>
                    <a:extLst>
                      <a:ext uri="{FF2B5EF4-FFF2-40B4-BE49-F238E27FC236}">
                        <a16:creationId xmlns:a16="http://schemas.microsoft.com/office/drawing/2014/main" id="{43075A03-0BD9-4D27-A308-35219E9147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72" name="Text Box 256">
                    <a:extLst>
                      <a:ext uri="{FF2B5EF4-FFF2-40B4-BE49-F238E27FC236}">
                        <a16:creationId xmlns:a16="http://schemas.microsoft.com/office/drawing/2014/main" id="{326DFD5D-AC4B-493B-8BB4-24A85B2D90C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>
                  <a:extLst>
                    <a:ext uri="{FF2B5EF4-FFF2-40B4-BE49-F238E27FC236}">
                      <a16:creationId xmlns:a16="http://schemas.microsoft.com/office/drawing/2014/main" id="{85D69336-D9D5-4CDE-B47F-B85056EFA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70" name="Rectangle 267">
                  <a:extLst>
                    <a:ext uri="{FF2B5EF4-FFF2-40B4-BE49-F238E27FC236}">
                      <a16:creationId xmlns:a16="http://schemas.microsoft.com/office/drawing/2014/main" id="{EC4460EC-F551-40C8-9360-F136A1AB75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023" name="Group 274">
                <a:extLst>
                  <a:ext uri="{FF2B5EF4-FFF2-40B4-BE49-F238E27FC236}">
                    <a16:creationId xmlns:a16="http://schemas.microsoft.com/office/drawing/2014/main" id="{476DBD4C-8B66-473C-B298-18698747BF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>
                  <a:extLst>
                    <a:ext uri="{FF2B5EF4-FFF2-40B4-BE49-F238E27FC236}">
                      <a16:creationId xmlns:a16="http://schemas.microsoft.com/office/drawing/2014/main" id="{A2B4D7BC-1CC7-44C6-88D5-A7B5BD447D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>
                    <a:extLst>
                      <a:ext uri="{FF2B5EF4-FFF2-40B4-BE49-F238E27FC236}">
                        <a16:creationId xmlns:a16="http://schemas.microsoft.com/office/drawing/2014/main" id="{85C60B80-E158-4142-AEFD-FD88A3ECA0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67" name="Text Box 270">
                    <a:extLst>
                      <a:ext uri="{FF2B5EF4-FFF2-40B4-BE49-F238E27FC236}">
                        <a16:creationId xmlns:a16="http://schemas.microsoft.com/office/drawing/2014/main" id="{9AA5C690-F609-4048-855E-484ABB6E6A3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>
                  <a:extLst>
                    <a:ext uri="{FF2B5EF4-FFF2-40B4-BE49-F238E27FC236}">
                      <a16:creationId xmlns:a16="http://schemas.microsoft.com/office/drawing/2014/main" id="{679ADF7F-19EB-4B0C-8749-4EB9F0EE88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>
                    <a:extLst>
                      <a:ext uri="{FF2B5EF4-FFF2-40B4-BE49-F238E27FC236}">
                        <a16:creationId xmlns:a16="http://schemas.microsoft.com/office/drawing/2014/main" id="{97DF0866-0140-4DCA-8102-87232AE430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65" name="Rectangle 272">
                    <a:extLst>
                      <a:ext uri="{FF2B5EF4-FFF2-40B4-BE49-F238E27FC236}">
                        <a16:creationId xmlns:a16="http://schemas.microsoft.com/office/drawing/2014/main" id="{77D6E1EE-4495-42CE-95E9-32B5F2D07E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1024" name="Group 293">
                <a:extLst>
                  <a:ext uri="{FF2B5EF4-FFF2-40B4-BE49-F238E27FC236}">
                    <a16:creationId xmlns:a16="http://schemas.microsoft.com/office/drawing/2014/main" id="{70C8C434-D090-4AE4-B312-D568506B71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>
                  <a:extLst>
                    <a:ext uri="{FF2B5EF4-FFF2-40B4-BE49-F238E27FC236}">
                      <a16:creationId xmlns:a16="http://schemas.microsoft.com/office/drawing/2014/main" id="{9E1003C5-BA51-4FFB-86D7-2106A5CB3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61" name="Rectangle 277">
                  <a:extLst>
                    <a:ext uri="{FF2B5EF4-FFF2-40B4-BE49-F238E27FC236}">
                      <a16:creationId xmlns:a16="http://schemas.microsoft.com/office/drawing/2014/main" id="{5C3EE72B-9BD8-42AF-A67A-6F0EDB68A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025" name="Group 294">
                <a:extLst>
                  <a:ext uri="{FF2B5EF4-FFF2-40B4-BE49-F238E27FC236}">
                    <a16:creationId xmlns:a16="http://schemas.microsoft.com/office/drawing/2014/main" id="{9B0E22EB-E49E-4137-B385-1F9E28558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>
                  <a:extLst>
                    <a:ext uri="{FF2B5EF4-FFF2-40B4-BE49-F238E27FC236}">
                      <a16:creationId xmlns:a16="http://schemas.microsoft.com/office/drawing/2014/main" id="{96CD321C-6974-441E-91E6-861C67863E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>
                    <a:extLst>
                      <a:ext uri="{FF2B5EF4-FFF2-40B4-BE49-F238E27FC236}">
                        <a16:creationId xmlns:a16="http://schemas.microsoft.com/office/drawing/2014/main" id="{F628A813-D575-47B5-9EB4-87DA9652C9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>
                      <a:extLst>
                        <a:ext uri="{FF2B5EF4-FFF2-40B4-BE49-F238E27FC236}">
                          <a16:creationId xmlns:a16="http://schemas.microsoft.com/office/drawing/2014/main" id="{FA31950B-B8DE-4395-B53B-28D694F7DCA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>
                        <a:extLst>
                          <a:ext uri="{FF2B5EF4-FFF2-40B4-BE49-F238E27FC236}">
                            <a16:creationId xmlns:a16="http://schemas.microsoft.com/office/drawing/2014/main" id="{35B1B0D9-077A-4778-B4AD-B324FD50C95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59" name="Text Box 281">
                        <a:extLst>
                          <a:ext uri="{FF2B5EF4-FFF2-40B4-BE49-F238E27FC236}">
                            <a16:creationId xmlns:a16="http://schemas.microsoft.com/office/drawing/2014/main" id="{CCEE8988-B42F-46C7-87EC-EB8CDFEB9FC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>
                      <a:extLst>
                        <a:ext uri="{FF2B5EF4-FFF2-40B4-BE49-F238E27FC236}">
                          <a16:creationId xmlns:a16="http://schemas.microsoft.com/office/drawing/2014/main" id="{F92E683F-045E-4395-9520-2254CA6EA47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>
                        <a:extLst>
                          <a:ext uri="{FF2B5EF4-FFF2-40B4-BE49-F238E27FC236}">
                            <a16:creationId xmlns:a16="http://schemas.microsoft.com/office/drawing/2014/main" id="{BC1CD833-5AFC-4589-8C4A-EDCEAAEA5AF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57" name="Rectangle 284">
                        <a:extLst>
                          <a:ext uri="{FF2B5EF4-FFF2-40B4-BE49-F238E27FC236}">
                            <a16:creationId xmlns:a16="http://schemas.microsoft.com/office/drawing/2014/main" id="{F333AA35-FFA1-4696-94A9-02514192CEC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>
                    <a:extLst>
                      <a:ext uri="{FF2B5EF4-FFF2-40B4-BE49-F238E27FC236}">
                        <a16:creationId xmlns:a16="http://schemas.microsoft.com/office/drawing/2014/main" id="{61C98D53-0616-4481-8966-F3A03EDA21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53" name="Rectangle 286">
                    <a:extLst>
                      <a:ext uri="{FF2B5EF4-FFF2-40B4-BE49-F238E27FC236}">
                        <a16:creationId xmlns:a16="http://schemas.microsoft.com/office/drawing/2014/main" id="{26C8113A-899D-41AC-A469-3217E54EB2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148" name="Rectangle 288">
                  <a:extLst>
                    <a:ext uri="{FF2B5EF4-FFF2-40B4-BE49-F238E27FC236}">
                      <a16:creationId xmlns:a16="http://schemas.microsoft.com/office/drawing/2014/main" id="{43D02A84-F948-4AC6-B6B8-9598375199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49" name="Rectangle 290">
                  <a:extLst>
                    <a:ext uri="{FF2B5EF4-FFF2-40B4-BE49-F238E27FC236}">
                      <a16:creationId xmlns:a16="http://schemas.microsoft.com/office/drawing/2014/main" id="{ABFC451C-DFF4-4B41-9728-099353077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50" name="Rectangle 291">
                  <a:extLst>
                    <a:ext uri="{FF2B5EF4-FFF2-40B4-BE49-F238E27FC236}">
                      <a16:creationId xmlns:a16="http://schemas.microsoft.com/office/drawing/2014/main" id="{53D1A888-E203-44C0-BF19-CC2D3B81B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8142" name="AutoShape 297">
              <a:extLst>
                <a:ext uri="{FF2B5EF4-FFF2-40B4-BE49-F238E27FC236}">
                  <a16:creationId xmlns:a16="http://schemas.microsoft.com/office/drawing/2014/main" id="{449DED22-A3F4-4AD8-91E1-9C11890EB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1758" name="Group 318">
            <a:extLst>
              <a:ext uri="{FF2B5EF4-FFF2-40B4-BE49-F238E27FC236}">
                <a16:creationId xmlns:a16="http://schemas.microsoft.com/office/drawing/2014/main" id="{FB5407FA-D644-4AF8-BBCA-1EB3B33897EB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>
              <a:extLst>
                <a:ext uri="{FF2B5EF4-FFF2-40B4-BE49-F238E27FC236}">
                  <a16:creationId xmlns:a16="http://schemas.microsoft.com/office/drawing/2014/main" id="{BF96CE28-2F51-4F12-AC3F-87D13F7B6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>
                <a:extLst>
                  <a:ext uri="{FF2B5EF4-FFF2-40B4-BE49-F238E27FC236}">
                    <a16:creationId xmlns:a16="http://schemas.microsoft.com/office/drawing/2014/main" id="{06470A4A-E652-482B-BAE5-066C852A9D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>
                  <a:extLst>
                    <a:ext uri="{FF2B5EF4-FFF2-40B4-BE49-F238E27FC236}">
                      <a16:creationId xmlns:a16="http://schemas.microsoft.com/office/drawing/2014/main" id="{AD3293C7-2ABD-43FF-ADE3-A2FE1D9740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>
                    <a:extLst>
                      <a:ext uri="{FF2B5EF4-FFF2-40B4-BE49-F238E27FC236}">
                        <a16:creationId xmlns:a16="http://schemas.microsoft.com/office/drawing/2014/main" id="{A4E6EA81-D605-4073-A1BF-99D66096B0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40" name="Text Box 323">
                    <a:extLst>
                      <a:ext uri="{FF2B5EF4-FFF2-40B4-BE49-F238E27FC236}">
                        <a16:creationId xmlns:a16="http://schemas.microsoft.com/office/drawing/2014/main" id="{16F964F2-BF49-481F-9518-46F9A7A8CF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>
                  <a:extLst>
                    <a:ext uri="{FF2B5EF4-FFF2-40B4-BE49-F238E27FC236}">
                      <a16:creationId xmlns:a16="http://schemas.microsoft.com/office/drawing/2014/main" id="{60CBB8B0-9750-48AC-AA7F-41FECBDE70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>
                    <a:extLst>
                      <a:ext uri="{FF2B5EF4-FFF2-40B4-BE49-F238E27FC236}">
                        <a16:creationId xmlns:a16="http://schemas.microsoft.com/office/drawing/2014/main" id="{DA87A465-3317-4BD6-8559-DE8C822840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38" name="Rectangle 326">
                    <a:extLst>
                      <a:ext uri="{FF2B5EF4-FFF2-40B4-BE49-F238E27FC236}">
                        <a16:creationId xmlns:a16="http://schemas.microsoft.com/office/drawing/2014/main" id="{5F351285-4868-4F42-8325-3EC6F6E711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88133" name="Rectangle 327">
                <a:extLst>
                  <a:ext uri="{FF2B5EF4-FFF2-40B4-BE49-F238E27FC236}">
                    <a16:creationId xmlns:a16="http://schemas.microsoft.com/office/drawing/2014/main" id="{DD1E391F-3AC7-4F22-B0D6-06A27FF37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34" name="Rectangle 328">
                <a:extLst>
                  <a:ext uri="{FF2B5EF4-FFF2-40B4-BE49-F238E27FC236}">
                    <a16:creationId xmlns:a16="http://schemas.microsoft.com/office/drawing/2014/main" id="{954B7577-A689-4FA3-93FE-33C608383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8129" name="Rectangle 329">
              <a:extLst>
                <a:ext uri="{FF2B5EF4-FFF2-40B4-BE49-F238E27FC236}">
                  <a16:creationId xmlns:a16="http://schemas.microsoft.com/office/drawing/2014/main" id="{8C5B6E0F-1372-4356-A8F5-56DFDBFA3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30" name="Rectangle 330">
              <a:extLst>
                <a:ext uri="{FF2B5EF4-FFF2-40B4-BE49-F238E27FC236}">
                  <a16:creationId xmlns:a16="http://schemas.microsoft.com/office/drawing/2014/main" id="{9E28BA37-D1F7-4C03-8621-C74559011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31" name="Rectangle 331">
              <a:extLst>
                <a:ext uri="{FF2B5EF4-FFF2-40B4-BE49-F238E27FC236}">
                  <a16:creationId xmlns:a16="http://schemas.microsoft.com/office/drawing/2014/main" id="{C6AE4F2E-34FA-47A1-9C4B-2295D295B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1782" name="Group 342">
            <a:extLst>
              <a:ext uri="{FF2B5EF4-FFF2-40B4-BE49-F238E27FC236}">
                <a16:creationId xmlns:a16="http://schemas.microsoft.com/office/drawing/2014/main" id="{E635B04A-AA9B-4479-B0A7-71B50C93B6F4}"/>
              </a:ext>
            </a:extLst>
          </p:cNvPr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>
              <a:extLst>
                <a:ext uri="{FF2B5EF4-FFF2-40B4-BE49-F238E27FC236}">
                  <a16:creationId xmlns:a16="http://schemas.microsoft.com/office/drawing/2014/main" id="{7D340AC3-16ED-48F7-8F12-9F7F76B02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1000" name="Group 335">
              <a:extLst>
                <a:ext uri="{FF2B5EF4-FFF2-40B4-BE49-F238E27FC236}">
                  <a16:creationId xmlns:a16="http://schemas.microsoft.com/office/drawing/2014/main" id="{3B3A031C-4ED4-42DF-BC59-6DA118F48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>
                <a:extLst>
                  <a:ext uri="{FF2B5EF4-FFF2-40B4-BE49-F238E27FC236}">
                    <a16:creationId xmlns:a16="http://schemas.microsoft.com/office/drawing/2014/main" id="{9AFB024D-EFC2-4030-9B2C-77E0E7350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3" name="Text Box 337">
                <a:extLst>
                  <a:ext uri="{FF2B5EF4-FFF2-40B4-BE49-F238E27FC236}">
                    <a16:creationId xmlns:a16="http://schemas.microsoft.com/office/drawing/2014/main" id="{067379DA-1060-4962-B3EB-3DFF77FAE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8124" name="Line 338">
                <a:extLst>
                  <a:ext uri="{FF2B5EF4-FFF2-40B4-BE49-F238E27FC236}">
                    <a16:creationId xmlns:a16="http://schemas.microsoft.com/office/drawing/2014/main" id="{F6CE32FC-6C4D-43C6-8C66-F0A07B5F6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5" name="Line 339">
                <a:extLst>
                  <a:ext uri="{FF2B5EF4-FFF2-40B4-BE49-F238E27FC236}">
                    <a16:creationId xmlns:a16="http://schemas.microsoft.com/office/drawing/2014/main" id="{07EB9540-614B-4C0D-97B7-468CAE861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6" name="Line 340">
                <a:extLst>
                  <a:ext uri="{FF2B5EF4-FFF2-40B4-BE49-F238E27FC236}">
                    <a16:creationId xmlns:a16="http://schemas.microsoft.com/office/drawing/2014/main" id="{1DE56EE4-922E-474B-8B4E-FCDEBAA6F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7" name="Line 341">
                <a:extLst>
                  <a:ext uri="{FF2B5EF4-FFF2-40B4-BE49-F238E27FC236}">
                    <a16:creationId xmlns:a16="http://schemas.microsoft.com/office/drawing/2014/main" id="{30F8E25A-7ADB-4FAB-A2B0-20499CBB1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1882" name="Group 442">
            <a:extLst>
              <a:ext uri="{FF2B5EF4-FFF2-40B4-BE49-F238E27FC236}">
                <a16:creationId xmlns:a16="http://schemas.microsoft.com/office/drawing/2014/main" id="{53E9B62A-C428-4E11-8308-496C9CD6CC53}"/>
              </a:ext>
            </a:extLst>
          </p:cNvPr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>
              <a:extLst>
                <a:ext uri="{FF2B5EF4-FFF2-40B4-BE49-F238E27FC236}">
                  <a16:creationId xmlns:a16="http://schemas.microsoft.com/office/drawing/2014/main" id="{B7D6B537-2EA6-466E-9C80-308236EBE8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>
                <a:extLst>
                  <a:ext uri="{FF2B5EF4-FFF2-40B4-BE49-F238E27FC236}">
                    <a16:creationId xmlns:a16="http://schemas.microsoft.com/office/drawing/2014/main" id="{D3BBB4E6-D394-428D-ABBA-1CB40000EC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>
                  <a:extLst>
                    <a:ext uri="{FF2B5EF4-FFF2-40B4-BE49-F238E27FC236}">
                      <a16:creationId xmlns:a16="http://schemas.microsoft.com/office/drawing/2014/main" id="{AC8B6B05-908F-4789-AFDD-7E14F5611C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>
                    <a:extLst>
                      <a:ext uri="{FF2B5EF4-FFF2-40B4-BE49-F238E27FC236}">
                        <a16:creationId xmlns:a16="http://schemas.microsoft.com/office/drawing/2014/main" id="{D192890E-0E8B-4A76-8BC2-867012526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19" name="Text Box 348">
                    <a:extLst>
                      <a:ext uri="{FF2B5EF4-FFF2-40B4-BE49-F238E27FC236}">
                        <a16:creationId xmlns:a16="http://schemas.microsoft.com/office/drawing/2014/main" id="{B267C382-A816-4F87-B028-11D3291E50B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>
                  <a:extLst>
                    <a:ext uri="{FF2B5EF4-FFF2-40B4-BE49-F238E27FC236}">
                      <a16:creationId xmlns:a16="http://schemas.microsoft.com/office/drawing/2014/main" id="{8AAA8AA7-4DB6-47BE-90A8-D6E6D0E3BC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17" name="Rectangle 350">
                  <a:extLst>
                    <a:ext uri="{FF2B5EF4-FFF2-40B4-BE49-F238E27FC236}">
                      <a16:creationId xmlns:a16="http://schemas.microsoft.com/office/drawing/2014/main" id="{D5BC732A-0AA8-4F4D-BF68-960DCCCCA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0970" name="Group 351">
                <a:extLst>
                  <a:ext uri="{FF2B5EF4-FFF2-40B4-BE49-F238E27FC236}">
                    <a16:creationId xmlns:a16="http://schemas.microsoft.com/office/drawing/2014/main" id="{CAEEDB43-2828-4C18-809F-2572639578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>
                  <a:extLst>
                    <a:ext uri="{FF2B5EF4-FFF2-40B4-BE49-F238E27FC236}">
                      <a16:creationId xmlns:a16="http://schemas.microsoft.com/office/drawing/2014/main" id="{3F5B6B44-E668-4F49-8F0E-B4FD80C36F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>
                    <a:extLst>
                      <a:ext uri="{FF2B5EF4-FFF2-40B4-BE49-F238E27FC236}">
                        <a16:creationId xmlns:a16="http://schemas.microsoft.com/office/drawing/2014/main" id="{B3F98BD5-875D-4C71-8D4B-08AE284828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14" name="Text Box 354">
                    <a:extLst>
                      <a:ext uri="{FF2B5EF4-FFF2-40B4-BE49-F238E27FC236}">
                        <a16:creationId xmlns:a16="http://schemas.microsoft.com/office/drawing/2014/main" id="{712CB9DB-E044-4916-82C3-1238F3D589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>
                  <a:extLst>
                    <a:ext uri="{FF2B5EF4-FFF2-40B4-BE49-F238E27FC236}">
                      <a16:creationId xmlns:a16="http://schemas.microsoft.com/office/drawing/2014/main" id="{C91EF1E4-A108-472E-B448-6AA2A6FF8D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>
                    <a:extLst>
                      <a:ext uri="{FF2B5EF4-FFF2-40B4-BE49-F238E27FC236}">
                        <a16:creationId xmlns:a16="http://schemas.microsoft.com/office/drawing/2014/main" id="{3BA05EAF-C31F-4975-8E51-8E3CDB2D0E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12" name="Rectangle 357">
                    <a:extLst>
                      <a:ext uri="{FF2B5EF4-FFF2-40B4-BE49-F238E27FC236}">
                        <a16:creationId xmlns:a16="http://schemas.microsoft.com/office/drawing/2014/main" id="{859C47AB-2D63-404A-8F4F-79A86552DC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0971" name="Group 358">
                <a:extLst>
                  <a:ext uri="{FF2B5EF4-FFF2-40B4-BE49-F238E27FC236}">
                    <a16:creationId xmlns:a16="http://schemas.microsoft.com/office/drawing/2014/main" id="{7D589856-61C1-484D-A89D-C2CFB5D8D7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>
                  <a:extLst>
                    <a:ext uri="{FF2B5EF4-FFF2-40B4-BE49-F238E27FC236}">
                      <a16:creationId xmlns:a16="http://schemas.microsoft.com/office/drawing/2014/main" id="{0367263B-F7C9-41F0-9DD8-318A854A6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08" name="Rectangle 360">
                  <a:extLst>
                    <a:ext uri="{FF2B5EF4-FFF2-40B4-BE49-F238E27FC236}">
                      <a16:creationId xmlns:a16="http://schemas.microsoft.com/office/drawing/2014/main" id="{9662DC26-BB6F-41B7-9673-B60CD8428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0972" name="Group 361">
                <a:extLst>
                  <a:ext uri="{FF2B5EF4-FFF2-40B4-BE49-F238E27FC236}">
                    <a16:creationId xmlns:a16="http://schemas.microsoft.com/office/drawing/2014/main" id="{92381D86-95EF-4952-AB43-21F90F7CC9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>
                  <a:extLst>
                    <a:ext uri="{FF2B5EF4-FFF2-40B4-BE49-F238E27FC236}">
                      <a16:creationId xmlns:a16="http://schemas.microsoft.com/office/drawing/2014/main" id="{E83A648D-2968-443F-81B4-D59352908D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>
                    <a:extLst>
                      <a:ext uri="{FF2B5EF4-FFF2-40B4-BE49-F238E27FC236}">
                        <a16:creationId xmlns:a16="http://schemas.microsoft.com/office/drawing/2014/main" id="{31DF5C06-1724-47E8-90B5-E9CE288D90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>
                      <a:extLst>
                        <a:ext uri="{FF2B5EF4-FFF2-40B4-BE49-F238E27FC236}">
                          <a16:creationId xmlns:a16="http://schemas.microsoft.com/office/drawing/2014/main" id="{84B6D507-EE65-4CDD-908B-AB8F0251245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>
                        <a:extLst>
                          <a:ext uri="{FF2B5EF4-FFF2-40B4-BE49-F238E27FC236}">
                            <a16:creationId xmlns:a16="http://schemas.microsoft.com/office/drawing/2014/main" id="{38FB12B0-7875-4BAE-A965-29045F4F68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06" name="Text Box 366">
                        <a:extLst>
                          <a:ext uri="{FF2B5EF4-FFF2-40B4-BE49-F238E27FC236}">
                            <a16:creationId xmlns:a16="http://schemas.microsoft.com/office/drawing/2014/main" id="{E71816A6-4C59-46A0-98CF-E5E964E7A0A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>
                      <a:extLst>
                        <a:ext uri="{FF2B5EF4-FFF2-40B4-BE49-F238E27FC236}">
                          <a16:creationId xmlns:a16="http://schemas.microsoft.com/office/drawing/2014/main" id="{A84A3C09-9398-428C-B516-91B531ABDDE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>
                        <a:extLst>
                          <a:ext uri="{FF2B5EF4-FFF2-40B4-BE49-F238E27FC236}">
                            <a16:creationId xmlns:a16="http://schemas.microsoft.com/office/drawing/2014/main" id="{05D82A8A-067D-4ED1-910B-CCB29E1FE99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04" name="Rectangle 369">
                        <a:extLst>
                          <a:ext uri="{FF2B5EF4-FFF2-40B4-BE49-F238E27FC236}">
                            <a16:creationId xmlns:a16="http://schemas.microsoft.com/office/drawing/2014/main" id="{B3481F72-906C-40E8-8BF0-9BFCFD9938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>
                    <a:extLst>
                      <a:ext uri="{FF2B5EF4-FFF2-40B4-BE49-F238E27FC236}">
                        <a16:creationId xmlns:a16="http://schemas.microsoft.com/office/drawing/2014/main" id="{DC670DAD-ABDE-4685-9370-9E676EEB27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00" name="Rectangle 371">
                    <a:extLst>
                      <a:ext uri="{FF2B5EF4-FFF2-40B4-BE49-F238E27FC236}">
                        <a16:creationId xmlns:a16="http://schemas.microsoft.com/office/drawing/2014/main" id="{240DEEC5-DCAE-42C4-8B69-B48ECF71F7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095" name="Rectangle 372">
                  <a:extLst>
                    <a:ext uri="{FF2B5EF4-FFF2-40B4-BE49-F238E27FC236}">
                      <a16:creationId xmlns:a16="http://schemas.microsoft.com/office/drawing/2014/main" id="{18B59574-4C61-4950-A97C-37CA44023A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096" name="Rectangle 373">
                  <a:extLst>
                    <a:ext uri="{FF2B5EF4-FFF2-40B4-BE49-F238E27FC236}">
                      <a16:creationId xmlns:a16="http://schemas.microsoft.com/office/drawing/2014/main" id="{3B4AE4BC-800D-4EFB-8B3B-F14534E60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097" name="Rectangle 374">
                  <a:extLst>
                    <a:ext uri="{FF2B5EF4-FFF2-40B4-BE49-F238E27FC236}">
                      <a16:creationId xmlns:a16="http://schemas.microsoft.com/office/drawing/2014/main" id="{A13CC1F9-C998-40AB-A342-99F0ED6B9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8086" name="AutoShape 375">
              <a:extLst>
                <a:ext uri="{FF2B5EF4-FFF2-40B4-BE49-F238E27FC236}">
                  <a16:creationId xmlns:a16="http://schemas.microsoft.com/office/drawing/2014/main" id="{3FCAB2BD-C7C6-49CD-81F5-F9030439D7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0966" name="Group 379">
              <a:extLst>
                <a:ext uri="{FF2B5EF4-FFF2-40B4-BE49-F238E27FC236}">
                  <a16:creationId xmlns:a16="http://schemas.microsoft.com/office/drawing/2014/main" id="{D96D9937-ED99-4A72-BD36-2345C047E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>
                <a:extLst>
                  <a:ext uri="{FF2B5EF4-FFF2-40B4-BE49-F238E27FC236}">
                    <a16:creationId xmlns:a16="http://schemas.microsoft.com/office/drawing/2014/main" id="{58B93F31-3938-408C-982B-6D91200B2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089" name="Text Box 381">
                <a:extLst>
                  <a:ext uri="{FF2B5EF4-FFF2-40B4-BE49-F238E27FC236}">
                    <a16:creationId xmlns:a16="http://schemas.microsoft.com/office/drawing/2014/main" id="{50E847AC-A2EA-4CC5-A703-B63A15A51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>
            <a:extLst>
              <a:ext uri="{FF2B5EF4-FFF2-40B4-BE49-F238E27FC236}">
                <a16:creationId xmlns:a16="http://schemas.microsoft.com/office/drawing/2014/main" id="{DB97A234-853E-411A-BA2A-2FD3F432ACFA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>
              <a:extLst>
                <a:ext uri="{FF2B5EF4-FFF2-40B4-BE49-F238E27FC236}">
                  <a16:creationId xmlns:a16="http://schemas.microsoft.com/office/drawing/2014/main" id="{13C453E4-3ECD-4E0A-B25F-243DE9C80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084" name="Text Box 478">
              <a:extLst>
                <a:ext uri="{FF2B5EF4-FFF2-40B4-BE49-F238E27FC236}">
                  <a16:creationId xmlns:a16="http://schemas.microsoft.com/office/drawing/2014/main" id="{4F2F6C84-716C-485F-8E10-D8506EC62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1919" name="Rectangle 479">
            <a:extLst>
              <a:ext uri="{FF2B5EF4-FFF2-40B4-BE49-F238E27FC236}">
                <a16:creationId xmlns:a16="http://schemas.microsoft.com/office/drawing/2014/main" id="{6F925A01-4847-4D74-BD14-E63D39F0F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DHCP request </a:t>
            </a:r>
            <a:r>
              <a:rPr lang="en-US" sz="2200">
                <a:solidFill>
                  <a:srgbClr val="3333CC"/>
                </a:solidFill>
                <a:latin typeface="Gill Sans MT" charset="0"/>
                <a:ea typeface="ＭＳ Ｐゴシック" charset="0"/>
              </a:rPr>
              <a:t>encapsulated</a:t>
            </a:r>
            <a:r>
              <a:rPr lang="en-US" sz="2200" i="0">
                <a:solidFill>
                  <a:srgbClr val="3333CC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in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UDP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encapsulated in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IP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encapsulated in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802.3</a:t>
            </a:r>
            <a:r>
              <a:rPr lang="en-US" sz="22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1920" name="Rectangle 480">
            <a:extLst>
              <a:ext uri="{FF2B5EF4-FFF2-40B4-BE49-F238E27FC236}">
                <a16:creationId xmlns:a16="http://schemas.microsoft.com/office/drawing/2014/main" id="{2981492C-DA84-4568-A97D-892EF9B46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Ethernet frame </a:t>
            </a:r>
            <a:r>
              <a:rPr lang="en-US" sz="220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broadcast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(dest: FFFFFFFFFFFF) on LAN, received at router running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DHCP</a:t>
            </a:r>
            <a:r>
              <a:rPr lang="en-US" sz="22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server</a:t>
            </a:r>
          </a:p>
        </p:txBody>
      </p:sp>
      <p:sp>
        <p:nvSpPr>
          <p:cNvPr id="701921" name="Rectangle 481">
            <a:extLst>
              <a:ext uri="{FF2B5EF4-FFF2-40B4-BE49-F238E27FC236}">
                <a16:creationId xmlns:a16="http://schemas.microsoft.com/office/drawing/2014/main" id="{F57DBC34-71EE-4F5E-9AB0-8FE1E5E86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Ethernet </a:t>
            </a:r>
            <a:r>
              <a:rPr lang="en-US" sz="220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demuxed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to IP demuxed, UDP demuxed to DHCP </a:t>
            </a:r>
          </a:p>
        </p:txBody>
      </p:sp>
      <p:pic>
        <p:nvPicPr>
          <p:cNvPr id="210961" name="Picture 15" descr="underline_base">
            <a:extLst>
              <a:ext uri="{FF2B5EF4-FFF2-40B4-BE49-F238E27FC236}">
                <a16:creationId xmlns:a16="http://schemas.microsoft.com/office/drawing/2014/main" id="{3EFD0B29-D870-4AA6-ABB7-B8037FBDC272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919" grpId="0"/>
      <p:bldP spid="701920" grpId="0"/>
      <p:bldP spid="70192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>
            <a:extLst>
              <a:ext uri="{FF2B5EF4-FFF2-40B4-BE49-F238E27FC236}">
                <a16:creationId xmlns:a16="http://schemas.microsoft.com/office/drawing/2014/main" id="{A954C632-7E7E-4527-B70F-4B3D2CF4A409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>
              <a:extLst>
                <a:ext uri="{FF2B5EF4-FFF2-40B4-BE49-F238E27FC236}">
                  <a16:creationId xmlns:a16="http://schemas.microsoft.com/office/drawing/2014/main" id="{319CF10B-057A-4E89-903E-7B9698352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83" name="Line 36">
              <a:extLst>
                <a:ext uri="{FF2B5EF4-FFF2-40B4-BE49-F238E27FC236}">
                  <a16:creationId xmlns:a16="http://schemas.microsoft.com/office/drawing/2014/main" id="{1E7D3033-D9E6-469E-B58D-7F32AC58A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084" name="Line 43">
              <a:extLst>
                <a:ext uri="{FF2B5EF4-FFF2-40B4-BE49-F238E27FC236}">
                  <a16:creationId xmlns:a16="http://schemas.microsoft.com/office/drawing/2014/main" id="{EEB90E31-21EA-415F-97F1-F12686D5C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085" name="Line 44">
              <a:extLst>
                <a:ext uri="{FF2B5EF4-FFF2-40B4-BE49-F238E27FC236}">
                  <a16:creationId xmlns:a16="http://schemas.microsoft.com/office/drawing/2014/main" id="{9F19D734-4D93-41E3-8769-6176EC480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086" name="Line 48">
              <a:extLst>
                <a:ext uri="{FF2B5EF4-FFF2-40B4-BE49-F238E27FC236}">
                  <a16:creationId xmlns:a16="http://schemas.microsoft.com/office/drawing/2014/main" id="{BEBAEBC0-8A60-443F-9342-F00559BD2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08" name="Text Box 240">
              <a:extLst>
                <a:ext uri="{FF2B5EF4-FFF2-40B4-BE49-F238E27FC236}">
                  <a16:creationId xmlns:a16="http://schemas.microsoft.com/office/drawing/2014/main" id="{674611B1-CC5D-46A7-87FD-345742BF2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>
              <a:extLst>
                <a:ext uri="{FF2B5EF4-FFF2-40B4-BE49-F238E27FC236}">
                  <a16:creationId xmlns:a16="http://schemas.microsoft.com/office/drawing/2014/main" id="{A54F22DB-071C-40DE-9FC8-F231CA4C74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>
                <a:extLst>
                  <a:ext uri="{FF2B5EF4-FFF2-40B4-BE49-F238E27FC236}">
                    <a16:creationId xmlns:a16="http://schemas.microsoft.com/office/drawing/2014/main" id="{3D5F6596-1D3B-4FEC-BDC3-C353538907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>
                <a:extLst>
                  <a:ext uri="{FF2B5EF4-FFF2-40B4-BE49-F238E27FC236}">
                    <a16:creationId xmlns:a16="http://schemas.microsoft.com/office/drawing/2014/main" id="{7CB869F4-62A2-4839-B438-12272524D8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>
              <a:extLst>
                <a:ext uri="{FF2B5EF4-FFF2-40B4-BE49-F238E27FC236}">
                  <a16:creationId xmlns:a16="http://schemas.microsoft.com/office/drawing/2014/main" id="{754F3B29-4C73-4E0E-8D7A-AD76BAEA6E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>
              <a:extLst>
                <a:ext uri="{FF2B5EF4-FFF2-40B4-BE49-F238E27FC236}">
                  <a16:creationId xmlns:a16="http://schemas.microsoft.com/office/drawing/2014/main" id="{0BF458DC-55C6-4ADA-AE39-691A45AC54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3" name="Rectangle 43">
              <a:extLst>
                <a:ext uri="{FF2B5EF4-FFF2-40B4-BE49-F238E27FC236}">
                  <a16:creationId xmlns:a16="http://schemas.microsoft.com/office/drawing/2014/main" id="{5132B15B-DA80-4ECD-A6D4-0B6D5A22B8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4" name="Rectangle 43">
              <a:extLst>
                <a:ext uri="{FF2B5EF4-FFF2-40B4-BE49-F238E27FC236}">
                  <a16:creationId xmlns:a16="http://schemas.microsoft.com/office/drawing/2014/main" id="{C0869A2D-D42A-409B-A92C-C8EA191474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212093" name="Group 248">
              <a:extLst>
                <a:ext uri="{FF2B5EF4-FFF2-40B4-BE49-F238E27FC236}">
                  <a16:creationId xmlns:a16="http://schemas.microsoft.com/office/drawing/2014/main" id="{B1052F0A-BFAE-4CA7-B5B7-4E3F5B7327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>
                <a:extLst>
                  <a:ext uri="{FF2B5EF4-FFF2-40B4-BE49-F238E27FC236}">
                    <a16:creationId xmlns:a16="http://schemas.microsoft.com/office/drawing/2014/main" id="{833B4BF2-CA30-4F37-8723-26EE79555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30" name="Rectangle 149">
                <a:extLst>
                  <a:ext uri="{FF2B5EF4-FFF2-40B4-BE49-F238E27FC236}">
                    <a16:creationId xmlns:a16="http://schemas.microsoft.com/office/drawing/2014/main" id="{76C09E76-6414-4325-813B-8CC9B6457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2110" name="Freeform 150">
                <a:extLst>
                  <a:ext uri="{FF2B5EF4-FFF2-40B4-BE49-F238E27FC236}">
                    <a16:creationId xmlns:a16="http://schemas.microsoft.com/office/drawing/2014/main" id="{535A757E-0ED4-4D38-8BF1-28BE64CFD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11" name="Freeform 151">
                <a:extLst>
                  <a:ext uri="{FF2B5EF4-FFF2-40B4-BE49-F238E27FC236}">
                    <a16:creationId xmlns:a16="http://schemas.microsoft.com/office/drawing/2014/main" id="{25CE52D2-D3C4-4D0E-8030-9883D8CF0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33" name="Rectangle 152">
                <a:extLst>
                  <a:ext uri="{FF2B5EF4-FFF2-40B4-BE49-F238E27FC236}">
                    <a16:creationId xmlns:a16="http://schemas.microsoft.com/office/drawing/2014/main" id="{BD8D2AD2-60E5-4F7A-A874-F5D1E6FF0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2113" name="Group 153">
                <a:extLst>
                  <a:ext uri="{FF2B5EF4-FFF2-40B4-BE49-F238E27FC236}">
                    <a16:creationId xmlns:a16="http://schemas.microsoft.com/office/drawing/2014/main" id="{2C228778-CA5C-4788-BEEB-AC5C177FAF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>
                  <a:extLst>
                    <a:ext uri="{FF2B5EF4-FFF2-40B4-BE49-F238E27FC236}">
                      <a16:creationId xmlns:a16="http://schemas.microsoft.com/office/drawing/2014/main" id="{A5A53CB7-35C4-46C1-948B-2331F2524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60" name="AutoShape 155">
                  <a:extLst>
                    <a:ext uri="{FF2B5EF4-FFF2-40B4-BE49-F238E27FC236}">
                      <a16:creationId xmlns:a16="http://schemas.microsoft.com/office/drawing/2014/main" id="{DCE61183-A8A9-4B34-B575-3AB6D1492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235" name="Rectangle 156">
                <a:extLst>
                  <a:ext uri="{FF2B5EF4-FFF2-40B4-BE49-F238E27FC236}">
                    <a16:creationId xmlns:a16="http://schemas.microsoft.com/office/drawing/2014/main" id="{FE49965D-290B-49A0-B92C-A7C07FFD7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2115" name="Group 157">
                <a:extLst>
                  <a:ext uri="{FF2B5EF4-FFF2-40B4-BE49-F238E27FC236}">
                    <a16:creationId xmlns:a16="http://schemas.microsoft.com/office/drawing/2014/main" id="{ED28799F-F073-4B99-8EF5-04649EEEDC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>
                  <a:extLst>
                    <a:ext uri="{FF2B5EF4-FFF2-40B4-BE49-F238E27FC236}">
                      <a16:creationId xmlns:a16="http://schemas.microsoft.com/office/drawing/2014/main" id="{DD08A19B-43BC-45EF-9FFC-9B0D48238C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58" name="AutoShape 159">
                  <a:extLst>
                    <a:ext uri="{FF2B5EF4-FFF2-40B4-BE49-F238E27FC236}">
                      <a16:creationId xmlns:a16="http://schemas.microsoft.com/office/drawing/2014/main" id="{008D6FD4-324D-4DD5-A42A-70A2C62FF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237" name="Rectangle 160">
                <a:extLst>
                  <a:ext uri="{FF2B5EF4-FFF2-40B4-BE49-F238E27FC236}">
                    <a16:creationId xmlns:a16="http://schemas.microsoft.com/office/drawing/2014/main" id="{B6AC348D-9271-4178-8F1A-EF46461D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38" name="Rectangle 161">
                <a:extLst>
                  <a:ext uri="{FF2B5EF4-FFF2-40B4-BE49-F238E27FC236}">
                    <a16:creationId xmlns:a16="http://schemas.microsoft.com/office/drawing/2014/main" id="{C6684EB0-701D-49C9-9195-AC760C92D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2118" name="Group 162">
                <a:extLst>
                  <a:ext uri="{FF2B5EF4-FFF2-40B4-BE49-F238E27FC236}">
                    <a16:creationId xmlns:a16="http://schemas.microsoft.com/office/drawing/2014/main" id="{028063C9-7FAC-4AAA-96F6-A9CC16BE5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>
                  <a:extLst>
                    <a:ext uri="{FF2B5EF4-FFF2-40B4-BE49-F238E27FC236}">
                      <a16:creationId xmlns:a16="http://schemas.microsoft.com/office/drawing/2014/main" id="{13AF7020-9141-47EB-B728-51C49FD7A0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56" name="AutoShape 164">
                  <a:extLst>
                    <a:ext uri="{FF2B5EF4-FFF2-40B4-BE49-F238E27FC236}">
                      <a16:creationId xmlns:a16="http://schemas.microsoft.com/office/drawing/2014/main" id="{7A719573-0608-4FB6-B1C6-20259CDC9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2119" name="Freeform 165">
                <a:extLst>
                  <a:ext uri="{FF2B5EF4-FFF2-40B4-BE49-F238E27FC236}">
                    <a16:creationId xmlns:a16="http://schemas.microsoft.com/office/drawing/2014/main" id="{21A72A88-8FB8-4451-B6C6-E7988DDD8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2120" name="Group 166">
                <a:extLst>
                  <a:ext uri="{FF2B5EF4-FFF2-40B4-BE49-F238E27FC236}">
                    <a16:creationId xmlns:a16="http://schemas.microsoft.com/office/drawing/2014/main" id="{05AD9E63-D4BF-4F0E-8AEE-4774F6C67C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>
                  <a:extLst>
                    <a:ext uri="{FF2B5EF4-FFF2-40B4-BE49-F238E27FC236}">
                      <a16:creationId xmlns:a16="http://schemas.microsoft.com/office/drawing/2014/main" id="{60304039-FC25-498B-8ABD-F0A9F2CDF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54" name="AutoShape 168">
                  <a:extLst>
                    <a:ext uri="{FF2B5EF4-FFF2-40B4-BE49-F238E27FC236}">
                      <a16:creationId xmlns:a16="http://schemas.microsoft.com/office/drawing/2014/main" id="{88A11D8F-A2CE-4E22-86C5-709ED5A773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242" name="Rectangle 169">
                <a:extLst>
                  <a:ext uri="{FF2B5EF4-FFF2-40B4-BE49-F238E27FC236}">
                    <a16:creationId xmlns:a16="http://schemas.microsoft.com/office/drawing/2014/main" id="{0866BEE1-0D24-44E8-B5E1-9AB1582F4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2122" name="Freeform 170">
                <a:extLst>
                  <a:ext uri="{FF2B5EF4-FFF2-40B4-BE49-F238E27FC236}">
                    <a16:creationId xmlns:a16="http://schemas.microsoft.com/office/drawing/2014/main" id="{65BC9C0A-EEBF-48B6-AFCD-B1275B372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23" name="Freeform 171">
                <a:extLst>
                  <a:ext uri="{FF2B5EF4-FFF2-40B4-BE49-F238E27FC236}">
                    <a16:creationId xmlns:a16="http://schemas.microsoft.com/office/drawing/2014/main" id="{FD84B582-F925-4579-A906-B272ED949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5" name="Oval 172">
                <a:extLst>
                  <a:ext uri="{FF2B5EF4-FFF2-40B4-BE49-F238E27FC236}">
                    <a16:creationId xmlns:a16="http://schemas.microsoft.com/office/drawing/2014/main" id="{A31C7529-622F-46F3-A8A4-5FBBF260C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2125" name="Freeform 173">
                <a:extLst>
                  <a:ext uri="{FF2B5EF4-FFF2-40B4-BE49-F238E27FC236}">
                    <a16:creationId xmlns:a16="http://schemas.microsoft.com/office/drawing/2014/main" id="{5838E0CF-2B45-4F80-9B46-5CF582A1D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7" name="AutoShape 174">
                <a:extLst>
                  <a:ext uri="{FF2B5EF4-FFF2-40B4-BE49-F238E27FC236}">
                    <a16:creationId xmlns:a16="http://schemas.microsoft.com/office/drawing/2014/main" id="{263B859A-BB41-42C7-A6A2-6ACEC68E8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48" name="AutoShape 175">
                <a:extLst>
                  <a:ext uri="{FF2B5EF4-FFF2-40B4-BE49-F238E27FC236}">
                    <a16:creationId xmlns:a16="http://schemas.microsoft.com/office/drawing/2014/main" id="{75DB7586-4530-403E-8887-7CBC96C56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49" name="Oval 176">
                <a:extLst>
                  <a:ext uri="{FF2B5EF4-FFF2-40B4-BE49-F238E27FC236}">
                    <a16:creationId xmlns:a16="http://schemas.microsoft.com/office/drawing/2014/main" id="{30EBAD36-3A54-4880-999C-839B5EC19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50" name="Oval 177">
                <a:extLst>
                  <a:ext uri="{FF2B5EF4-FFF2-40B4-BE49-F238E27FC236}">
                    <a16:creationId xmlns:a16="http://schemas.microsoft.com/office/drawing/2014/main" id="{B31779EA-4DAE-46DD-983D-B50F7B12E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51" name="Oval 178">
                <a:extLst>
                  <a:ext uri="{FF2B5EF4-FFF2-40B4-BE49-F238E27FC236}">
                    <a16:creationId xmlns:a16="http://schemas.microsoft.com/office/drawing/2014/main" id="{41E82C5B-1A9A-4102-9BF5-8F68D0BBF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52" name="Rectangle 179">
                <a:extLst>
                  <a:ext uri="{FF2B5EF4-FFF2-40B4-BE49-F238E27FC236}">
                    <a16:creationId xmlns:a16="http://schemas.microsoft.com/office/drawing/2014/main" id="{FB55ED95-9EC0-4937-B08C-56572DB1F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2094" name="Group 48">
              <a:extLst>
                <a:ext uri="{FF2B5EF4-FFF2-40B4-BE49-F238E27FC236}">
                  <a16:creationId xmlns:a16="http://schemas.microsoft.com/office/drawing/2014/main" id="{C54F8879-6EA7-4E36-B357-42CF9A2C6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>
                <a:extLst>
                  <a:ext uri="{FF2B5EF4-FFF2-40B4-BE49-F238E27FC236}">
                    <a16:creationId xmlns:a16="http://schemas.microsoft.com/office/drawing/2014/main" id="{5A5CE1C7-97B1-4218-95B1-29328B3C7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7" name="Line 50">
                <a:extLst>
                  <a:ext uri="{FF2B5EF4-FFF2-40B4-BE49-F238E27FC236}">
                    <a16:creationId xmlns:a16="http://schemas.microsoft.com/office/drawing/2014/main" id="{B86E343E-C716-4436-982F-FA4F30F79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8" name="Line 51">
                <a:extLst>
                  <a:ext uri="{FF2B5EF4-FFF2-40B4-BE49-F238E27FC236}">
                    <a16:creationId xmlns:a16="http://schemas.microsoft.com/office/drawing/2014/main" id="{676E2F6E-ECF9-4BF0-AFF3-CABDB5E03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9" name="Rectangle 52">
                <a:extLst>
                  <a:ext uri="{FF2B5EF4-FFF2-40B4-BE49-F238E27FC236}">
                    <a16:creationId xmlns:a16="http://schemas.microsoft.com/office/drawing/2014/main" id="{4C8820CA-5749-45E0-9BA0-3E1BB30EE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9220" name="Oval 53">
                <a:extLst>
                  <a:ext uri="{FF2B5EF4-FFF2-40B4-BE49-F238E27FC236}">
                    <a16:creationId xmlns:a16="http://schemas.microsoft.com/office/drawing/2014/main" id="{0EC31E32-C4E1-47F7-A686-C9494A564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2100" name="Group 54">
                <a:extLst>
                  <a:ext uri="{FF2B5EF4-FFF2-40B4-BE49-F238E27FC236}">
                    <a16:creationId xmlns:a16="http://schemas.microsoft.com/office/drawing/2014/main" id="{04F393A3-5CDC-41BA-AF66-DF16CFFC4B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>
                  <a:extLst>
                    <a:ext uri="{FF2B5EF4-FFF2-40B4-BE49-F238E27FC236}">
                      <a16:creationId xmlns:a16="http://schemas.microsoft.com/office/drawing/2014/main" id="{06D5CE43-9A80-4A65-82B7-3ACAF599A7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7" name="Line 56">
                  <a:extLst>
                    <a:ext uri="{FF2B5EF4-FFF2-40B4-BE49-F238E27FC236}">
                      <a16:creationId xmlns:a16="http://schemas.microsoft.com/office/drawing/2014/main" id="{0BFD04B1-9C44-408B-B7DE-CF13E87A7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8" name="Line 57">
                  <a:extLst>
                    <a:ext uri="{FF2B5EF4-FFF2-40B4-BE49-F238E27FC236}">
                      <a16:creationId xmlns:a16="http://schemas.microsoft.com/office/drawing/2014/main" id="{ABF369FB-9772-40D1-A731-953F377E77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101" name="Group 58">
                <a:extLst>
                  <a:ext uri="{FF2B5EF4-FFF2-40B4-BE49-F238E27FC236}">
                    <a16:creationId xmlns:a16="http://schemas.microsoft.com/office/drawing/2014/main" id="{25DB5723-56D7-4CE8-9075-4FD6E8888B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>
                  <a:extLst>
                    <a:ext uri="{FF2B5EF4-FFF2-40B4-BE49-F238E27FC236}">
                      <a16:creationId xmlns:a16="http://schemas.microsoft.com/office/drawing/2014/main" id="{DF2C59C0-95C7-4136-898B-6C715A0515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4" name="Line 60">
                  <a:extLst>
                    <a:ext uri="{FF2B5EF4-FFF2-40B4-BE49-F238E27FC236}">
                      <a16:creationId xmlns:a16="http://schemas.microsoft.com/office/drawing/2014/main" id="{486DC66D-95A7-47C8-BFA9-DE4E64356A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5" name="Line 61">
                  <a:extLst>
                    <a:ext uri="{FF2B5EF4-FFF2-40B4-BE49-F238E27FC236}">
                      <a16:creationId xmlns:a16="http://schemas.microsoft.com/office/drawing/2014/main" id="{1FCF74B8-DA4F-4869-BE22-3C9D896996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89091" name="Footer Placeholder 4">
            <a:extLst>
              <a:ext uri="{FF2B5EF4-FFF2-40B4-BE49-F238E27FC236}">
                <a16:creationId xmlns:a16="http://schemas.microsoft.com/office/drawing/2014/main" id="{F62EC792-63C9-4112-97FB-DA922772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89092" name="Slide Number Placeholder 5">
            <a:extLst>
              <a:ext uri="{FF2B5EF4-FFF2-40B4-BE49-F238E27FC236}">
                <a16:creationId xmlns:a16="http://schemas.microsoft.com/office/drawing/2014/main" id="{438BC1FC-A636-404B-A7D5-77584B65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3E041F83-46FD-493D-974E-8A75A202D571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91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48F98A39-D368-40FF-B1DC-8FD35C5C4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DHCP server formulates </a:t>
            </a:r>
            <a:r>
              <a:rPr lang="en-US" altLang="en-US" sz="2000" i="1">
                <a:solidFill>
                  <a:srgbClr val="C00000"/>
                </a:solidFill>
              </a:rPr>
              <a:t>DHCP ACK</a:t>
            </a:r>
            <a:r>
              <a:rPr lang="en-US" altLang="en-US" sz="2000">
                <a:solidFill>
                  <a:srgbClr val="C00000"/>
                </a:solidFill>
              </a:rPr>
              <a:t> </a:t>
            </a:r>
            <a:r>
              <a:rPr lang="en-US" altLang="en-US" sz="2000"/>
              <a:t>containing client</a:t>
            </a:r>
            <a:r>
              <a:rPr lang="ja-JP" altLang="en-US" sz="2000"/>
              <a:t>’</a:t>
            </a:r>
            <a:r>
              <a:rPr lang="en-US" altLang="ja-JP" sz="2000"/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</p:txBody>
      </p:sp>
      <p:grpSp>
        <p:nvGrpSpPr>
          <p:cNvPr id="703533" name="Group 45">
            <a:extLst>
              <a:ext uri="{FF2B5EF4-FFF2-40B4-BE49-F238E27FC236}">
                <a16:creationId xmlns:a16="http://schemas.microsoft.com/office/drawing/2014/main" id="{2962FCE4-70BC-45A6-B5FE-BE0C2C72A339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>
              <a:extLst>
                <a:ext uri="{FF2B5EF4-FFF2-40B4-BE49-F238E27FC236}">
                  <a16:creationId xmlns:a16="http://schemas.microsoft.com/office/drawing/2014/main" id="{89476CA7-DBE7-4E60-90DE-95DF17C36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2075" name="Group 47">
              <a:extLst>
                <a:ext uri="{FF2B5EF4-FFF2-40B4-BE49-F238E27FC236}">
                  <a16:creationId xmlns:a16="http://schemas.microsoft.com/office/drawing/2014/main" id="{823708FD-DB78-470E-ADCB-380950DB6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>
                <a:extLst>
                  <a:ext uri="{FF2B5EF4-FFF2-40B4-BE49-F238E27FC236}">
                    <a16:creationId xmlns:a16="http://schemas.microsoft.com/office/drawing/2014/main" id="{2B65A0B5-5FC9-485A-8648-B6A111354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98" name="Text Box 49">
                <a:extLst>
                  <a:ext uri="{FF2B5EF4-FFF2-40B4-BE49-F238E27FC236}">
                    <a16:creationId xmlns:a16="http://schemas.microsoft.com/office/drawing/2014/main" id="{C59D89DB-8E60-4741-8283-6A6D740B44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9199" name="Line 50">
                <a:extLst>
                  <a:ext uri="{FF2B5EF4-FFF2-40B4-BE49-F238E27FC236}">
                    <a16:creationId xmlns:a16="http://schemas.microsoft.com/office/drawing/2014/main" id="{D4698E92-489A-44A5-A68E-2B48F8E23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0" name="Line 51">
                <a:extLst>
                  <a:ext uri="{FF2B5EF4-FFF2-40B4-BE49-F238E27FC236}">
                    <a16:creationId xmlns:a16="http://schemas.microsoft.com/office/drawing/2014/main" id="{1F09C0AC-0EC5-49B7-B5E3-935819FAF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1" name="Line 52">
                <a:extLst>
                  <a:ext uri="{FF2B5EF4-FFF2-40B4-BE49-F238E27FC236}">
                    <a16:creationId xmlns:a16="http://schemas.microsoft.com/office/drawing/2014/main" id="{5650E5EA-C808-4764-B877-756FF6529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2" name="Line 53">
                <a:extLst>
                  <a:ext uri="{FF2B5EF4-FFF2-40B4-BE49-F238E27FC236}">
                    <a16:creationId xmlns:a16="http://schemas.microsoft.com/office/drawing/2014/main" id="{95505336-840C-4C6C-84E0-6C3737146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3545" name="Group 57">
            <a:extLst>
              <a:ext uri="{FF2B5EF4-FFF2-40B4-BE49-F238E27FC236}">
                <a16:creationId xmlns:a16="http://schemas.microsoft.com/office/drawing/2014/main" id="{1025362F-8E0E-4A48-A9E0-5B769465FA21}"/>
              </a:ext>
            </a:extLst>
          </p:cNvPr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>
              <a:extLst>
                <a:ext uri="{FF2B5EF4-FFF2-40B4-BE49-F238E27FC236}">
                  <a16:creationId xmlns:a16="http://schemas.microsoft.com/office/drawing/2014/main" id="{F9474B22-74E2-4830-B302-4DAC63366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>
                <a:extLst>
                  <a:ext uri="{FF2B5EF4-FFF2-40B4-BE49-F238E27FC236}">
                    <a16:creationId xmlns:a16="http://schemas.microsoft.com/office/drawing/2014/main" id="{692E1E69-B391-4A09-A937-2625D3981A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>
                  <a:extLst>
                    <a:ext uri="{FF2B5EF4-FFF2-40B4-BE49-F238E27FC236}">
                      <a16:creationId xmlns:a16="http://schemas.microsoft.com/office/drawing/2014/main" id="{BCE87EAA-801F-401E-B7C2-E383FC5661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>
                    <a:extLst>
                      <a:ext uri="{FF2B5EF4-FFF2-40B4-BE49-F238E27FC236}">
                        <a16:creationId xmlns:a16="http://schemas.microsoft.com/office/drawing/2014/main" id="{591C46EA-D16A-4FB8-ABFB-52189431B7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94" name="Text Box 62">
                    <a:extLst>
                      <a:ext uri="{FF2B5EF4-FFF2-40B4-BE49-F238E27FC236}">
                        <a16:creationId xmlns:a16="http://schemas.microsoft.com/office/drawing/2014/main" id="{5E3F4C31-6421-4697-BCFE-F9DDF13C7F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>
                  <a:extLst>
                    <a:ext uri="{FF2B5EF4-FFF2-40B4-BE49-F238E27FC236}">
                      <a16:creationId xmlns:a16="http://schemas.microsoft.com/office/drawing/2014/main" id="{EB2D7107-0C3E-4077-8E42-B792B9D3C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92" name="Rectangle 64">
                  <a:extLst>
                    <a:ext uri="{FF2B5EF4-FFF2-40B4-BE49-F238E27FC236}">
                      <a16:creationId xmlns:a16="http://schemas.microsoft.com/office/drawing/2014/main" id="{4BC6F4FA-0AAB-465A-A9F4-14D9A3B7C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045" name="Group 65">
                <a:extLst>
                  <a:ext uri="{FF2B5EF4-FFF2-40B4-BE49-F238E27FC236}">
                    <a16:creationId xmlns:a16="http://schemas.microsoft.com/office/drawing/2014/main" id="{2D5C02A8-801A-474B-A582-429930D7F7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>
                  <a:extLst>
                    <a:ext uri="{FF2B5EF4-FFF2-40B4-BE49-F238E27FC236}">
                      <a16:creationId xmlns:a16="http://schemas.microsoft.com/office/drawing/2014/main" id="{ABA16BD2-F56B-4A69-80A1-4A57E2D0A4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>
                    <a:extLst>
                      <a:ext uri="{FF2B5EF4-FFF2-40B4-BE49-F238E27FC236}">
                        <a16:creationId xmlns:a16="http://schemas.microsoft.com/office/drawing/2014/main" id="{35631011-04A2-45EC-AEC2-A49E491737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89" name="Text Box 68">
                    <a:extLst>
                      <a:ext uri="{FF2B5EF4-FFF2-40B4-BE49-F238E27FC236}">
                        <a16:creationId xmlns:a16="http://schemas.microsoft.com/office/drawing/2014/main" id="{925F87B6-7AB2-4170-A205-C9E6F1C5357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>
                  <a:extLst>
                    <a:ext uri="{FF2B5EF4-FFF2-40B4-BE49-F238E27FC236}">
                      <a16:creationId xmlns:a16="http://schemas.microsoft.com/office/drawing/2014/main" id="{990A4BD4-5B82-4FD7-B65F-9E24BB1F92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>
                    <a:extLst>
                      <a:ext uri="{FF2B5EF4-FFF2-40B4-BE49-F238E27FC236}">
                        <a16:creationId xmlns:a16="http://schemas.microsoft.com/office/drawing/2014/main" id="{51F654F6-573C-483A-A24C-135A903452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87" name="Rectangle 71">
                    <a:extLst>
                      <a:ext uri="{FF2B5EF4-FFF2-40B4-BE49-F238E27FC236}">
                        <a16:creationId xmlns:a16="http://schemas.microsoft.com/office/drawing/2014/main" id="{9A1A017D-15AF-4743-AB8C-4AD157E090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2046" name="Group 72">
                <a:extLst>
                  <a:ext uri="{FF2B5EF4-FFF2-40B4-BE49-F238E27FC236}">
                    <a16:creationId xmlns:a16="http://schemas.microsoft.com/office/drawing/2014/main" id="{55E0A5BB-C053-4967-BBA9-38F5EDC51D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>
                  <a:extLst>
                    <a:ext uri="{FF2B5EF4-FFF2-40B4-BE49-F238E27FC236}">
                      <a16:creationId xmlns:a16="http://schemas.microsoft.com/office/drawing/2014/main" id="{F7843BA8-11C3-4866-BD79-55DDFAFF86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83" name="Rectangle 74">
                  <a:extLst>
                    <a:ext uri="{FF2B5EF4-FFF2-40B4-BE49-F238E27FC236}">
                      <a16:creationId xmlns:a16="http://schemas.microsoft.com/office/drawing/2014/main" id="{7E21F069-685E-4A56-86A9-1A383B7A39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047" name="Group 75">
                <a:extLst>
                  <a:ext uri="{FF2B5EF4-FFF2-40B4-BE49-F238E27FC236}">
                    <a16:creationId xmlns:a16="http://schemas.microsoft.com/office/drawing/2014/main" id="{66326B25-B284-42DE-831B-296E2D5C7D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>
                  <a:extLst>
                    <a:ext uri="{FF2B5EF4-FFF2-40B4-BE49-F238E27FC236}">
                      <a16:creationId xmlns:a16="http://schemas.microsoft.com/office/drawing/2014/main" id="{1F737CFA-3C14-4C0D-B48E-8A8AF45E87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>
                    <a:extLst>
                      <a:ext uri="{FF2B5EF4-FFF2-40B4-BE49-F238E27FC236}">
                        <a16:creationId xmlns:a16="http://schemas.microsoft.com/office/drawing/2014/main" id="{4635FE48-3CEC-4AAA-8C80-637194AB28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>
                      <a:extLst>
                        <a:ext uri="{FF2B5EF4-FFF2-40B4-BE49-F238E27FC236}">
                          <a16:creationId xmlns:a16="http://schemas.microsoft.com/office/drawing/2014/main" id="{D5363BC5-A75D-4FED-807E-FA32B6C4CF7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>
                        <a:extLst>
                          <a:ext uri="{FF2B5EF4-FFF2-40B4-BE49-F238E27FC236}">
                            <a16:creationId xmlns:a16="http://schemas.microsoft.com/office/drawing/2014/main" id="{2978049A-E88F-44FD-B97A-9A12D9BE05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81" name="Text Box 80">
                        <a:extLst>
                          <a:ext uri="{FF2B5EF4-FFF2-40B4-BE49-F238E27FC236}">
                            <a16:creationId xmlns:a16="http://schemas.microsoft.com/office/drawing/2014/main" id="{E5E03583-E0E7-4F6A-940A-6B9897303C0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>
                      <a:extLst>
                        <a:ext uri="{FF2B5EF4-FFF2-40B4-BE49-F238E27FC236}">
                          <a16:creationId xmlns:a16="http://schemas.microsoft.com/office/drawing/2014/main" id="{CE13EF4A-814E-41E7-AF34-0FD8D565749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>
                        <a:extLst>
                          <a:ext uri="{FF2B5EF4-FFF2-40B4-BE49-F238E27FC236}">
                            <a16:creationId xmlns:a16="http://schemas.microsoft.com/office/drawing/2014/main" id="{F7481024-67FB-489A-8EC7-A25E2B9CDAD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79" name="Rectangle 83">
                        <a:extLst>
                          <a:ext uri="{FF2B5EF4-FFF2-40B4-BE49-F238E27FC236}">
                            <a16:creationId xmlns:a16="http://schemas.microsoft.com/office/drawing/2014/main" id="{AA8B86A6-5380-4156-B8AC-18551495970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>
                    <a:extLst>
                      <a:ext uri="{FF2B5EF4-FFF2-40B4-BE49-F238E27FC236}">
                        <a16:creationId xmlns:a16="http://schemas.microsoft.com/office/drawing/2014/main" id="{C9A331BE-9DF3-43C2-AED4-3ED6DC2E8F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75" name="Rectangle 85">
                    <a:extLst>
                      <a:ext uri="{FF2B5EF4-FFF2-40B4-BE49-F238E27FC236}">
                        <a16:creationId xmlns:a16="http://schemas.microsoft.com/office/drawing/2014/main" id="{74532728-63AC-4887-9E5E-7245DAA252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70" name="Rectangle 86">
                  <a:extLst>
                    <a:ext uri="{FF2B5EF4-FFF2-40B4-BE49-F238E27FC236}">
                      <a16:creationId xmlns:a16="http://schemas.microsoft.com/office/drawing/2014/main" id="{C8D910E0-D9FA-44E7-A530-0AA0AD5FF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71" name="Rectangle 87">
                  <a:extLst>
                    <a:ext uri="{FF2B5EF4-FFF2-40B4-BE49-F238E27FC236}">
                      <a16:creationId xmlns:a16="http://schemas.microsoft.com/office/drawing/2014/main" id="{258882FB-E68A-4DA3-9B68-C39B820BE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72" name="Rectangle 88">
                  <a:extLst>
                    <a:ext uri="{FF2B5EF4-FFF2-40B4-BE49-F238E27FC236}">
                      <a16:creationId xmlns:a16="http://schemas.microsoft.com/office/drawing/2014/main" id="{1E4ED891-0D4F-46B1-908A-FAC90A13C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9164" name="AutoShape 89">
              <a:extLst>
                <a:ext uri="{FF2B5EF4-FFF2-40B4-BE49-F238E27FC236}">
                  <a16:creationId xmlns:a16="http://schemas.microsoft.com/office/drawing/2014/main" id="{B2F433DE-127D-46F4-A894-5038EB05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3578" name="Group 90">
            <a:extLst>
              <a:ext uri="{FF2B5EF4-FFF2-40B4-BE49-F238E27FC236}">
                <a16:creationId xmlns:a16="http://schemas.microsoft.com/office/drawing/2014/main" id="{CF320137-8635-4699-A09B-88AD726C97C3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>
              <a:extLst>
                <a:ext uri="{FF2B5EF4-FFF2-40B4-BE49-F238E27FC236}">
                  <a16:creationId xmlns:a16="http://schemas.microsoft.com/office/drawing/2014/main" id="{57F6FA42-7158-4196-9ABB-AAC97A2695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>
                <a:extLst>
                  <a:ext uri="{FF2B5EF4-FFF2-40B4-BE49-F238E27FC236}">
                    <a16:creationId xmlns:a16="http://schemas.microsoft.com/office/drawing/2014/main" id="{B51B0608-6C9A-406F-9A06-756A0EBA31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>
                  <a:extLst>
                    <a:ext uri="{FF2B5EF4-FFF2-40B4-BE49-F238E27FC236}">
                      <a16:creationId xmlns:a16="http://schemas.microsoft.com/office/drawing/2014/main" id="{802EFD2E-2C81-4FB8-9050-DE1B5AE617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>
                    <a:extLst>
                      <a:ext uri="{FF2B5EF4-FFF2-40B4-BE49-F238E27FC236}">
                        <a16:creationId xmlns:a16="http://schemas.microsoft.com/office/drawing/2014/main" id="{40057847-8AB0-429F-8AC2-4B8416D24B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62" name="Text Box 95">
                    <a:extLst>
                      <a:ext uri="{FF2B5EF4-FFF2-40B4-BE49-F238E27FC236}">
                        <a16:creationId xmlns:a16="http://schemas.microsoft.com/office/drawing/2014/main" id="{68DEB2B0-95C0-4A93-B97C-1ECED0E2F8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>
                  <a:extLst>
                    <a:ext uri="{FF2B5EF4-FFF2-40B4-BE49-F238E27FC236}">
                      <a16:creationId xmlns:a16="http://schemas.microsoft.com/office/drawing/2014/main" id="{FF23FAC4-D511-4683-AC08-9266171699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>
                    <a:extLst>
                      <a:ext uri="{FF2B5EF4-FFF2-40B4-BE49-F238E27FC236}">
                        <a16:creationId xmlns:a16="http://schemas.microsoft.com/office/drawing/2014/main" id="{78806A1B-3037-4A47-AFD5-8BFD88964C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60" name="Rectangle 98">
                    <a:extLst>
                      <a:ext uri="{FF2B5EF4-FFF2-40B4-BE49-F238E27FC236}">
                        <a16:creationId xmlns:a16="http://schemas.microsoft.com/office/drawing/2014/main" id="{D7D80633-16EC-40EA-A532-2631B374C3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89155" name="Rectangle 99">
                <a:extLst>
                  <a:ext uri="{FF2B5EF4-FFF2-40B4-BE49-F238E27FC236}">
                    <a16:creationId xmlns:a16="http://schemas.microsoft.com/office/drawing/2014/main" id="{7FECF670-2FD0-474D-927D-209E9E5CF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56" name="Rectangle 100">
                <a:extLst>
                  <a:ext uri="{FF2B5EF4-FFF2-40B4-BE49-F238E27FC236}">
                    <a16:creationId xmlns:a16="http://schemas.microsoft.com/office/drawing/2014/main" id="{DD2BDEBB-7925-4039-901B-529CD5626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9151" name="Rectangle 101">
              <a:extLst>
                <a:ext uri="{FF2B5EF4-FFF2-40B4-BE49-F238E27FC236}">
                  <a16:creationId xmlns:a16="http://schemas.microsoft.com/office/drawing/2014/main" id="{B9B2F24A-3E73-4706-BBB6-D8C1F6305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152" name="Rectangle 102">
              <a:extLst>
                <a:ext uri="{FF2B5EF4-FFF2-40B4-BE49-F238E27FC236}">
                  <a16:creationId xmlns:a16="http://schemas.microsoft.com/office/drawing/2014/main" id="{AA0F77D9-142A-464A-8263-2FDA3E20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153" name="Rectangle 103">
              <a:extLst>
                <a:ext uri="{FF2B5EF4-FFF2-40B4-BE49-F238E27FC236}">
                  <a16:creationId xmlns:a16="http://schemas.microsoft.com/office/drawing/2014/main" id="{F68EB58B-7063-4E48-B6C4-AB75C068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3592" name="Group 104">
            <a:extLst>
              <a:ext uri="{FF2B5EF4-FFF2-40B4-BE49-F238E27FC236}">
                <a16:creationId xmlns:a16="http://schemas.microsoft.com/office/drawing/2014/main" id="{3F22AF67-F837-4B73-8E3A-B4AF3564CE81}"/>
              </a:ext>
            </a:extLst>
          </p:cNvPr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>
              <a:extLst>
                <a:ext uri="{FF2B5EF4-FFF2-40B4-BE49-F238E27FC236}">
                  <a16:creationId xmlns:a16="http://schemas.microsoft.com/office/drawing/2014/main" id="{68490DFA-4C6A-4A8E-9335-AA03BF807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2022" name="Group 106">
              <a:extLst>
                <a:ext uri="{FF2B5EF4-FFF2-40B4-BE49-F238E27FC236}">
                  <a16:creationId xmlns:a16="http://schemas.microsoft.com/office/drawing/2014/main" id="{8CBC5D48-8428-4439-8C6A-0DBFA96B7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>
                <a:extLst>
                  <a:ext uri="{FF2B5EF4-FFF2-40B4-BE49-F238E27FC236}">
                    <a16:creationId xmlns:a16="http://schemas.microsoft.com/office/drawing/2014/main" id="{E1A5F569-E1E4-444C-AF96-08B81CBDE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5" name="Text Box 108">
                <a:extLst>
                  <a:ext uri="{FF2B5EF4-FFF2-40B4-BE49-F238E27FC236}">
                    <a16:creationId xmlns:a16="http://schemas.microsoft.com/office/drawing/2014/main" id="{1C39A618-0342-4EB3-9387-9CD1FBF4C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9146" name="Line 109">
                <a:extLst>
                  <a:ext uri="{FF2B5EF4-FFF2-40B4-BE49-F238E27FC236}">
                    <a16:creationId xmlns:a16="http://schemas.microsoft.com/office/drawing/2014/main" id="{1E320E3B-E2FE-46B4-A943-8BA155CE1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7" name="Line 110">
                <a:extLst>
                  <a:ext uri="{FF2B5EF4-FFF2-40B4-BE49-F238E27FC236}">
                    <a16:creationId xmlns:a16="http://schemas.microsoft.com/office/drawing/2014/main" id="{B7B7DBE3-766A-4058-B9D0-B1CB22566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8" name="Line 111">
                <a:extLst>
                  <a:ext uri="{FF2B5EF4-FFF2-40B4-BE49-F238E27FC236}">
                    <a16:creationId xmlns:a16="http://schemas.microsoft.com/office/drawing/2014/main" id="{27FCE790-0435-4CC1-9EDE-F4A57F1FA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9" name="Line 112">
                <a:extLst>
                  <a:ext uri="{FF2B5EF4-FFF2-40B4-BE49-F238E27FC236}">
                    <a16:creationId xmlns:a16="http://schemas.microsoft.com/office/drawing/2014/main" id="{2FC9F6A8-DF49-4CEC-A162-2679089A3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3601" name="Group 113">
            <a:extLst>
              <a:ext uri="{FF2B5EF4-FFF2-40B4-BE49-F238E27FC236}">
                <a16:creationId xmlns:a16="http://schemas.microsoft.com/office/drawing/2014/main" id="{2C04E212-A485-4E5D-8946-779DC9802D57}"/>
              </a:ext>
            </a:extLst>
          </p:cNvPr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>
              <a:extLst>
                <a:ext uri="{FF2B5EF4-FFF2-40B4-BE49-F238E27FC236}">
                  <a16:creationId xmlns:a16="http://schemas.microsoft.com/office/drawing/2014/main" id="{918EAFC8-C171-4552-A330-4BBAFF9C9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>
                <a:extLst>
                  <a:ext uri="{FF2B5EF4-FFF2-40B4-BE49-F238E27FC236}">
                    <a16:creationId xmlns:a16="http://schemas.microsoft.com/office/drawing/2014/main" id="{002D2F93-AC2A-4CEF-A722-F94BA4EB8A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>
                  <a:extLst>
                    <a:ext uri="{FF2B5EF4-FFF2-40B4-BE49-F238E27FC236}">
                      <a16:creationId xmlns:a16="http://schemas.microsoft.com/office/drawing/2014/main" id="{86C34281-F612-43AB-A445-D1ADA79CB8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>
                    <a:extLst>
                      <a:ext uri="{FF2B5EF4-FFF2-40B4-BE49-F238E27FC236}">
                        <a16:creationId xmlns:a16="http://schemas.microsoft.com/office/drawing/2014/main" id="{05009D7B-2CB6-46FF-8F74-7760BD76E0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41" name="Text Box 118">
                    <a:extLst>
                      <a:ext uri="{FF2B5EF4-FFF2-40B4-BE49-F238E27FC236}">
                        <a16:creationId xmlns:a16="http://schemas.microsoft.com/office/drawing/2014/main" id="{9D3BD88F-CDDA-4FC6-A3B8-888884F995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>
                  <a:extLst>
                    <a:ext uri="{FF2B5EF4-FFF2-40B4-BE49-F238E27FC236}">
                      <a16:creationId xmlns:a16="http://schemas.microsoft.com/office/drawing/2014/main" id="{C8D79C71-6F79-4F02-87A4-BF8B465DB2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39" name="Rectangle 120">
                  <a:extLst>
                    <a:ext uri="{FF2B5EF4-FFF2-40B4-BE49-F238E27FC236}">
                      <a16:creationId xmlns:a16="http://schemas.microsoft.com/office/drawing/2014/main" id="{23A6EEA9-7FF6-4D75-A0D8-568B2968D1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992" name="Group 121">
                <a:extLst>
                  <a:ext uri="{FF2B5EF4-FFF2-40B4-BE49-F238E27FC236}">
                    <a16:creationId xmlns:a16="http://schemas.microsoft.com/office/drawing/2014/main" id="{9F870C56-1581-4E28-AC5F-2BE4AC40F0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>
                  <a:extLst>
                    <a:ext uri="{FF2B5EF4-FFF2-40B4-BE49-F238E27FC236}">
                      <a16:creationId xmlns:a16="http://schemas.microsoft.com/office/drawing/2014/main" id="{73EDDC8F-B5CD-48D7-AB09-23A7FA7C5B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>
                    <a:extLst>
                      <a:ext uri="{FF2B5EF4-FFF2-40B4-BE49-F238E27FC236}">
                        <a16:creationId xmlns:a16="http://schemas.microsoft.com/office/drawing/2014/main" id="{56D9CB25-BED6-4925-AF0E-31C54EE580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36" name="Text Box 124">
                    <a:extLst>
                      <a:ext uri="{FF2B5EF4-FFF2-40B4-BE49-F238E27FC236}">
                        <a16:creationId xmlns:a16="http://schemas.microsoft.com/office/drawing/2014/main" id="{8A68C333-A1BA-4D97-9BBA-3FEF8A1386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>
                  <a:extLst>
                    <a:ext uri="{FF2B5EF4-FFF2-40B4-BE49-F238E27FC236}">
                      <a16:creationId xmlns:a16="http://schemas.microsoft.com/office/drawing/2014/main" id="{B38A761E-85A5-4AE5-9831-4885A6B964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>
                    <a:extLst>
                      <a:ext uri="{FF2B5EF4-FFF2-40B4-BE49-F238E27FC236}">
                        <a16:creationId xmlns:a16="http://schemas.microsoft.com/office/drawing/2014/main" id="{A9ABA352-0DB3-4C24-A065-CB641D9AC9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34" name="Rectangle 127">
                    <a:extLst>
                      <a:ext uri="{FF2B5EF4-FFF2-40B4-BE49-F238E27FC236}">
                        <a16:creationId xmlns:a16="http://schemas.microsoft.com/office/drawing/2014/main" id="{8011FB58-E95C-4C7F-9392-C2AC5D4AD8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1993" name="Group 128">
                <a:extLst>
                  <a:ext uri="{FF2B5EF4-FFF2-40B4-BE49-F238E27FC236}">
                    <a16:creationId xmlns:a16="http://schemas.microsoft.com/office/drawing/2014/main" id="{0D9DE580-AD7E-4C89-BDF1-8521A70DE8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>
                  <a:extLst>
                    <a:ext uri="{FF2B5EF4-FFF2-40B4-BE49-F238E27FC236}">
                      <a16:creationId xmlns:a16="http://schemas.microsoft.com/office/drawing/2014/main" id="{D103F256-0D5E-4084-BF04-6AC8950441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30" name="Rectangle 130">
                  <a:extLst>
                    <a:ext uri="{FF2B5EF4-FFF2-40B4-BE49-F238E27FC236}">
                      <a16:creationId xmlns:a16="http://schemas.microsoft.com/office/drawing/2014/main" id="{A14595F3-D3B9-4BA2-8910-04A2538F6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994" name="Group 131">
                <a:extLst>
                  <a:ext uri="{FF2B5EF4-FFF2-40B4-BE49-F238E27FC236}">
                    <a16:creationId xmlns:a16="http://schemas.microsoft.com/office/drawing/2014/main" id="{E2302764-D88E-4A21-839A-7A740B6FCE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>
                  <a:extLst>
                    <a:ext uri="{FF2B5EF4-FFF2-40B4-BE49-F238E27FC236}">
                      <a16:creationId xmlns:a16="http://schemas.microsoft.com/office/drawing/2014/main" id="{678F6DD5-D04F-499B-A4E3-8A64FF2116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>
                    <a:extLst>
                      <a:ext uri="{FF2B5EF4-FFF2-40B4-BE49-F238E27FC236}">
                        <a16:creationId xmlns:a16="http://schemas.microsoft.com/office/drawing/2014/main" id="{A5CA0869-DDCB-498A-8564-0ABAED90E46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>
                      <a:extLst>
                        <a:ext uri="{FF2B5EF4-FFF2-40B4-BE49-F238E27FC236}">
                          <a16:creationId xmlns:a16="http://schemas.microsoft.com/office/drawing/2014/main" id="{A364B477-76E0-4CAC-A5FB-A49BA5051D3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>
                        <a:extLst>
                          <a:ext uri="{FF2B5EF4-FFF2-40B4-BE49-F238E27FC236}">
                            <a16:creationId xmlns:a16="http://schemas.microsoft.com/office/drawing/2014/main" id="{B7C1945D-C99D-48EF-BA64-4BF2563BA7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28" name="Text Box 136">
                        <a:extLst>
                          <a:ext uri="{FF2B5EF4-FFF2-40B4-BE49-F238E27FC236}">
                            <a16:creationId xmlns:a16="http://schemas.microsoft.com/office/drawing/2014/main" id="{19A74454-A9D5-4848-B741-7CEA77192EA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>
                      <a:extLst>
                        <a:ext uri="{FF2B5EF4-FFF2-40B4-BE49-F238E27FC236}">
                          <a16:creationId xmlns:a16="http://schemas.microsoft.com/office/drawing/2014/main" id="{6D1918D6-4612-47FD-9C82-613B40A1293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>
                        <a:extLst>
                          <a:ext uri="{FF2B5EF4-FFF2-40B4-BE49-F238E27FC236}">
                            <a16:creationId xmlns:a16="http://schemas.microsoft.com/office/drawing/2014/main" id="{FFCB1BDA-70C5-4CAE-B6BB-15EF2BE7CF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26" name="Rectangle 139">
                        <a:extLst>
                          <a:ext uri="{FF2B5EF4-FFF2-40B4-BE49-F238E27FC236}">
                            <a16:creationId xmlns:a16="http://schemas.microsoft.com/office/drawing/2014/main" id="{93CE954F-FDBA-42EE-ADE4-0134190E79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>
                    <a:extLst>
                      <a:ext uri="{FF2B5EF4-FFF2-40B4-BE49-F238E27FC236}">
                        <a16:creationId xmlns:a16="http://schemas.microsoft.com/office/drawing/2014/main" id="{D72ABF0D-9D2D-4612-AA61-FE3079A3E6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22" name="Rectangle 141">
                    <a:extLst>
                      <a:ext uri="{FF2B5EF4-FFF2-40B4-BE49-F238E27FC236}">
                        <a16:creationId xmlns:a16="http://schemas.microsoft.com/office/drawing/2014/main" id="{4EAB42EC-9A1F-4002-9865-D2EA1218C8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17" name="Rectangle 142">
                  <a:extLst>
                    <a:ext uri="{FF2B5EF4-FFF2-40B4-BE49-F238E27FC236}">
                      <a16:creationId xmlns:a16="http://schemas.microsoft.com/office/drawing/2014/main" id="{C8FF54D9-914B-4E6A-A9FF-88E1C2111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18" name="Rectangle 143">
                  <a:extLst>
                    <a:ext uri="{FF2B5EF4-FFF2-40B4-BE49-F238E27FC236}">
                      <a16:creationId xmlns:a16="http://schemas.microsoft.com/office/drawing/2014/main" id="{341525C3-27F3-4D95-8EBC-A060804917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19" name="Rectangle 144">
                  <a:extLst>
                    <a:ext uri="{FF2B5EF4-FFF2-40B4-BE49-F238E27FC236}">
                      <a16:creationId xmlns:a16="http://schemas.microsoft.com/office/drawing/2014/main" id="{0D1B78FC-118B-4476-96BF-11BAE17C3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9108" name="AutoShape 145">
              <a:extLst>
                <a:ext uri="{FF2B5EF4-FFF2-40B4-BE49-F238E27FC236}">
                  <a16:creationId xmlns:a16="http://schemas.microsoft.com/office/drawing/2014/main" id="{F0682780-0C0E-4F1E-9D3A-2B0E7E21B0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1988" name="Group 146">
              <a:extLst>
                <a:ext uri="{FF2B5EF4-FFF2-40B4-BE49-F238E27FC236}">
                  <a16:creationId xmlns:a16="http://schemas.microsoft.com/office/drawing/2014/main" id="{F1FFD5BC-742C-49D3-AD1B-EEF713B36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>
                <a:extLst>
                  <a:ext uri="{FF2B5EF4-FFF2-40B4-BE49-F238E27FC236}">
                    <a16:creationId xmlns:a16="http://schemas.microsoft.com/office/drawing/2014/main" id="{1E1BDDB7-2FCF-4E61-B02E-39534AA60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11" name="Text Box 148">
                <a:extLst>
                  <a:ext uri="{FF2B5EF4-FFF2-40B4-BE49-F238E27FC236}">
                    <a16:creationId xmlns:a16="http://schemas.microsoft.com/office/drawing/2014/main" id="{8150D73D-5BF1-4DE1-B32F-143B29BE9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>
            <a:extLst>
              <a:ext uri="{FF2B5EF4-FFF2-40B4-BE49-F238E27FC236}">
                <a16:creationId xmlns:a16="http://schemas.microsoft.com/office/drawing/2014/main" id="{5F7F484E-5123-4CDA-AC79-75C0476FCB13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>
              <a:extLst>
                <a:ext uri="{FF2B5EF4-FFF2-40B4-BE49-F238E27FC236}">
                  <a16:creationId xmlns:a16="http://schemas.microsoft.com/office/drawing/2014/main" id="{60C58E40-2C8D-43D2-A6E9-70475D61F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106" name="Text Box 151">
              <a:extLst>
                <a:ext uri="{FF2B5EF4-FFF2-40B4-BE49-F238E27FC236}">
                  <a16:creationId xmlns:a16="http://schemas.microsoft.com/office/drawing/2014/main" id="{C18F824A-6FF0-446F-8BD2-B9DEEE7A2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3643" name="Rectangle 155">
            <a:extLst>
              <a:ext uri="{FF2B5EF4-FFF2-40B4-BE49-F238E27FC236}">
                <a16:creationId xmlns:a16="http://schemas.microsoft.com/office/drawing/2014/main" id="{0B0C655B-342E-4C1A-8B6E-BDA7423E0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encapsulation at DHCP server, frame forwarded (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switch learning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3644" name="Text Box 156">
            <a:extLst>
              <a:ext uri="{FF2B5EF4-FFF2-40B4-BE49-F238E27FC236}">
                <a16:creationId xmlns:a16="http://schemas.microsoft.com/office/drawing/2014/main" id="{86C3B7B7-B3FE-4D1B-9737-5BC9E1597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server, IP address of its first-hop router</a:t>
            </a:r>
          </a:p>
        </p:txBody>
      </p:sp>
      <p:sp>
        <p:nvSpPr>
          <p:cNvPr id="703645" name="Rectangle 157">
            <a:extLst>
              <a:ext uri="{FF2B5EF4-FFF2-40B4-BE49-F238E27FC236}">
                <a16:creationId xmlns:a16="http://schemas.microsoft.com/office/drawing/2014/main" id="{C9A2C7D2-35DB-4C53-B175-C49B6C854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DHCP client receives DHCP ACK reply</a:t>
            </a:r>
          </a:p>
        </p:txBody>
      </p:sp>
      <p:sp>
        <p:nvSpPr>
          <p:cNvPr id="89103" name="Rectangle 2">
            <a:extLst>
              <a:ext uri="{FF2B5EF4-FFF2-40B4-BE49-F238E27FC236}">
                <a16:creationId xmlns:a16="http://schemas.microsoft.com/office/drawing/2014/main" id="{BDF15DB4-EFE4-4193-82EE-2869B23D1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r>
              <a:rPr lang="en-US" altLang="en-US" sz="3200"/>
              <a:t>A day in the life… connecting to the Internet</a:t>
            </a:r>
          </a:p>
        </p:txBody>
      </p:sp>
      <p:pic>
        <p:nvPicPr>
          <p:cNvPr id="211983" name="Picture 15" descr="underline_base">
            <a:extLst>
              <a:ext uri="{FF2B5EF4-FFF2-40B4-BE49-F238E27FC236}">
                <a16:creationId xmlns:a16="http://schemas.microsoft.com/office/drawing/2014/main" id="{7790BA4B-AA09-482D-8AF6-28419F6C0CE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>
            <a:extLst>
              <a:ext uri="{FF2B5EF4-FFF2-40B4-BE49-F238E27FC236}">
                <a16:creationId xmlns:a16="http://schemas.microsoft.com/office/drawing/2014/main" id="{A947104E-FA6F-4C6C-B18C-48B30F2A5472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>
              <a:extLst>
                <a:ext uri="{FF2B5EF4-FFF2-40B4-BE49-F238E27FC236}">
                  <a16:creationId xmlns:a16="http://schemas.microsoft.com/office/drawing/2014/main" id="{0F58A972-594A-42D1-8D70-39B013D7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058" name="Line 36">
              <a:extLst>
                <a:ext uri="{FF2B5EF4-FFF2-40B4-BE49-F238E27FC236}">
                  <a16:creationId xmlns:a16="http://schemas.microsoft.com/office/drawing/2014/main" id="{898542E6-30BC-4481-94D4-5863CDA91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59" name="Line 43">
              <a:extLst>
                <a:ext uri="{FF2B5EF4-FFF2-40B4-BE49-F238E27FC236}">
                  <a16:creationId xmlns:a16="http://schemas.microsoft.com/office/drawing/2014/main" id="{14C0D2E7-2AA5-4042-8AA8-B6963640F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60" name="Line 44">
              <a:extLst>
                <a:ext uri="{FF2B5EF4-FFF2-40B4-BE49-F238E27FC236}">
                  <a16:creationId xmlns:a16="http://schemas.microsoft.com/office/drawing/2014/main" id="{D5F34A7B-9012-431F-8AF2-6E8954134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61" name="Line 48">
              <a:extLst>
                <a:ext uri="{FF2B5EF4-FFF2-40B4-BE49-F238E27FC236}">
                  <a16:creationId xmlns:a16="http://schemas.microsoft.com/office/drawing/2014/main" id="{461A84E2-4F53-4C8F-8714-8022C8210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3" name="Text Box 240">
              <a:extLst>
                <a:ext uri="{FF2B5EF4-FFF2-40B4-BE49-F238E27FC236}">
                  <a16:creationId xmlns:a16="http://schemas.microsoft.com/office/drawing/2014/main" id="{DF102725-909F-40DF-A31B-E738AF730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>
              <a:extLst>
                <a:ext uri="{FF2B5EF4-FFF2-40B4-BE49-F238E27FC236}">
                  <a16:creationId xmlns:a16="http://schemas.microsoft.com/office/drawing/2014/main" id="{780F11B2-3ED1-4608-829F-9A8F1D8E8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>
                <a:extLst>
                  <a:ext uri="{FF2B5EF4-FFF2-40B4-BE49-F238E27FC236}">
                    <a16:creationId xmlns:a16="http://schemas.microsoft.com/office/drawing/2014/main" id="{262EBE10-05A3-46D0-8794-520B452E8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>
                <a:extLst>
                  <a:ext uri="{FF2B5EF4-FFF2-40B4-BE49-F238E27FC236}">
                    <a16:creationId xmlns:a16="http://schemas.microsoft.com/office/drawing/2014/main" id="{57EA5EC0-3CB0-4276-9E40-2DEEEC36BC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>
              <a:extLst>
                <a:ext uri="{FF2B5EF4-FFF2-40B4-BE49-F238E27FC236}">
                  <a16:creationId xmlns:a16="http://schemas.microsoft.com/office/drawing/2014/main" id="{AE9667C1-F515-4DD0-85EB-28F321C2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>
              <a:extLst>
                <a:ext uri="{FF2B5EF4-FFF2-40B4-BE49-F238E27FC236}">
                  <a16:creationId xmlns:a16="http://schemas.microsoft.com/office/drawing/2014/main" id="{550E1687-1A96-43E8-891B-948D909E5B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0B3669C6-F925-4926-8015-5B32CF8544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04" name="Rectangle 43">
              <a:extLst>
                <a:ext uri="{FF2B5EF4-FFF2-40B4-BE49-F238E27FC236}">
                  <a16:creationId xmlns:a16="http://schemas.microsoft.com/office/drawing/2014/main" id="{422915AF-54FA-4411-A51D-19111B1335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213068" name="Group 248">
              <a:extLst>
                <a:ext uri="{FF2B5EF4-FFF2-40B4-BE49-F238E27FC236}">
                  <a16:creationId xmlns:a16="http://schemas.microsoft.com/office/drawing/2014/main" id="{9247A42F-D57C-4C63-BE5F-8094FF9DD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>
                <a:extLst>
                  <a:ext uri="{FF2B5EF4-FFF2-40B4-BE49-F238E27FC236}">
                    <a16:creationId xmlns:a16="http://schemas.microsoft.com/office/drawing/2014/main" id="{12A4B93F-0670-429A-9091-11BBA0455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5" name="Rectangle 149">
                <a:extLst>
                  <a:ext uri="{FF2B5EF4-FFF2-40B4-BE49-F238E27FC236}">
                    <a16:creationId xmlns:a16="http://schemas.microsoft.com/office/drawing/2014/main" id="{9FB99AE7-1041-4F3D-8DF0-D9766CF33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3085" name="Freeform 150">
                <a:extLst>
                  <a:ext uri="{FF2B5EF4-FFF2-40B4-BE49-F238E27FC236}">
                    <a16:creationId xmlns:a16="http://schemas.microsoft.com/office/drawing/2014/main" id="{00D43911-7284-444D-8C91-C9A056D1A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86" name="Freeform 151">
                <a:extLst>
                  <a:ext uri="{FF2B5EF4-FFF2-40B4-BE49-F238E27FC236}">
                    <a16:creationId xmlns:a16="http://schemas.microsoft.com/office/drawing/2014/main" id="{EF9D8780-3B24-415D-85FA-73B0C3A0A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8" name="Rectangle 152">
                <a:extLst>
                  <a:ext uri="{FF2B5EF4-FFF2-40B4-BE49-F238E27FC236}">
                    <a16:creationId xmlns:a16="http://schemas.microsoft.com/office/drawing/2014/main" id="{1C00434F-E74E-43DE-B05A-6341CBE5F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3088" name="Group 153">
                <a:extLst>
                  <a:ext uri="{FF2B5EF4-FFF2-40B4-BE49-F238E27FC236}">
                    <a16:creationId xmlns:a16="http://schemas.microsoft.com/office/drawing/2014/main" id="{DB7ED0A0-D0BE-406C-B235-C27AB6B877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>
                  <a:extLst>
                    <a:ext uri="{FF2B5EF4-FFF2-40B4-BE49-F238E27FC236}">
                      <a16:creationId xmlns:a16="http://schemas.microsoft.com/office/drawing/2014/main" id="{437C0B55-4082-403D-9A45-6F5B93FF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35" name="AutoShape 155">
                  <a:extLst>
                    <a:ext uri="{FF2B5EF4-FFF2-40B4-BE49-F238E27FC236}">
                      <a16:creationId xmlns:a16="http://schemas.microsoft.com/office/drawing/2014/main" id="{EE553D15-B718-4B1C-86B3-0E3B148173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0210" name="Rectangle 156">
                <a:extLst>
                  <a:ext uri="{FF2B5EF4-FFF2-40B4-BE49-F238E27FC236}">
                    <a16:creationId xmlns:a16="http://schemas.microsoft.com/office/drawing/2014/main" id="{9F645ECF-17EF-463A-8473-C6E017530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3090" name="Group 157">
                <a:extLst>
                  <a:ext uri="{FF2B5EF4-FFF2-40B4-BE49-F238E27FC236}">
                    <a16:creationId xmlns:a16="http://schemas.microsoft.com/office/drawing/2014/main" id="{16B1EBEE-F046-4992-9BD5-BD3E0F1A5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>
                  <a:extLst>
                    <a:ext uri="{FF2B5EF4-FFF2-40B4-BE49-F238E27FC236}">
                      <a16:creationId xmlns:a16="http://schemas.microsoft.com/office/drawing/2014/main" id="{CB8CAEF1-E29C-4299-AC8A-ABC5972F27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33" name="AutoShape 159">
                  <a:extLst>
                    <a:ext uri="{FF2B5EF4-FFF2-40B4-BE49-F238E27FC236}">
                      <a16:creationId xmlns:a16="http://schemas.microsoft.com/office/drawing/2014/main" id="{2516254C-AE39-4909-8FD6-C865C4921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0212" name="Rectangle 160">
                <a:extLst>
                  <a:ext uri="{FF2B5EF4-FFF2-40B4-BE49-F238E27FC236}">
                    <a16:creationId xmlns:a16="http://schemas.microsoft.com/office/drawing/2014/main" id="{FD464528-B6A8-4BEB-937E-DFE5BF378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13" name="Rectangle 161">
                <a:extLst>
                  <a:ext uri="{FF2B5EF4-FFF2-40B4-BE49-F238E27FC236}">
                    <a16:creationId xmlns:a16="http://schemas.microsoft.com/office/drawing/2014/main" id="{2D8DC4DA-E7F7-423C-A2DD-6A42A858D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3093" name="Group 162">
                <a:extLst>
                  <a:ext uri="{FF2B5EF4-FFF2-40B4-BE49-F238E27FC236}">
                    <a16:creationId xmlns:a16="http://schemas.microsoft.com/office/drawing/2014/main" id="{FE6D2EA4-25A7-47FA-AAA7-505D87930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>
                  <a:extLst>
                    <a:ext uri="{FF2B5EF4-FFF2-40B4-BE49-F238E27FC236}">
                      <a16:creationId xmlns:a16="http://schemas.microsoft.com/office/drawing/2014/main" id="{C5DBD167-DC37-4700-BD79-3C4884D55A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31" name="AutoShape 164">
                  <a:extLst>
                    <a:ext uri="{FF2B5EF4-FFF2-40B4-BE49-F238E27FC236}">
                      <a16:creationId xmlns:a16="http://schemas.microsoft.com/office/drawing/2014/main" id="{ADBB1354-AA21-4915-8FAC-A97E9A36E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3094" name="Freeform 165">
                <a:extLst>
                  <a:ext uri="{FF2B5EF4-FFF2-40B4-BE49-F238E27FC236}">
                    <a16:creationId xmlns:a16="http://schemas.microsoft.com/office/drawing/2014/main" id="{C1B7937E-06D6-48C0-ACAA-E3DD015F1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3095" name="Group 166">
                <a:extLst>
                  <a:ext uri="{FF2B5EF4-FFF2-40B4-BE49-F238E27FC236}">
                    <a16:creationId xmlns:a16="http://schemas.microsoft.com/office/drawing/2014/main" id="{4D7E6DA8-3FA5-4242-ADA6-A6B8897DF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>
                  <a:extLst>
                    <a:ext uri="{FF2B5EF4-FFF2-40B4-BE49-F238E27FC236}">
                      <a16:creationId xmlns:a16="http://schemas.microsoft.com/office/drawing/2014/main" id="{E924E6A7-2F06-4DFF-9AEA-D7BB8DDC26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29" name="AutoShape 168">
                  <a:extLst>
                    <a:ext uri="{FF2B5EF4-FFF2-40B4-BE49-F238E27FC236}">
                      <a16:creationId xmlns:a16="http://schemas.microsoft.com/office/drawing/2014/main" id="{58FB157E-7FDD-431C-BF20-51F25B583A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0217" name="Rectangle 169">
                <a:extLst>
                  <a:ext uri="{FF2B5EF4-FFF2-40B4-BE49-F238E27FC236}">
                    <a16:creationId xmlns:a16="http://schemas.microsoft.com/office/drawing/2014/main" id="{181194CA-2A0D-48B8-8BC7-103376B14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3097" name="Freeform 170">
                <a:extLst>
                  <a:ext uri="{FF2B5EF4-FFF2-40B4-BE49-F238E27FC236}">
                    <a16:creationId xmlns:a16="http://schemas.microsoft.com/office/drawing/2014/main" id="{9A6B537C-8451-4920-9AC6-CD23EBBF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98" name="Freeform 171">
                <a:extLst>
                  <a:ext uri="{FF2B5EF4-FFF2-40B4-BE49-F238E27FC236}">
                    <a16:creationId xmlns:a16="http://schemas.microsoft.com/office/drawing/2014/main" id="{48C5E05F-FE9D-40E4-8B60-4BEC8504B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0" name="Oval 172">
                <a:extLst>
                  <a:ext uri="{FF2B5EF4-FFF2-40B4-BE49-F238E27FC236}">
                    <a16:creationId xmlns:a16="http://schemas.microsoft.com/office/drawing/2014/main" id="{69C0A515-A5F5-49F6-BC1E-3A49CEF51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3100" name="Freeform 173">
                <a:extLst>
                  <a:ext uri="{FF2B5EF4-FFF2-40B4-BE49-F238E27FC236}">
                    <a16:creationId xmlns:a16="http://schemas.microsoft.com/office/drawing/2014/main" id="{15039B95-8B8A-4CF9-A29E-140D3F89D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2" name="AutoShape 174">
                <a:extLst>
                  <a:ext uri="{FF2B5EF4-FFF2-40B4-BE49-F238E27FC236}">
                    <a16:creationId xmlns:a16="http://schemas.microsoft.com/office/drawing/2014/main" id="{D0C0CF6E-A66E-4267-B242-4EC2A98AD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3" name="AutoShape 175">
                <a:extLst>
                  <a:ext uri="{FF2B5EF4-FFF2-40B4-BE49-F238E27FC236}">
                    <a16:creationId xmlns:a16="http://schemas.microsoft.com/office/drawing/2014/main" id="{E39E49B8-E43F-43D0-8F2B-8BD45AFF5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4" name="Oval 176">
                <a:extLst>
                  <a:ext uri="{FF2B5EF4-FFF2-40B4-BE49-F238E27FC236}">
                    <a16:creationId xmlns:a16="http://schemas.microsoft.com/office/drawing/2014/main" id="{7ED3088E-F0F8-4EF0-A330-BDC35DB5D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5" name="Oval 177">
                <a:extLst>
                  <a:ext uri="{FF2B5EF4-FFF2-40B4-BE49-F238E27FC236}">
                    <a16:creationId xmlns:a16="http://schemas.microsoft.com/office/drawing/2014/main" id="{79D3B56E-A8DE-459C-8B39-4C8215B56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6" name="Oval 178">
                <a:extLst>
                  <a:ext uri="{FF2B5EF4-FFF2-40B4-BE49-F238E27FC236}">
                    <a16:creationId xmlns:a16="http://schemas.microsoft.com/office/drawing/2014/main" id="{DED1DE7B-A97A-47A7-9D67-8CAD06387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7" name="Rectangle 179">
                <a:extLst>
                  <a:ext uri="{FF2B5EF4-FFF2-40B4-BE49-F238E27FC236}">
                    <a16:creationId xmlns:a16="http://schemas.microsoft.com/office/drawing/2014/main" id="{F14DA424-79AF-4FDA-80B6-A6AA09D8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3069" name="Group 48">
              <a:extLst>
                <a:ext uri="{FF2B5EF4-FFF2-40B4-BE49-F238E27FC236}">
                  <a16:creationId xmlns:a16="http://schemas.microsoft.com/office/drawing/2014/main" id="{C40779EB-6585-449B-82F2-6CAD8742A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>
                <a:extLst>
                  <a:ext uri="{FF2B5EF4-FFF2-40B4-BE49-F238E27FC236}">
                    <a16:creationId xmlns:a16="http://schemas.microsoft.com/office/drawing/2014/main" id="{21FCAA0B-2550-4706-AB49-64672D228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2" name="Line 50">
                <a:extLst>
                  <a:ext uri="{FF2B5EF4-FFF2-40B4-BE49-F238E27FC236}">
                    <a16:creationId xmlns:a16="http://schemas.microsoft.com/office/drawing/2014/main" id="{A6C65E0F-4BDC-4B4B-A9ED-9CE062B99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3" name="Line 51">
                <a:extLst>
                  <a:ext uri="{FF2B5EF4-FFF2-40B4-BE49-F238E27FC236}">
                    <a16:creationId xmlns:a16="http://schemas.microsoft.com/office/drawing/2014/main" id="{BB68DE1B-4B67-4F4F-9780-1436FE47B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4" name="Rectangle 52">
                <a:extLst>
                  <a:ext uri="{FF2B5EF4-FFF2-40B4-BE49-F238E27FC236}">
                    <a16:creationId xmlns:a16="http://schemas.microsoft.com/office/drawing/2014/main" id="{66229A61-BAE2-40D0-924E-468B44C58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0195" name="Oval 53">
                <a:extLst>
                  <a:ext uri="{FF2B5EF4-FFF2-40B4-BE49-F238E27FC236}">
                    <a16:creationId xmlns:a16="http://schemas.microsoft.com/office/drawing/2014/main" id="{3B20C42B-E2E8-4C96-AFAB-1B91585BF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3075" name="Group 54">
                <a:extLst>
                  <a:ext uri="{FF2B5EF4-FFF2-40B4-BE49-F238E27FC236}">
                    <a16:creationId xmlns:a16="http://schemas.microsoft.com/office/drawing/2014/main" id="{89CA04A0-6DBD-4D9F-A3F6-233319B50B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>
                  <a:extLst>
                    <a:ext uri="{FF2B5EF4-FFF2-40B4-BE49-F238E27FC236}">
                      <a16:creationId xmlns:a16="http://schemas.microsoft.com/office/drawing/2014/main" id="{A4E627F4-2E42-405A-BD99-DFCFDC56C9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2" name="Line 56">
                  <a:extLst>
                    <a:ext uri="{FF2B5EF4-FFF2-40B4-BE49-F238E27FC236}">
                      <a16:creationId xmlns:a16="http://schemas.microsoft.com/office/drawing/2014/main" id="{4310E780-197A-424F-A68A-38435AB590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3" name="Line 57">
                  <a:extLst>
                    <a:ext uri="{FF2B5EF4-FFF2-40B4-BE49-F238E27FC236}">
                      <a16:creationId xmlns:a16="http://schemas.microsoft.com/office/drawing/2014/main" id="{09238AD8-7B76-4B24-A5D2-6F95F426B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3076" name="Group 58">
                <a:extLst>
                  <a:ext uri="{FF2B5EF4-FFF2-40B4-BE49-F238E27FC236}">
                    <a16:creationId xmlns:a16="http://schemas.microsoft.com/office/drawing/2014/main" id="{DA0A9EE0-9583-4310-A0BA-D57AB9396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>
                  <a:extLst>
                    <a:ext uri="{FF2B5EF4-FFF2-40B4-BE49-F238E27FC236}">
                      <a16:creationId xmlns:a16="http://schemas.microsoft.com/office/drawing/2014/main" id="{4E8FA097-547B-468E-A735-DADCFD6376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99" name="Line 60">
                  <a:extLst>
                    <a:ext uri="{FF2B5EF4-FFF2-40B4-BE49-F238E27FC236}">
                      <a16:creationId xmlns:a16="http://schemas.microsoft.com/office/drawing/2014/main" id="{F9BC910B-54FE-4F1D-BDAF-69FE175FD6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0" name="Line 61">
                  <a:extLst>
                    <a:ext uri="{FF2B5EF4-FFF2-40B4-BE49-F238E27FC236}">
                      <a16:creationId xmlns:a16="http://schemas.microsoft.com/office/drawing/2014/main" id="{89F14C94-9184-443F-B5E1-DF8EFBA709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0115" name="Footer Placeholder 4">
            <a:extLst>
              <a:ext uri="{FF2B5EF4-FFF2-40B4-BE49-F238E27FC236}">
                <a16:creationId xmlns:a16="http://schemas.microsoft.com/office/drawing/2014/main" id="{061FD6EE-86B1-4BA4-A1E0-16C0D46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90116" name="Slide Number Placeholder 5">
            <a:extLst>
              <a:ext uri="{FF2B5EF4-FFF2-40B4-BE49-F238E27FC236}">
                <a16:creationId xmlns:a16="http://schemas.microsoft.com/office/drawing/2014/main" id="{CA489265-762A-4B19-8DF6-A3130E9D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B20B9AD6-ED5E-49DF-8BDD-DE92995B7670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92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7" name="Rectangle 2">
            <a:extLst>
              <a:ext uri="{FF2B5EF4-FFF2-40B4-BE49-F238E27FC236}">
                <a16:creationId xmlns:a16="http://schemas.microsoft.com/office/drawing/2014/main" id="{A433981C-83E9-4230-86C9-AF7A7E45A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r>
              <a:rPr lang="en-US" altLang="en-US" sz="3200"/>
              <a:t>A day in the life… ARP (before DNS, before HTTP)</a:t>
            </a:r>
          </a:p>
        </p:txBody>
      </p:sp>
      <p:sp>
        <p:nvSpPr>
          <p:cNvPr id="90118" name="Rectangle 3">
            <a:extLst>
              <a:ext uri="{FF2B5EF4-FFF2-40B4-BE49-F238E27FC236}">
                <a16:creationId xmlns:a16="http://schemas.microsoft.com/office/drawing/2014/main" id="{6BF743B9-9DD2-4911-87D9-B7F224AD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200">
                <a:ea typeface="ＭＳ Ｐゴシック" charset="0"/>
                <a:cs typeface="+mn-cs"/>
              </a:rPr>
              <a:t>before sending </a:t>
            </a:r>
            <a:r>
              <a:rPr lang="en-US" sz="2200" i="1">
                <a:solidFill>
                  <a:srgbClr val="C00000"/>
                </a:solidFill>
                <a:ea typeface="ＭＳ Ｐゴシック" charset="0"/>
                <a:cs typeface="+mn-cs"/>
              </a:rPr>
              <a:t>HTTP</a:t>
            </a:r>
            <a:r>
              <a:rPr lang="en-US" sz="2200" b="1" i="1">
                <a:solidFill>
                  <a:srgbClr val="C00000"/>
                </a:solidFill>
                <a:ea typeface="ＭＳ Ｐゴシック" charset="0"/>
                <a:cs typeface="+mn-cs"/>
              </a:rPr>
              <a:t> </a:t>
            </a:r>
            <a:r>
              <a:rPr lang="en-US" sz="2200">
                <a:ea typeface="ＭＳ Ｐゴシック" charset="0"/>
                <a:cs typeface="+mn-cs"/>
              </a:rPr>
              <a:t>request, need IP address of www.google.com:  </a:t>
            </a:r>
            <a:r>
              <a:rPr lang="en-US" sz="2200" i="1">
                <a:solidFill>
                  <a:srgbClr val="C00000"/>
                </a:solidFill>
                <a:ea typeface="ＭＳ Ｐゴシック" charset="0"/>
                <a:cs typeface="+mn-cs"/>
              </a:rPr>
              <a:t>DNS</a:t>
            </a:r>
          </a:p>
        </p:txBody>
      </p:sp>
      <p:sp>
        <p:nvSpPr>
          <p:cNvPr id="212998" name="Line 43">
            <a:extLst>
              <a:ext uri="{FF2B5EF4-FFF2-40B4-BE49-F238E27FC236}">
                <a16:creationId xmlns:a16="http://schemas.microsoft.com/office/drawing/2014/main" id="{F744CD72-128C-418E-B6CF-778961D561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4557" name="Group 45">
            <a:extLst>
              <a:ext uri="{FF2B5EF4-FFF2-40B4-BE49-F238E27FC236}">
                <a16:creationId xmlns:a16="http://schemas.microsoft.com/office/drawing/2014/main" id="{E7F20E51-4031-455D-8640-1DA906EF20EE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>
              <a:extLst>
                <a:ext uri="{FF2B5EF4-FFF2-40B4-BE49-F238E27FC236}">
                  <a16:creationId xmlns:a16="http://schemas.microsoft.com/office/drawing/2014/main" id="{ADD29DA6-2CEC-401F-9191-1E2D14E69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3050" name="Group 47">
              <a:extLst>
                <a:ext uri="{FF2B5EF4-FFF2-40B4-BE49-F238E27FC236}">
                  <a16:creationId xmlns:a16="http://schemas.microsoft.com/office/drawing/2014/main" id="{0189B648-08A8-4329-B5E9-58A7F35D6F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>
                <a:extLst>
                  <a:ext uri="{FF2B5EF4-FFF2-40B4-BE49-F238E27FC236}">
                    <a16:creationId xmlns:a16="http://schemas.microsoft.com/office/drawing/2014/main" id="{4CA4990A-00AF-47CB-82C3-63A3E9A53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3" name="Text Box 49">
                <a:extLst>
                  <a:ext uri="{FF2B5EF4-FFF2-40B4-BE49-F238E27FC236}">
                    <a16:creationId xmlns:a16="http://schemas.microsoft.com/office/drawing/2014/main" id="{0CBF3E2F-DA9F-46C5-8D43-00AEA2EE7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0174" name="Line 50">
                <a:extLst>
                  <a:ext uri="{FF2B5EF4-FFF2-40B4-BE49-F238E27FC236}">
                    <a16:creationId xmlns:a16="http://schemas.microsoft.com/office/drawing/2014/main" id="{E5486AF7-AC9B-46A2-A9C5-7E68D2B69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5" name="Line 51">
                <a:extLst>
                  <a:ext uri="{FF2B5EF4-FFF2-40B4-BE49-F238E27FC236}">
                    <a16:creationId xmlns:a16="http://schemas.microsoft.com/office/drawing/2014/main" id="{713EF1DC-8056-434B-8571-E50C67524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6" name="Line 52">
                <a:extLst>
                  <a:ext uri="{FF2B5EF4-FFF2-40B4-BE49-F238E27FC236}">
                    <a16:creationId xmlns:a16="http://schemas.microsoft.com/office/drawing/2014/main" id="{124478FC-760A-4629-A59D-F6ADE1A2B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7" name="Line 53">
                <a:extLst>
                  <a:ext uri="{FF2B5EF4-FFF2-40B4-BE49-F238E27FC236}">
                    <a16:creationId xmlns:a16="http://schemas.microsoft.com/office/drawing/2014/main" id="{5439F309-B4EA-45F3-B2A4-354216297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4788" name="Group 276">
            <a:extLst>
              <a:ext uri="{FF2B5EF4-FFF2-40B4-BE49-F238E27FC236}">
                <a16:creationId xmlns:a16="http://schemas.microsoft.com/office/drawing/2014/main" id="{EABB3C89-BEA3-4703-8415-C3864C20779D}"/>
              </a:ext>
            </a:extLst>
          </p:cNvPr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>
              <a:extLst>
                <a:ext uri="{FF2B5EF4-FFF2-40B4-BE49-F238E27FC236}">
                  <a16:creationId xmlns:a16="http://schemas.microsoft.com/office/drawing/2014/main" id="{1CD4CF37-B101-415D-8961-B3BD45FC1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>
                <a:extLst>
                  <a:ext uri="{FF2B5EF4-FFF2-40B4-BE49-F238E27FC236}">
                    <a16:creationId xmlns:a16="http://schemas.microsoft.com/office/drawing/2014/main" id="{0F7760AB-0F1E-467C-8B5A-A00712F5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69" name="Text Box 56">
                <a:extLst>
                  <a:ext uri="{FF2B5EF4-FFF2-40B4-BE49-F238E27FC236}">
                    <a16:creationId xmlns:a16="http://schemas.microsoft.com/office/drawing/2014/main" id="{B1634280-1D8D-4CAE-8F92-D074A82BF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213030" name="Group 59">
              <a:extLst>
                <a:ext uri="{FF2B5EF4-FFF2-40B4-BE49-F238E27FC236}">
                  <a16:creationId xmlns:a16="http://schemas.microsoft.com/office/drawing/2014/main" id="{F552E76B-4A01-4AC4-A856-307C83E3A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>
                <a:extLst>
                  <a:ext uri="{FF2B5EF4-FFF2-40B4-BE49-F238E27FC236}">
                    <a16:creationId xmlns:a16="http://schemas.microsoft.com/office/drawing/2014/main" id="{5B9790AC-41D6-4DE4-B9F6-24B2D3652C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>
                  <a:extLst>
                    <a:ext uri="{FF2B5EF4-FFF2-40B4-BE49-F238E27FC236}">
                      <a16:creationId xmlns:a16="http://schemas.microsoft.com/office/drawing/2014/main" id="{0369D2AD-B342-4024-94DB-232CC0BB6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67" name="Text Box 62">
                  <a:extLst>
                    <a:ext uri="{FF2B5EF4-FFF2-40B4-BE49-F238E27FC236}">
                      <a16:creationId xmlns:a16="http://schemas.microsoft.com/office/drawing/2014/main" id="{D2844820-FABB-4238-9AA4-6485A8EAC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sp>
            <p:nvSpPr>
              <p:cNvPr id="90164" name="Rectangle 63">
                <a:extLst>
                  <a:ext uri="{FF2B5EF4-FFF2-40B4-BE49-F238E27FC236}">
                    <a16:creationId xmlns:a16="http://schemas.microsoft.com/office/drawing/2014/main" id="{8903095A-65C7-4324-BCA8-D0BBF266A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65" name="Rectangle 64">
                <a:extLst>
                  <a:ext uri="{FF2B5EF4-FFF2-40B4-BE49-F238E27FC236}">
                    <a16:creationId xmlns:a16="http://schemas.microsoft.com/office/drawing/2014/main" id="{D64E6715-4033-4D0B-80B4-223804943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3031" name="Group 65">
              <a:extLst>
                <a:ext uri="{FF2B5EF4-FFF2-40B4-BE49-F238E27FC236}">
                  <a16:creationId xmlns:a16="http://schemas.microsoft.com/office/drawing/2014/main" id="{A0038770-1B70-4AC7-A0A2-1FF09A522B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>
                <a:extLst>
                  <a:ext uri="{FF2B5EF4-FFF2-40B4-BE49-F238E27FC236}">
                    <a16:creationId xmlns:a16="http://schemas.microsoft.com/office/drawing/2014/main" id="{22E52C2A-B11A-4B60-A3DC-058449C6F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>
                  <a:extLst>
                    <a:ext uri="{FF2B5EF4-FFF2-40B4-BE49-F238E27FC236}">
                      <a16:creationId xmlns:a16="http://schemas.microsoft.com/office/drawing/2014/main" id="{9B4183B2-2E8B-4A2D-BD75-82F24F860A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62" name="Text Box 68">
                  <a:extLst>
                    <a:ext uri="{FF2B5EF4-FFF2-40B4-BE49-F238E27FC236}">
                      <a16:creationId xmlns:a16="http://schemas.microsoft.com/office/drawing/2014/main" id="{8933B2DD-5B02-479D-BF12-501855763A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grpSp>
            <p:nvGrpSpPr>
              <p:cNvPr id="213037" name="Group 69">
                <a:extLst>
                  <a:ext uri="{FF2B5EF4-FFF2-40B4-BE49-F238E27FC236}">
                    <a16:creationId xmlns:a16="http://schemas.microsoft.com/office/drawing/2014/main" id="{8EF662A6-F72A-4B54-8573-0A581F4F0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>
                  <a:extLst>
                    <a:ext uri="{FF2B5EF4-FFF2-40B4-BE49-F238E27FC236}">
                      <a16:creationId xmlns:a16="http://schemas.microsoft.com/office/drawing/2014/main" id="{3265F54E-4306-437B-B7FF-618F951B62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60" name="Rectangle 71">
                  <a:extLst>
                    <a:ext uri="{FF2B5EF4-FFF2-40B4-BE49-F238E27FC236}">
                      <a16:creationId xmlns:a16="http://schemas.microsoft.com/office/drawing/2014/main" id="{1A478705-CE25-4B52-A205-3EEAF586C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3032" name="Group 72">
              <a:extLst>
                <a:ext uri="{FF2B5EF4-FFF2-40B4-BE49-F238E27FC236}">
                  <a16:creationId xmlns:a16="http://schemas.microsoft.com/office/drawing/2014/main" id="{E3CA0FBF-B228-41C6-99B2-1BCBE76E1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>
                <a:extLst>
                  <a:ext uri="{FF2B5EF4-FFF2-40B4-BE49-F238E27FC236}">
                    <a16:creationId xmlns:a16="http://schemas.microsoft.com/office/drawing/2014/main" id="{898DC291-D225-49EF-A13C-E2C8A8A34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56" name="Rectangle 74">
                <a:extLst>
                  <a:ext uri="{FF2B5EF4-FFF2-40B4-BE49-F238E27FC236}">
                    <a16:creationId xmlns:a16="http://schemas.microsoft.com/office/drawing/2014/main" id="{F90396D2-DE36-4C3D-9758-0574693FB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0154" name="AutoShape 89">
              <a:extLst>
                <a:ext uri="{FF2B5EF4-FFF2-40B4-BE49-F238E27FC236}">
                  <a16:creationId xmlns:a16="http://schemas.microsoft.com/office/drawing/2014/main" id="{7FDE8AD8-27F9-4FB1-A6F6-D78ED0881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4664" name="Rectangle 152">
            <a:extLst>
              <a:ext uri="{FF2B5EF4-FFF2-40B4-BE49-F238E27FC236}">
                <a16:creationId xmlns:a16="http://schemas.microsoft.com/office/drawing/2014/main" id="{1BFB40A9-B969-4FE4-93F5-7F23BAFF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ARP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b="1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4665" name="Rectangle 153">
            <a:extLst>
              <a:ext uri="{FF2B5EF4-FFF2-40B4-BE49-F238E27FC236}">
                <a16:creationId xmlns:a16="http://schemas.microsoft.com/office/drawing/2014/main" id="{7DDC5B43-FA63-48C2-85A7-F6243A775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3684588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ARP query</a:t>
            </a:r>
            <a:r>
              <a:rPr lang="en-US" sz="22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broadcast, received by router, which replies with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ARP reply</a:t>
            </a:r>
            <a:r>
              <a:rPr lang="en-US" sz="22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giving MAC address of router interface</a:t>
            </a:r>
          </a:p>
        </p:txBody>
      </p:sp>
      <p:sp>
        <p:nvSpPr>
          <p:cNvPr id="704666" name="Rectangle 154">
            <a:extLst>
              <a:ext uri="{FF2B5EF4-FFF2-40B4-BE49-F238E27FC236}">
                <a16:creationId xmlns:a16="http://schemas.microsoft.com/office/drawing/2014/main" id="{9C837E8C-AF24-463F-8B73-57CF313E0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>
            <a:extLst>
              <a:ext uri="{FF2B5EF4-FFF2-40B4-BE49-F238E27FC236}">
                <a16:creationId xmlns:a16="http://schemas.microsoft.com/office/drawing/2014/main" id="{DC143D99-4397-4166-B7D5-D67061DA54D4}"/>
              </a:ext>
            </a:extLst>
          </p:cNvPr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>
              <a:extLst>
                <a:ext uri="{FF2B5EF4-FFF2-40B4-BE49-F238E27FC236}">
                  <a16:creationId xmlns:a16="http://schemas.microsoft.com/office/drawing/2014/main" id="{7F6543F8-D4A5-48F6-AF53-2A3363C6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6" name="Rectangle 101">
              <a:extLst>
                <a:ext uri="{FF2B5EF4-FFF2-40B4-BE49-F238E27FC236}">
                  <a16:creationId xmlns:a16="http://schemas.microsoft.com/office/drawing/2014/main" id="{F06B9437-02D7-47A9-802A-DF6835386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7" name="Rectangle 102">
              <a:extLst>
                <a:ext uri="{FF2B5EF4-FFF2-40B4-BE49-F238E27FC236}">
                  <a16:creationId xmlns:a16="http://schemas.microsoft.com/office/drawing/2014/main" id="{AF836F2F-CD8B-4824-9285-31CDFFF81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8" name="Rectangle 100">
              <a:extLst>
                <a:ext uri="{FF2B5EF4-FFF2-40B4-BE49-F238E27FC236}">
                  <a16:creationId xmlns:a16="http://schemas.microsoft.com/office/drawing/2014/main" id="{59865A07-81D6-4388-B645-93E0C1D12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9" name="Text Box 95">
              <a:extLst>
                <a:ext uri="{FF2B5EF4-FFF2-40B4-BE49-F238E27FC236}">
                  <a16:creationId xmlns:a16="http://schemas.microsoft.com/office/drawing/2014/main" id="{971720A3-E757-4E27-9F3A-3DD079080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>
                  <a:solidFill>
                    <a:srgbClr val="000000"/>
                  </a:solidFill>
                  <a:latin typeface="Arial" charset="0"/>
                </a:rPr>
                <a:t>ARP query</a:t>
              </a:r>
            </a:p>
          </p:txBody>
        </p:sp>
      </p:grpSp>
      <p:grpSp>
        <p:nvGrpSpPr>
          <p:cNvPr id="704767" name="Group 255">
            <a:extLst>
              <a:ext uri="{FF2B5EF4-FFF2-40B4-BE49-F238E27FC236}">
                <a16:creationId xmlns:a16="http://schemas.microsoft.com/office/drawing/2014/main" id="{6B9EF70D-DE23-43CB-BFA7-E514DF900AE6}"/>
              </a:ext>
            </a:extLst>
          </p:cNvPr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>
              <a:extLst>
                <a:ext uri="{FF2B5EF4-FFF2-40B4-BE49-F238E27FC236}">
                  <a16:creationId xmlns:a16="http://schemas.microsoft.com/office/drawing/2014/main" id="{99FC97C5-07B7-4F7C-91F5-8C9096458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8" name="Rectangle 246">
              <a:extLst>
                <a:ext uri="{FF2B5EF4-FFF2-40B4-BE49-F238E27FC236}">
                  <a16:creationId xmlns:a16="http://schemas.microsoft.com/office/drawing/2014/main" id="{3F5F0AE9-4596-4E16-9566-C4090157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9" name="Text Box 247">
              <a:extLst>
                <a:ext uri="{FF2B5EF4-FFF2-40B4-BE49-F238E27FC236}">
                  <a16:creationId xmlns:a16="http://schemas.microsoft.com/office/drawing/2014/main" id="{2FDDC7E7-69D8-4828-A97A-5B009B0B8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90140" name="Line 250">
              <a:extLst>
                <a:ext uri="{FF2B5EF4-FFF2-40B4-BE49-F238E27FC236}">
                  <a16:creationId xmlns:a16="http://schemas.microsoft.com/office/drawing/2014/main" id="{619D7651-C4D3-4BA8-91B4-091137549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1" name="Line 251">
              <a:extLst>
                <a:ext uri="{FF2B5EF4-FFF2-40B4-BE49-F238E27FC236}">
                  <a16:creationId xmlns:a16="http://schemas.microsoft.com/office/drawing/2014/main" id="{D6DC9E45-32BB-408C-94F4-F31FC4E56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3021" name="Group 252">
              <a:extLst>
                <a:ext uri="{FF2B5EF4-FFF2-40B4-BE49-F238E27FC236}">
                  <a16:creationId xmlns:a16="http://schemas.microsoft.com/office/drawing/2014/main" id="{0B70AA6B-60C1-41C7-8F8E-0FF39E487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>
                <a:extLst>
                  <a:ext uri="{FF2B5EF4-FFF2-40B4-BE49-F238E27FC236}">
                    <a16:creationId xmlns:a16="http://schemas.microsoft.com/office/drawing/2014/main" id="{45E7F69A-AFDA-45B0-8DAB-66927618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44" name="Text Box 254">
                <a:extLst>
                  <a:ext uri="{FF2B5EF4-FFF2-40B4-BE49-F238E27FC236}">
                    <a16:creationId xmlns:a16="http://schemas.microsoft.com/office/drawing/2014/main" id="{18541DBB-4E06-48DD-BB58-0A23A21C5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>
            <a:extLst>
              <a:ext uri="{FF2B5EF4-FFF2-40B4-BE49-F238E27FC236}">
                <a16:creationId xmlns:a16="http://schemas.microsoft.com/office/drawing/2014/main" id="{BADB27EB-3CFE-4ED5-A799-BFC77BB9BBBD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>
              <a:extLst>
                <a:ext uri="{FF2B5EF4-FFF2-40B4-BE49-F238E27FC236}">
                  <a16:creationId xmlns:a16="http://schemas.microsoft.com/office/drawing/2014/main" id="{6E94F43B-CC4B-441D-AF67-D563E8EDD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6" name="Text Box 240">
              <a:extLst>
                <a:ext uri="{FF2B5EF4-FFF2-40B4-BE49-F238E27FC236}">
                  <a16:creationId xmlns:a16="http://schemas.microsoft.com/office/drawing/2014/main" id="{6B63AD90-8826-47F1-8560-3A57D8C06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>
                  <a:solidFill>
                    <a:srgbClr val="000000"/>
                  </a:solidFill>
                  <a:latin typeface="Arial" charset="0"/>
                </a:rPr>
                <a:t>ARP</a:t>
              </a:r>
            </a:p>
          </p:txBody>
        </p:sp>
      </p:grpSp>
      <p:grpSp>
        <p:nvGrpSpPr>
          <p:cNvPr id="704782" name="Group 270">
            <a:extLst>
              <a:ext uri="{FF2B5EF4-FFF2-40B4-BE49-F238E27FC236}">
                <a16:creationId xmlns:a16="http://schemas.microsoft.com/office/drawing/2014/main" id="{49BA4653-DB7A-41ED-8DC0-1769E65BA5A7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>
              <a:extLst>
                <a:ext uri="{FF2B5EF4-FFF2-40B4-BE49-F238E27FC236}">
                  <a16:creationId xmlns:a16="http://schemas.microsoft.com/office/drawing/2014/main" id="{5A41AF10-0BF6-43B1-9EDD-B31C91F7F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1" name="Rectangle 272">
              <a:extLst>
                <a:ext uri="{FF2B5EF4-FFF2-40B4-BE49-F238E27FC236}">
                  <a16:creationId xmlns:a16="http://schemas.microsoft.com/office/drawing/2014/main" id="{BDB38D3B-B92C-4D42-A2C6-27F820653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2" name="Rectangle 273">
              <a:extLst>
                <a:ext uri="{FF2B5EF4-FFF2-40B4-BE49-F238E27FC236}">
                  <a16:creationId xmlns:a16="http://schemas.microsoft.com/office/drawing/2014/main" id="{FE97670C-A5E7-4A5B-BE2C-E194E2505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3" name="Rectangle 274">
              <a:extLst>
                <a:ext uri="{FF2B5EF4-FFF2-40B4-BE49-F238E27FC236}">
                  <a16:creationId xmlns:a16="http://schemas.microsoft.com/office/drawing/2014/main" id="{39512B2A-08DC-44C1-B40D-5B12414B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4" name="Text Box 275">
              <a:extLst>
                <a:ext uri="{FF2B5EF4-FFF2-40B4-BE49-F238E27FC236}">
                  <a16:creationId xmlns:a16="http://schemas.microsoft.com/office/drawing/2014/main" id="{D828BFF1-14BB-4B79-BFC7-0EDBEA4A0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>
                  <a:solidFill>
                    <a:srgbClr val="000000"/>
                  </a:solidFill>
                  <a:latin typeface="Arial" charset="0"/>
                </a:rPr>
                <a:t>ARP reply</a:t>
              </a:r>
            </a:p>
          </p:txBody>
        </p:sp>
      </p:grpSp>
      <p:pic>
        <p:nvPicPr>
          <p:cNvPr id="213008" name="Picture 6" descr="underline_base">
            <a:extLst>
              <a:ext uri="{FF2B5EF4-FFF2-40B4-BE49-F238E27FC236}">
                <a16:creationId xmlns:a16="http://schemas.microsoft.com/office/drawing/2014/main" id="{3C72CFE3-D6D3-4E4B-8822-6E14827D8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>
            <a:extLst>
              <a:ext uri="{FF2B5EF4-FFF2-40B4-BE49-F238E27FC236}">
                <a16:creationId xmlns:a16="http://schemas.microsoft.com/office/drawing/2014/main" id="{443C4FD2-2358-4AA2-B575-2F7ABBD2A37B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>
              <a:extLst>
                <a:ext uri="{FF2B5EF4-FFF2-40B4-BE49-F238E27FC236}">
                  <a16:creationId xmlns:a16="http://schemas.microsoft.com/office/drawing/2014/main" id="{9958FBEA-FE4C-455D-A1B2-606C7F6C0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234" name="Line 36">
              <a:extLst>
                <a:ext uri="{FF2B5EF4-FFF2-40B4-BE49-F238E27FC236}">
                  <a16:creationId xmlns:a16="http://schemas.microsoft.com/office/drawing/2014/main" id="{76BD4687-8B67-4AB8-B690-2A225E6DD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235" name="Line 43">
              <a:extLst>
                <a:ext uri="{FF2B5EF4-FFF2-40B4-BE49-F238E27FC236}">
                  <a16:creationId xmlns:a16="http://schemas.microsoft.com/office/drawing/2014/main" id="{0ACF848B-803C-495C-8BA0-9257BB09C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236" name="Line 44">
              <a:extLst>
                <a:ext uri="{FF2B5EF4-FFF2-40B4-BE49-F238E27FC236}">
                  <a16:creationId xmlns:a16="http://schemas.microsoft.com/office/drawing/2014/main" id="{B109A4C1-395B-42D3-B06C-DA81C8B53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237" name="Line 48">
              <a:extLst>
                <a:ext uri="{FF2B5EF4-FFF2-40B4-BE49-F238E27FC236}">
                  <a16:creationId xmlns:a16="http://schemas.microsoft.com/office/drawing/2014/main" id="{C0A05B7C-942E-446E-96DE-30C930482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59" name="Text Box 240">
              <a:extLst>
                <a:ext uri="{FF2B5EF4-FFF2-40B4-BE49-F238E27FC236}">
                  <a16:creationId xmlns:a16="http://schemas.microsoft.com/office/drawing/2014/main" id="{BA7320AE-4EB4-40A1-BCBA-A0C98175A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>
              <a:extLst>
                <a:ext uri="{FF2B5EF4-FFF2-40B4-BE49-F238E27FC236}">
                  <a16:creationId xmlns:a16="http://schemas.microsoft.com/office/drawing/2014/main" id="{7DB6C23D-A8F1-4A53-BF49-9C1CC34D5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>
                <a:extLst>
                  <a:ext uri="{FF2B5EF4-FFF2-40B4-BE49-F238E27FC236}">
                    <a16:creationId xmlns:a16="http://schemas.microsoft.com/office/drawing/2014/main" id="{8F020F2D-CD2C-452F-91A7-AE403A6596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>
                <a:extLst>
                  <a:ext uri="{FF2B5EF4-FFF2-40B4-BE49-F238E27FC236}">
                    <a16:creationId xmlns:a16="http://schemas.microsoft.com/office/drawing/2014/main" id="{12DA15F8-9145-453F-A3D5-F94376FBD8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>
              <a:extLst>
                <a:ext uri="{FF2B5EF4-FFF2-40B4-BE49-F238E27FC236}">
                  <a16:creationId xmlns:a16="http://schemas.microsoft.com/office/drawing/2014/main" id="{A9B83C59-A2A4-4F63-8045-5AEBD7B99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>
              <a:extLst>
                <a:ext uri="{FF2B5EF4-FFF2-40B4-BE49-F238E27FC236}">
                  <a16:creationId xmlns:a16="http://schemas.microsoft.com/office/drawing/2014/main" id="{6BB1D4AE-82C1-4579-83E5-C139A50350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1" name="Rectangle 43">
              <a:extLst>
                <a:ext uri="{FF2B5EF4-FFF2-40B4-BE49-F238E27FC236}">
                  <a16:creationId xmlns:a16="http://schemas.microsoft.com/office/drawing/2014/main" id="{939A4D06-961E-4542-822E-D6A551DD84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2" name="Rectangle 43">
              <a:extLst>
                <a:ext uri="{FF2B5EF4-FFF2-40B4-BE49-F238E27FC236}">
                  <a16:creationId xmlns:a16="http://schemas.microsoft.com/office/drawing/2014/main" id="{86446078-3806-4269-90EE-959CE47182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214244" name="Group 248">
              <a:extLst>
                <a:ext uri="{FF2B5EF4-FFF2-40B4-BE49-F238E27FC236}">
                  <a16:creationId xmlns:a16="http://schemas.microsoft.com/office/drawing/2014/main" id="{328D3437-638D-40AD-A99C-0F5BCB2B1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>
                <a:extLst>
                  <a:ext uri="{FF2B5EF4-FFF2-40B4-BE49-F238E27FC236}">
                    <a16:creationId xmlns:a16="http://schemas.microsoft.com/office/drawing/2014/main" id="{85A968FC-4305-4164-A08F-BDD8584CA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81" name="Rectangle 149">
                <a:extLst>
                  <a:ext uri="{FF2B5EF4-FFF2-40B4-BE49-F238E27FC236}">
                    <a16:creationId xmlns:a16="http://schemas.microsoft.com/office/drawing/2014/main" id="{57F8A300-BC08-4B5B-942A-E1A7772F7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4261" name="Freeform 150">
                <a:extLst>
                  <a:ext uri="{FF2B5EF4-FFF2-40B4-BE49-F238E27FC236}">
                    <a16:creationId xmlns:a16="http://schemas.microsoft.com/office/drawing/2014/main" id="{774AC488-8910-4143-9089-C2C17C75E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262" name="Freeform 151">
                <a:extLst>
                  <a:ext uri="{FF2B5EF4-FFF2-40B4-BE49-F238E27FC236}">
                    <a16:creationId xmlns:a16="http://schemas.microsoft.com/office/drawing/2014/main" id="{5A1DE5B5-A4D3-4521-BC70-782D627DC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84" name="Rectangle 152">
                <a:extLst>
                  <a:ext uri="{FF2B5EF4-FFF2-40B4-BE49-F238E27FC236}">
                    <a16:creationId xmlns:a16="http://schemas.microsoft.com/office/drawing/2014/main" id="{8AA7163D-4106-4237-946E-FAA9B7751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4264" name="Group 153">
                <a:extLst>
                  <a:ext uri="{FF2B5EF4-FFF2-40B4-BE49-F238E27FC236}">
                    <a16:creationId xmlns:a16="http://schemas.microsoft.com/office/drawing/2014/main" id="{5C124E93-D521-46AD-A60E-D5BB0DFBF8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>
                  <a:extLst>
                    <a:ext uri="{FF2B5EF4-FFF2-40B4-BE49-F238E27FC236}">
                      <a16:creationId xmlns:a16="http://schemas.microsoft.com/office/drawing/2014/main" id="{4D460E39-91B1-43A8-84C7-04B00AA9A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11" name="AutoShape 155">
                  <a:extLst>
                    <a:ext uri="{FF2B5EF4-FFF2-40B4-BE49-F238E27FC236}">
                      <a16:creationId xmlns:a16="http://schemas.microsoft.com/office/drawing/2014/main" id="{ABD9D174-0183-4B6C-9DC7-AF050FDF61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386" name="Rectangle 156">
                <a:extLst>
                  <a:ext uri="{FF2B5EF4-FFF2-40B4-BE49-F238E27FC236}">
                    <a16:creationId xmlns:a16="http://schemas.microsoft.com/office/drawing/2014/main" id="{6893505E-6179-415B-8787-3812A7C59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4266" name="Group 157">
                <a:extLst>
                  <a:ext uri="{FF2B5EF4-FFF2-40B4-BE49-F238E27FC236}">
                    <a16:creationId xmlns:a16="http://schemas.microsoft.com/office/drawing/2014/main" id="{EC712F35-AEB0-4192-AEF4-23ADDE456E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>
                  <a:extLst>
                    <a:ext uri="{FF2B5EF4-FFF2-40B4-BE49-F238E27FC236}">
                      <a16:creationId xmlns:a16="http://schemas.microsoft.com/office/drawing/2014/main" id="{5E5DE6F2-7B4D-41FE-94C6-23DF965CE6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09" name="AutoShape 159">
                  <a:extLst>
                    <a:ext uri="{FF2B5EF4-FFF2-40B4-BE49-F238E27FC236}">
                      <a16:creationId xmlns:a16="http://schemas.microsoft.com/office/drawing/2014/main" id="{273A9060-606E-4125-9ED3-977CE571C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388" name="Rectangle 160">
                <a:extLst>
                  <a:ext uri="{FF2B5EF4-FFF2-40B4-BE49-F238E27FC236}">
                    <a16:creationId xmlns:a16="http://schemas.microsoft.com/office/drawing/2014/main" id="{14DAC791-D64A-4F28-BB86-94BAA93E5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89" name="Rectangle 161">
                <a:extLst>
                  <a:ext uri="{FF2B5EF4-FFF2-40B4-BE49-F238E27FC236}">
                    <a16:creationId xmlns:a16="http://schemas.microsoft.com/office/drawing/2014/main" id="{4D771D2E-1AB0-435F-A52D-80205BACB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4269" name="Group 162">
                <a:extLst>
                  <a:ext uri="{FF2B5EF4-FFF2-40B4-BE49-F238E27FC236}">
                    <a16:creationId xmlns:a16="http://schemas.microsoft.com/office/drawing/2014/main" id="{6683F102-2767-46AE-9D1D-AC373472D5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>
                  <a:extLst>
                    <a:ext uri="{FF2B5EF4-FFF2-40B4-BE49-F238E27FC236}">
                      <a16:creationId xmlns:a16="http://schemas.microsoft.com/office/drawing/2014/main" id="{6041130C-DA8B-44F5-AFF5-2FE992D20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07" name="AutoShape 164">
                  <a:extLst>
                    <a:ext uri="{FF2B5EF4-FFF2-40B4-BE49-F238E27FC236}">
                      <a16:creationId xmlns:a16="http://schemas.microsoft.com/office/drawing/2014/main" id="{AC0D4802-4FC9-44C4-9E51-91D90518A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4270" name="Freeform 165">
                <a:extLst>
                  <a:ext uri="{FF2B5EF4-FFF2-40B4-BE49-F238E27FC236}">
                    <a16:creationId xmlns:a16="http://schemas.microsoft.com/office/drawing/2014/main" id="{003365BD-0D4D-49BF-9F55-E1E8C7709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4271" name="Group 166">
                <a:extLst>
                  <a:ext uri="{FF2B5EF4-FFF2-40B4-BE49-F238E27FC236}">
                    <a16:creationId xmlns:a16="http://schemas.microsoft.com/office/drawing/2014/main" id="{BA771943-AFE1-4196-BB2C-1EBCC53400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>
                  <a:extLst>
                    <a:ext uri="{FF2B5EF4-FFF2-40B4-BE49-F238E27FC236}">
                      <a16:creationId xmlns:a16="http://schemas.microsoft.com/office/drawing/2014/main" id="{6F87399D-C14D-4F05-99F8-4875B06C32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05" name="AutoShape 168">
                  <a:extLst>
                    <a:ext uri="{FF2B5EF4-FFF2-40B4-BE49-F238E27FC236}">
                      <a16:creationId xmlns:a16="http://schemas.microsoft.com/office/drawing/2014/main" id="{032CA502-18C2-49C9-A35D-41759FE14E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393" name="Rectangle 169">
                <a:extLst>
                  <a:ext uri="{FF2B5EF4-FFF2-40B4-BE49-F238E27FC236}">
                    <a16:creationId xmlns:a16="http://schemas.microsoft.com/office/drawing/2014/main" id="{993AE6C8-9E46-4E76-A169-F1B7C0FCE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4273" name="Freeform 170">
                <a:extLst>
                  <a:ext uri="{FF2B5EF4-FFF2-40B4-BE49-F238E27FC236}">
                    <a16:creationId xmlns:a16="http://schemas.microsoft.com/office/drawing/2014/main" id="{1848804E-E490-40F9-980B-413564923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274" name="Freeform 171">
                <a:extLst>
                  <a:ext uri="{FF2B5EF4-FFF2-40B4-BE49-F238E27FC236}">
                    <a16:creationId xmlns:a16="http://schemas.microsoft.com/office/drawing/2014/main" id="{3F6EBABA-1409-4971-BEEE-A9250B40F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96" name="Oval 172">
                <a:extLst>
                  <a:ext uri="{FF2B5EF4-FFF2-40B4-BE49-F238E27FC236}">
                    <a16:creationId xmlns:a16="http://schemas.microsoft.com/office/drawing/2014/main" id="{EF105571-9E34-420C-9517-8B98C6459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4276" name="Freeform 173">
                <a:extLst>
                  <a:ext uri="{FF2B5EF4-FFF2-40B4-BE49-F238E27FC236}">
                    <a16:creationId xmlns:a16="http://schemas.microsoft.com/office/drawing/2014/main" id="{5AAA931F-FCE7-4737-A65B-A310A9B4B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98" name="AutoShape 174">
                <a:extLst>
                  <a:ext uri="{FF2B5EF4-FFF2-40B4-BE49-F238E27FC236}">
                    <a16:creationId xmlns:a16="http://schemas.microsoft.com/office/drawing/2014/main" id="{A602DCE5-DC14-4881-9550-3B0655AAA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99" name="AutoShape 175">
                <a:extLst>
                  <a:ext uri="{FF2B5EF4-FFF2-40B4-BE49-F238E27FC236}">
                    <a16:creationId xmlns:a16="http://schemas.microsoft.com/office/drawing/2014/main" id="{7A4AA0B4-404A-45F9-8A01-3D4DC64F5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0" name="Oval 176">
                <a:extLst>
                  <a:ext uri="{FF2B5EF4-FFF2-40B4-BE49-F238E27FC236}">
                    <a16:creationId xmlns:a16="http://schemas.microsoft.com/office/drawing/2014/main" id="{6A5DE142-A1F8-4379-B5CB-063DD6D57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1" name="Oval 177">
                <a:extLst>
                  <a:ext uri="{FF2B5EF4-FFF2-40B4-BE49-F238E27FC236}">
                    <a16:creationId xmlns:a16="http://schemas.microsoft.com/office/drawing/2014/main" id="{2DD9859B-B293-441C-8045-418114152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2" name="Oval 178">
                <a:extLst>
                  <a:ext uri="{FF2B5EF4-FFF2-40B4-BE49-F238E27FC236}">
                    <a16:creationId xmlns:a16="http://schemas.microsoft.com/office/drawing/2014/main" id="{19D9AC26-DAA3-47C9-B55D-BAA3C9070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3" name="Rectangle 179">
                <a:extLst>
                  <a:ext uri="{FF2B5EF4-FFF2-40B4-BE49-F238E27FC236}">
                    <a16:creationId xmlns:a16="http://schemas.microsoft.com/office/drawing/2014/main" id="{E5E9AD70-EB18-4785-A6BF-CFD529C76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4245" name="Group 48">
              <a:extLst>
                <a:ext uri="{FF2B5EF4-FFF2-40B4-BE49-F238E27FC236}">
                  <a16:creationId xmlns:a16="http://schemas.microsoft.com/office/drawing/2014/main" id="{60566A37-90D8-4F75-875F-015AED4FB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>
                <a:extLst>
                  <a:ext uri="{FF2B5EF4-FFF2-40B4-BE49-F238E27FC236}">
                    <a16:creationId xmlns:a16="http://schemas.microsoft.com/office/drawing/2014/main" id="{D6358898-66C7-4019-936B-22DF7A003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68" name="Line 50">
                <a:extLst>
                  <a:ext uri="{FF2B5EF4-FFF2-40B4-BE49-F238E27FC236}">
                    <a16:creationId xmlns:a16="http://schemas.microsoft.com/office/drawing/2014/main" id="{742B7D90-CB84-481C-8714-A26B4720A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69" name="Line 51">
                <a:extLst>
                  <a:ext uri="{FF2B5EF4-FFF2-40B4-BE49-F238E27FC236}">
                    <a16:creationId xmlns:a16="http://schemas.microsoft.com/office/drawing/2014/main" id="{30FA9AA6-B44C-451A-A1D8-3C3BAA2D5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70" name="Rectangle 52">
                <a:extLst>
                  <a:ext uri="{FF2B5EF4-FFF2-40B4-BE49-F238E27FC236}">
                    <a16:creationId xmlns:a16="http://schemas.microsoft.com/office/drawing/2014/main" id="{F7A82F7C-F70B-44B2-8A6B-589B0DDA7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1371" name="Oval 53">
                <a:extLst>
                  <a:ext uri="{FF2B5EF4-FFF2-40B4-BE49-F238E27FC236}">
                    <a16:creationId xmlns:a16="http://schemas.microsoft.com/office/drawing/2014/main" id="{4E78F725-A10E-462A-8C9C-A176F8C99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4251" name="Group 54">
                <a:extLst>
                  <a:ext uri="{FF2B5EF4-FFF2-40B4-BE49-F238E27FC236}">
                    <a16:creationId xmlns:a16="http://schemas.microsoft.com/office/drawing/2014/main" id="{FC8213A8-61E7-4006-A297-D7586A84CD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>
                  <a:extLst>
                    <a:ext uri="{FF2B5EF4-FFF2-40B4-BE49-F238E27FC236}">
                      <a16:creationId xmlns:a16="http://schemas.microsoft.com/office/drawing/2014/main" id="{F90C42A1-4553-4E28-ADE0-BBB27E226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8" name="Line 56">
                  <a:extLst>
                    <a:ext uri="{FF2B5EF4-FFF2-40B4-BE49-F238E27FC236}">
                      <a16:creationId xmlns:a16="http://schemas.microsoft.com/office/drawing/2014/main" id="{0292A670-1C0E-40DA-92EE-0027BEB64B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9" name="Line 57">
                  <a:extLst>
                    <a:ext uri="{FF2B5EF4-FFF2-40B4-BE49-F238E27FC236}">
                      <a16:creationId xmlns:a16="http://schemas.microsoft.com/office/drawing/2014/main" id="{22DF322A-BCD4-4D15-A132-81B8B2973A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4252" name="Group 58">
                <a:extLst>
                  <a:ext uri="{FF2B5EF4-FFF2-40B4-BE49-F238E27FC236}">
                    <a16:creationId xmlns:a16="http://schemas.microsoft.com/office/drawing/2014/main" id="{6968A6F0-1196-4E4C-A6A7-89C22D91CD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>
                  <a:extLst>
                    <a:ext uri="{FF2B5EF4-FFF2-40B4-BE49-F238E27FC236}">
                      <a16:creationId xmlns:a16="http://schemas.microsoft.com/office/drawing/2014/main" id="{F254BDEB-51D1-4141-A6ED-9A01DB70A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5" name="Line 60">
                  <a:extLst>
                    <a:ext uri="{FF2B5EF4-FFF2-40B4-BE49-F238E27FC236}">
                      <a16:creationId xmlns:a16="http://schemas.microsoft.com/office/drawing/2014/main" id="{2D0BADFA-7222-4FEA-A5BC-BFCD19EF0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6" name="Line 61">
                  <a:extLst>
                    <a:ext uri="{FF2B5EF4-FFF2-40B4-BE49-F238E27FC236}">
                      <a16:creationId xmlns:a16="http://schemas.microsoft.com/office/drawing/2014/main" id="{F1E3B5D9-551B-4B32-B7B2-115C053E74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1139" name="Footer Placeholder 4">
            <a:extLst>
              <a:ext uri="{FF2B5EF4-FFF2-40B4-BE49-F238E27FC236}">
                <a16:creationId xmlns:a16="http://schemas.microsoft.com/office/drawing/2014/main" id="{25F50161-8EA7-4253-8A9B-010F13C3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91140" name="Slide Number Placeholder 5">
            <a:extLst>
              <a:ext uri="{FF2B5EF4-FFF2-40B4-BE49-F238E27FC236}">
                <a16:creationId xmlns:a16="http://schemas.microsoft.com/office/drawing/2014/main" id="{10EC7A6E-7431-4E5C-BD32-1799169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latin typeface="Arial" panose="020B0604020202020204" pitchFamily="34" charset="0"/>
              </a:rPr>
              <a:t>5-</a:t>
            </a:r>
            <a:fld id="{FB02A52F-8CB2-48CF-9CCC-D9655C1A76F3}" type="slidenum">
              <a:rPr lang="en-US" altLang="en-US" sz="1200" i="0">
                <a:latin typeface="Arial" panose="020B0604020202020204" pitchFamily="34" charset="0"/>
              </a:rPr>
              <a:pPr/>
              <a:t>93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214020" name="Freeform 236">
            <a:extLst>
              <a:ext uri="{FF2B5EF4-FFF2-40B4-BE49-F238E27FC236}">
                <a16:creationId xmlns:a16="http://schemas.microsoft.com/office/drawing/2014/main" id="{07EE16D4-1054-421B-B03E-738333EE987E}"/>
              </a:ext>
            </a:extLst>
          </p:cNvPr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4021" name="Group 44">
            <a:extLst>
              <a:ext uri="{FF2B5EF4-FFF2-40B4-BE49-F238E27FC236}">
                <a16:creationId xmlns:a16="http://schemas.microsoft.com/office/drawing/2014/main" id="{AE4324F0-6316-477D-9741-50C167A08181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>
              <a:extLst>
                <a:ext uri="{FF2B5EF4-FFF2-40B4-BE49-F238E27FC236}">
                  <a16:creationId xmlns:a16="http://schemas.microsoft.com/office/drawing/2014/main" id="{33F1064D-54D2-4243-983A-130D22932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4226" name="Group 46">
              <a:extLst>
                <a:ext uri="{FF2B5EF4-FFF2-40B4-BE49-F238E27FC236}">
                  <a16:creationId xmlns:a16="http://schemas.microsoft.com/office/drawing/2014/main" id="{64F2318E-3541-4F48-9689-2FE8911B7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>
                <a:extLst>
                  <a:ext uri="{FF2B5EF4-FFF2-40B4-BE49-F238E27FC236}">
                    <a16:creationId xmlns:a16="http://schemas.microsoft.com/office/drawing/2014/main" id="{453703F9-ADB9-4622-902C-BAF159A65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49" name="Text Box 48">
                <a:extLst>
                  <a:ext uri="{FF2B5EF4-FFF2-40B4-BE49-F238E27FC236}">
                    <a16:creationId xmlns:a16="http://schemas.microsoft.com/office/drawing/2014/main" id="{9E40779B-79D3-43EF-A540-F3E886F0B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>
                    <a:latin typeface="Arial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91350" name="Line 49">
                <a:extLst>
                  <a:ext uri="{FF2B5EF4-FFF2-40B4-BE49-F238E27FC236}">
                    <a16:creationId xmlns:a16="http://schemas.microsoft.com/office/drawing/2014/main" id="{2F4BD7B9-F4AB-4C17-B463-5DF84CA3E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1" name="Line 50">
                <a:extLst>
                  <a:ext uri="{FF2B5EF4-FFF2-40B4-BE49-F238E27FC236}">
                    <a16:creationId xmlns:a16="http://schemas.microsoft.com/office/drawing/2014/main" id="{337AEC6C-38EF-4933-9C06-20BF26594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2" name="Line 51">
                <a:extLst>
                  <a:ext uri="{FF2B5EF4-FFF2-40B4-BE49-F238E27FC236}">
                    <a16:creationId xmlns:a16="http://schemas.microsoft.com/office/drawing/2014/main" id="{A7FF060D-6E22-4110-85DF-AEDD9AF12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3" name="Line 52">
                <a:extLst>
                  <a:ext uri="{FF2B5EF4-FFF2-40B4-BE49-F238E27FC236}">
                    <a16:creationId xmlns:a16="http://schemas.microsoft.com/office/drawing/2014/main" id="{E22CA5ED-F6C6-4D1C-B54B-3A29D63E8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5589" name="Group 53">
            <a:extLst>
              <a:ext uri="{FF2B5EF4-FFF2-40B4-BE49-F238E27FC236}">
                <a16:creationId xmlns:a16="http://schemas.microsoft.com/office/drawing/2014/main" id="{AF376C7C-96A1-430E-800D-2310A47384A4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>
              <a:extLst>
                <a:ext uri="{FF2B5EF4-FFF2-40B4-BE49-F238E27FC236}">
                  <a16:creationId xmlns:a16="http://schemas.microsoft.com/office/drawing/2014/main" id="{AFA7AA4E-492E-44B7-B8C2-343F9C4E9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45" name="Text Box 55">
              <a:extLst>
                <a:ext uri="{FF2B5EF4-FFF2-40B4-BE49-F238E27FC236}">
                  <a16:creationId xmlns:a16="http://schemas.microsoft.com/office/drawing/2014/main" id="{3C0F863D-E7FF-49C8-BCC9-918782BCB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>
                  <a:solidFill>
                    <a:schemeClr val="bg1"/>
                  </a:solidFill>
                  <a:latin typeface="Arial" charset="0"/>
                </a:rPr>
                <a:t>DNS</a:t>
              </a:r>
            </a:p>
          </p:txBody>
        </p:sp>
      </p:grpSp>
      <p:grpSp>
        <p:nvGrpSpPr>
          <p:cNvPr id="214023" name="Group 58">
            <a:extLst>
              <a:ext uri="{FF2B5EF4-FFF2-40B4-BE49-F238E27FC236}">
                <a16:creationId xmlns:a16="http://schemas.microsoft.com/office/drawing/2014/main" id="{57DB8338-7153-4AD5-9152-5A345B40FB15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>
              <a:extLst>
                <a:ext uri="{FF2B5EF4-FFF2-40B4-BE49-F238E27FC236}">
                  <a16:creationId xmlns:a16="http://schemas.microsoft.com/office/drawing/2014/main" id="{A12BA5D6-28F0-4577-B91B-942279EA2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>
                <a:extLst>
                  <a:ext uri="{FF2B5EF4-FFF2-40B4-BE49-F238E27FC236}">
                    <a16:creationId xmlns:a16="http://schemas.microsoft.com/office/drawing/2014/main" id="{CE12546F-84E4-48A4-A710-FFCE5008F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43" name="Text Box 61">
                <a:extLst>
                  <a:ext uri="{FF2B5EF4-FFF2-40B4-BE49-F238E27FC236}">
                    <a16:creationId xmlns:a16="http://schemas.microsoft.com/office/drawing/2014/main" id="{2AB82233-06AB-45ED-9707-9199EE10B2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sp>
          <p:nvSpPr>
            <p:cNvPr id="91340" name="Rectangle 62">
              <a:extLst>
                <a:ext uri="{FF2B5EF4-FFF2-40B4-BE49-F238E27FC236}">
                  <a16:creationId xmlns:a16="http://schemas.microsoft.com/office/drawing/2014/main" id="{BECD3C6C-1F39-47CD-91C0-7B92B2ED1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41" name="Rectangle 63">
              <a:extLst>
                <a:ext uri="{FF2B5EF4-FFF2-40B4-BE49-F238E27FC236}">
                  <a16:creationId xmlns:a16="http://schemas.microsoft.com/office/drawing/2014/main" id="{0ABCFAA3-22DE-4283-8F6C-90C075583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14024" name="Group 64">
            <a:extLst>
              <a:ext uri="{FF2B5EF4-FFF2-40B4-BE49-F238E27FC236}">
                <a16:creationId xmlns:a16="http://schemas.microsoft.com/office/drawing/2014/main" id="{6522F909-8E1A-468F-A97F-2492BAA42469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>
              <a:extLst>
                <a:ext uri="{FF2B5EF4-FFF2-40B4-BE49-F238E27FC236}">
                  <a16:creationId xmlns:a16="http://schemas.microsoft.com/office/drawing/2014/main" id="{D300CBB1-4611-4538-A4AA-CC89CB70C5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>
                <a:extLst>
                  <a:ext uri="{FF2B5EF4-FFF2-40B4-BE49-F238E27FC236}">
                    <a16:creationId xmlns:a16="http://schemas.microsoft.com/office/drawing/2014/main" id="{1F1B6161-DB4A-4790-BE2D-9394C3490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38" name="Text Box 67">
                <a:extLst>
                  <a:ext uri="{FF2B5EF4-FFF2-40B4-BE49-F238E27FC236}">
                    <a16:creationId xmlns:a16="http://schemas.microsoft.com/office/drawing/2014/main" id="{AAC3640E-EE7E-4B53-B933-280596C73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214213" name="Group 68">
              <a:extLst>
                <a:ext uri="{FF2B5EF4-FFF2-40B4-BE49-F238E27FC236}">
                  <a16:creationId xmlns:a16="http://schemas.microsoft.com/office/drawing/2014/main" id="{F634489B-FCF9-4717-8C5B-3863754AE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>
                <a:extLst>
                  <a:ext uri="{FF2B5EF4-FFF2-40B4-BE49-F238E27FC236}">
                    <a16:creationId xmlns:a16="http://schemas.microsoft.com/office/drawing/2014/main" id="{CC8CE686-86B1-42E1-94EE-0D7D07105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36" name="Rectangle 70">
                <a:extLst>
                  <a:ext uri="{FF2B5EF4-FFF2-40B4-BE49-F238E27FC236}">
                    <a16:creationId xmlns:a16="http://schemas.microsoft.com/office/drawing/2014/main" id="{9EE143EF-55A3-4BDE-911E-1FDC41C48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14025" name="Group 71">
            <a:extLst>
              <a:ext uri="{FF2B5EF4-FFF2-40B4-BE49-F238E27FC236}">
                <a16:creationId xmlns:a16="http://schemas.microsoft.com/office/drawing/2014/main" id="{227C9CA6-2648-4FF7-B77B-8E09E49B75A4}"/>
              </a:ext>
            </a:extLst>
          </p:cNvPr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>
              <a:extLst>
                <a:ext uri="{FF2B5EF4-FFF2-40B4-BE49-F238E27FC236}">
                  <a16:creationId xmlns:a16="http://schemas.microsoft.com/office/drawing/2014/main" id="{3997B377-A3E3-4C1A-8A6E-26AE1175C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32" name="Rectangle 73">
              <a:extLst>
                <a:ext uri="{FF2B5EF4-FFF2-40B4-BE49-F238E27FC236}">
                  <a16:creationId xmlns:a16="http://schemas.microsoft.com/office/drawing/2014/main" id="{F66E5EFC-1722-4E4D-AF2A-086AEA7B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14026" name="Group 74">
            <a:extLst>
              <a:ext uri="{FF2B5EF4-FFF2-40B4-BE49-F238E27FC236}">
                <a16:creationId xmlns:a16="http://schemas.microsoft.com/office/drawing/2014/main" id="{CE692A67-D52F-47D8-B550-C9584073FB93}"/>
              </a:ext>
            </a:extLst>
          </p:cNvPr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>
              <a:extLst>
                <a:ext uri="{FF2B5EF4-FFF2-40B4-BE49-F238E27FC236}">
                  <a16:creationId xmlns:a16="http://schemas.microsoft.com/office/drawing/2014/main" id="{209FD262-6619-410A-8C04-969880F92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>
                <a:extLst>
                  <a:ext uri="{FF2B5EF4-FFF2-40B4-BE49-F238E27FC236}">
                    <a16:creationId xmlns:a16="http://schemas.microsoft.com/office/drawing/2014/main" id="{326E4868-D91A-4ABC-A929-0B0DA37979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>
                  <a:extLst>
                    <a:ext uri="{FF2B5EF4-FFF2-40B4-BE49-F238E27FC236}">
                      <a16:creationId xmlns:a16="http://schemas.microsoft.com/office/drawing/2014/main" id="{FAA56DBE-49EF-4E09-AC2B-3C18B9E692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>
                    <a:extLst>
                      <a:ext uri="{FF2B5EF4-FFF2-40B4-BE49-F238E27FC236}">
                        <a16:creationId xmlns:a16="http://schemas.microsoft.com/office/drawing/2014/main" id="{F79EE86B-7168-42EB-A596-FC02ADDA21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30" name="Text Box 79">
                    <a:extLst>
                      <a:ext uri="{FF2B5EF4-FFF2-40B4-BE49-F238E27FC236}">
                        <a16:creationId xmlns:a16="http://schemas.microsoft.com/office/drawing/2014/main" id="{2EB53CAE-D060-47C3-B63B-3F5B13DEA4B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>
                  <a:extLst>
                    <a:ext uri="{FF2B5EF4-FFF2-40B4-BE49-F238E27FC236}">
                      <a16:creationId xmlns:a16="http://schemas.microsoft.com/office/drawing/2014/main" id="{4ACBCF1F-0AB7-48C5-A2E9-EC83FD099B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>
                    <a:extLst>
                      <a:ext uri="{FF2B5EF4-FFF2-40B4-BE49-F238E27FC236}">
                        <a16:creationId xmlns:a16="http://schemas.microsoft.com/office/drawing/2014/main" id="{714A33CB-CBDE-418D-ADF2-AC0D3899AD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28" name="Rectangle 82">
                    <a:extLst>
                      <a:ext uri="{FF2B5EF4-FFF2-40B4-BE49-F238E27FC236}">
                        <a16:creationId xmlns:a16="http://schemas.microsoft.com/office/drawing/2014/main" id="{F40D8AC1-93EF-4676-BA0A-F91B094313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1323" name="Rectangle 83">
                <a:extLst>
                  <a:ext uri="{FF2B5EF4-FFF2-40B4-BE49-F238E27FC236}">
                    <a16:creationId xmlns:a16="http://schemas.microsoft.com/office/drawing/2014/main" id="{62031C4C-70E7-4157-94A0-FB9A7D31E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24" name="Rectangle 84">
                <a:extLst>
                  <a:ext uri="{FF2B5EF4-FFF2-40B4-BE49-F238E27FC236}">
                    <a16:creationId xmlns:a16="http://schemas.microsoft.com/office/drawing/2014/main" id="{A3B1BBB6-062F-42ED-A3AA-CB8A2F8FF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319" name="Rectangle 85">
              <a:extLst>
                <a:ext uri="{FF2B5EF4-FFF2-40B4-BE49-F238E27FC236}">
                  <a16:creationId xmlns:a16="http://schemas.microsoft.com/office/drawing/2014/main" id="{46B60620-F702-4012-9B7A-768C63495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20" name="Rectangle 86">
              <a:extLst>
                <a:ext uri="{FF2B5EF4-FFF2-40B4-BE49-F238E27FC236}">
                  <a16:creationId xmlns:a16="http://schemas.microsoft.com/office/drawing/2014/main" id="{21F2AA24-A49B-4D62-8F59-CAC510C41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21" name="Rectangle 87">
              <a:extLst>
                <a:ext uri="{FF2B5EF4-FFF2-40B4-BE49-F238E27FC236}">
                  <a16:creationId xmlns:a16="http://schemas.microsoft.com/office/drawing/2014/main" id="{7C3B4A42-0B19-4EA1-AE14-B0B59FD0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91148" name="AutoShape 88">
            <a:extLst>
              <a:ext uri="{FF2B5EF4-FFF2-40B4-BE49-F238E27FC236}">
                <a16:creationId xmlns:a16="http://schemas.microsoft.com/office/drawing/2014/main" id="{5113B4AD-7A5E-45C3-A79E-9625CD09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05625" name="Group 89">
            <a:extLst>
              <a:ext uri="{FF2B5EF4-FFF2-40B4-BE49-F238E27FC236}">
                <a16:creationId xmlns:a16="http://schemas.microsoft.com/office/drawing/2014/main" id="{2B885376-D019-43D2-B779-5ABE7E1276B6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>
              <a:extLst>
                <a:ext uri="{FF2B5EF4-FFF2-40B4-BE49-F238E27FC236}">
                  <a16:creationId xmlns:a16="http://schemas.microsoft.com/office/drawing/2014/main" id="{2442D75B-B0D7-4186-AD39-988E3B720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>
                <a:extLst>
                  <a:ext uri="{FF2B5EF4-FFF2-40B4-BE49-F238E27FC236}">
                    <a16:creationId xmlns:a16="http://schemas.microsoft.com/office/drawing/2014/main" id="{A89DB613-1CA7-431D-A220-14AECF1EAE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>
                  <a:extLst>
                    <a:ext uri="{FF2B5EF4-FFF2-40B4-BE49-F238E27FC236}">
                      <a16:creationId xmlns:a16="http://schemas.microsoft.com/office/drawing/2014/main" id="{C76842E2-1FC4-4B10-B6C0-F6BFFE0FB7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>
                    <a:extLst>
                      <a:ext uri="{FF2B5EF4-FFF2-40B4-BE49-F238E27FC236}">
                        <a16:creationId xmlns:a16="http://schemas.microsoft.com/office/drawing/2014/main" id="{5CE258F6-7C41-4352-9B23-01BC326405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17" name="Text Box 94">
                    <a:extLst>
                      <a:ext uri="{FF2B5EF4-FFF2-40B4-BE49-F238E27FC236}">
                        <a16:creationId xmlns:a16="http://schemas.microsoft.com/office/drawing/2014/main" id="{B04B22B8-3B9E-4B23-9699-0A9C1237A15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>
                  <a:extLst>
                    <a:ext uri="{FF2B5EF4-FFF2-40B4-BE49-F238E27FC236}">
                      <a16:creationId xmlns:a16="http://schemas.microsoft.com/office/drawing/2014/main" id="{21BEA54A-C515-41B3-81CE-82255BA065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>
                    <a:extLst>
                      <a:ext uri="{FF2B5EF4-FFF2-40B4-BE49-F238E27FC236}">
                        <a16:creationId xmlns:a16="http://schemas.microsoft.com/office/drawing/2014/main" id="{E4C23098-C940-457F-8286-4A553CE758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15" name="Rectangle 97">
                    <a:extLst>
                      <a:ext uri="{FF2B5EF4-FFF2-40B4-BE49-F238E27FC236}">
                        <a16:creationId xmlns:a16="http://schemas.microsoft.com/office/drawing/2014/main" id="{0F929ED7-0647-4003-B7D6-FCF82ABFFC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1310" name="Rectangle 98">
                <a:extLst>
                  <a:ext uri="{FF2B5EF4-FFF2-40B4-BE49-F238E27FC236}">
                    <a16:creationId xmlns:a16="http://schemas.microsoft.com/office/drawing/2014/main" id="{7AEA6939-CBCF-47C9-A801-6EB7ABD17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11" name="Rectangle 99">
                <a:extLst>
                  <a:ext uri="{FF2B5EF4-FFF2-40B4-BE49-F238E27FC236}">
                    <a16:creationId xmlns:a16="http://schemas.microsoft.com/office/drawing/2014/main" id="{F9C8CA02-F457-4733-862F-4D21F41CA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306" name="Rectangle 100">
              <a:extLst>
                <a:ext uri="{FF2B5EF4-FFF2-40B4-BE49-F238E27FC236}">
                  <a16:creationId xmlns:a16="http://schemas.microsoft.com/office/drawing/2014/main" id="{FC02CA28-27A1-4BEC-9A81-733B1EAED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07" name="Rectangle 101">
              <a:extLst>
                <a:ext uri="{FF2B5EF4-FFF2-40B4-BE49-F238E27FC236}">
                  <a16:creationId xmlns:a16="http://schemas.microsoft.com/office/drawing/2014/main" id="{9ABE2D96-F5D0-420C-BDBC-8FE0CF54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08" name="Rectangle 102">
              <a:extLst>
                <a:ext uri="{FF2B5EF4-FFF2-40B4-BE49-F238E27FC236}">
                  <a16:creationId xmlns:a16="http://schemas.microsoft.com/office/drawing/2014/main" id="{25720AB8-F839-4224-B00E-CFC55BAFE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5639" name="Rectangle 103">
            <a:extLst>
              <a:ext uri="{FF2B5EF4-FFF2-40B4-BE49-F238E27FC236}">
                <a16:creationId xmlns:a16="http://schemas.microsoft.com/office/drawing/2014/main" id="{E55F19AD-AD2C-4D71-8B08-416D37ED5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200" i="0" dirty="0">
                <a:latin typeface="+mn-lt"/>
                <a:ea typeface="+mn-ea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</a:rPr>
              <a:t>st</a:t>
            </a:r>
            <a:r>
              <a:rPr lang="en-US" sz="2200" i="0" dirty="0">
                <a:latin typeface="+mn-lt"/>
                <a:ea typeface="+mn-ea"/>
              </a:rPr>
              <a:t> hop router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  <a:defRPr/>
            </a:pPr>
            <a:endParaRPr lang="en-US" sz="2000" i="0" dirty="0">
              <a:ea typeface="+mn-ea"/>
            </a:endParaRPr>
          </a:p>
        </p:txBody>
      </p:sp>
      <p:sp>
        <p:nvSpPr>
          <p:cNvPr id="705640" name="Rectangle 104">
            <a:extLst>
              <a:ext uri="{FF2B5EF4-FFF2-40B4-BE49-F238E27FC236}">
                <a16:creationId xmlns:a16="http://schemas.microsoft.com/office/drawing/2014/main" id="{59DFC357-0810-4AB2-BF4A-F0FFE1E1F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200" i="0" dirty="0">
                <a:latin typeface="+mn-lt"/>
                <a:ea typeface="+mn-ea"/>
              </a:rPr>
              <a:t>IP datagram forwarded from campus network into </a:t>
            </a:r>
            <a:r>
              <a:rPr lang="en-US" sz="2200" i="0" dirty="0" err="1">
                <a:latin typeface="+mn-lt"/>
                <a:ea typeface="+mn-ea"/>
              </a:rPr>
              <a:t>comcast</a:t>
            </a:r>
            <a:r>
              <a:rPr lang="en-US" sz="2200" i="0" dirty="0">
                <a:latin typeface="+mn-lt"/>
                <a:ea typeface="+mn-ea"/>
              </a:rPr>
              <a:t> 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en-US" sz="2200" i="0" dirty="0">
                <a:latin typeface="+mn-lt"/>
                <a:ea typeface="+mn-ea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</a:rPr>
              <a:t>BGP</a:t>
            </a:r>
            <a:r>
              <a:rPr lang="en-US" sz="2200" i="0" dirty="0">
                <a:latin typeface="+mn-lt"/>
                <a:ea typeface="+mn-ea"/>
              </a:rPr>
              <a:t> routing protocols) to DNS server</a:t>
            </a:r>
          </a:p>
        </p:txBody>
      </p:sp>
      <p:sp>
        <p:nvSpPr>
          <p:cNvPr id="705641" name="Rectangle 105">
            <a:extLst>
              <a:ext uri="{FF2B5EF4-FFF2-40B4-BE49-F238E27FC236}">
                <a16:creationId xmlns:a16="http://schemas.microsoft.com/office/drawing/2014/main" id="{FC9075E3-9897-4584-B300-6E9814D6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200" i="0">
                <a:latin typeface="Gill Sans MT" panose="020B0502020104020203" pitchFamily="34" charset="0"/>
              </a:rPr>
              <a:t>demux</a:t>
            </a:r>
            <a:r>
              <a:rPr lang="ja-JP" altLang="en-US" sz="2200" i="0">
                <a:latin typeface="Gill Sans MT" panose="020B0502020104020203" pitchFamily="34" charset="0"/>
              </a:rPr>
              <a:t>’</a:t>
            </a:r>
            <a:r>
              <a:rPr lang="en-US" altLang="ja-JP" sz="2200" i="0">
                <a:latin typeface="Gill Sans MT" panose="020B0502020104020203" pitchFamily="34" charset="0"/>
              </a:rPr>
              <a:t>ed to DNS server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200" i="0">
                <a:latin typeface="Gill Sans MT" panose="020B0502020104020203" pitchFamily="34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>
            <a:extLst>
              <a:ext uri="{FF2B5EF4-FFF2-40B4-BE49-F238E27FC236}">
                <a16:creationId xmlns:a16="http://schemas.microsoft.com/office/drawing/2014/main" id="{BA497F6F-3768-4963-A455-41E839D52D38}"/>
              </a:ext>
            </a:extLst>
          </p:cNvPr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>
              <a:extLst>
                <a:ext uri="{FF2B5EF4-FFF2-40B4-BE49-F238E27FC236}">
                  <a16:creationId xmlns:a16="http://schemas.microsoft.com/office/drawing/2014/main" id="{00ADD852-B542-42D6-99E2-E8F186AC6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latin typeface="Arial" panose="020B0604020202020204" pitchFamily="34" charset="0"/>
              </a:endParaRPr>
            </a:p>
          </p:txBody>
        </p:sp>
        <p:sp>
          <p:nvSpPr>
            <p:cNvPr id="214171" name="Line 6">
              <a:extLst>
                <a:ext uri="{FF2B5EF4-FFF2-40B4-BE49-F238E27FC236}">
                  <a16:creationId xmlns:a16="http://schemas.microsoft.com/office/drawing/2014/main" id="{4A87C3F9-87B6-40C1-AFCF-E78F2CC4B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72" name="Rectangle 7">
              <a:extLst>
                <a:ext uri="{FF2B5EF4-FFF2-40B4-BE49-F238E27FC236}">
                  <a16:creationId xmlns:a16="http://schemas.microsoft.com/office/drawing/2014/main" id="{01C10367-CB8B-4215-B87E-E8A12725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214173" name="Oval 8">
              <a:extLst>
                <a:ext uri="{FF2B5EF4-FFF2-40B4-BE49-F238E27FC236}">
                  <a16:creationId xmlns:a16="http://schemas.microsoft.com/office/drawing/2014/main" id="{6866276F-FB78-4DBB-9B39-48B358A06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latin typeface="Arial" panose="020B0604020202020204" pitchFamily="34" charset="0"/>
              </a:endParaRPr>
            </a:p>
          </p:txBody>
        </p:sp>
        <p:grpSp>
          <p:nvGrpSpPr>
            <p:cNvPr id="214174" name="Group 9">
              <a:extLst>
                <a:ext uri="{FF2B5EF4-FFF2-40B4-BE49-F238E27FC236}">
                  <a16:creationId xmlns:a16="http://schemas.microsoft.com/office/drawing/2014/main" id="{AF3215E6-B3A1-4CE1-9CA6-C942E4D93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>
                <a:extLst>
                  <a:ext uri="{FF2B5EF4-FFF2-40B4-BE49-F238E27FC236}">
                    <a16:creationId xmlns:a16="http://schemas.microsoft.com/office/drawing/2014/main" id="{5178CE6B-4DC3-4BE1-9649-F3384F97B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82" name="Line 11">
                <a:extLst>
                  <a:ext uri="{FF2B5EF4-FFF2-40B4-BE49-F238E27FC236}">
                    <a16:creationId xmlns:a16="http://schemas.microsoft.com/office/drawing/2014/main" id="{1F590231-CD02-4BB8-9E2B-534332512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83" name="Line 12">
                <a:extLst>
                  <a:ext uri="{FF2B5EF4-FFF2-40B4-BE49-F238E27FC236}">
                    <a16:creationId xmlns:a16="http://schemas.microsoft.com/office/drawing/2014/main" id="{2D55A6D1-6AF7-4D6B-873F-CE3BDC486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4175" name="Group 13">
              <a:extLst>
                <a:ext uri="{FF2B5EF4-FFF2-40B4-BE49-F238E27FC236}">
                  <a16:creationId xmlns:a16="http://schemas.microsoft.com/office/drawing/2014/main" id="{95C1D1C9-E610-496D-932D-D8CC0E405EF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>
                <a:extLst>
                  <a:ext uri="{FF2B5EF4-FFF2-40B4-BE49-F238E27FC236}">
                    <a16:creationId xmlns:a16="http://schemas.microsoft.com/office/drawing/2014/main" id="{EA4C7919-6FB8-4A42-89FA-EC00B113E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79" name="Line 15">
                <a:extLst>
                  <a:ext uri="{FF2B5EF4-FFF2-40B4-BE49-F238E27FC236}">
                    <a16:creationId xmlns:a16="http://schemas.microsoft.com/office/drawing/2014/main" id="{4A1EFDD7-22E9-4C6B-8F33-7C3E948F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80" name="Line 16">
                <a:extLst>
                  <a:ext uri="{FF2B5EF4-FFF2-40B4-BE49-F238E27FC236}">
                    <a16:creationId xmlns:a16="http://schemas.microsoft.com/office/drawing/2014/main" id="{BD1C2CF0-E8C3-4482-B45D-C1FF1CE5C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4176" name="Line 17">
              <a:extLst>
                <a:ext uri="{FF2B5EF4-FFF2-40B4-BE49-F238E27FC236}">
                  <a16:creationId xmlns:a16="http://schemas.microsoft.com/office/drawing/2014/main" id="{A68D75FA-F212-4BF5-840B-C4FD321C1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77" name="Line 18">
              <a:extLst>
                <a:ext uri="{FF2B5EF4-FFF2-40B4-BE49-F238E27FC236}">
                  <a16:creationId xmlns:a16="http://schemas.microsoft.com/office/drawing/2014/main" id="{96AE2DF5-8103-4B67-A397-24E6ECEA9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4033" name="Group 19">
            <a:extLst>
              <a:ext uri="{FF2B5EF4-FFF2-40B4-BE49-F238E27FC236}">
                <a16:creationId xmlns:a16="http://schemas.microsoft.com/office/drawing/2014/main" id="{F553A16A-A061-4331-B6BF-98F27CF7B76D}"/>
              </a:ext>
            </a:extLst>
          </p:cNvPr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>
              <a:extLst>
                <a:ext uri="{FF2B5EF4-FFF2-40B4-BE49-F238E27FC236}">
                  <a16:creationId xmlns:a16="http://schemas.microsoft.com/office/drawing/2014/main" id="{D6D3C7C4-1049-4F68-81B4-F16DCB866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latin typeface="Arial" panose="020B0604020202020204" pitchFamily="34" charset="0"/>
              </a:endParaRPr>
            </a:p>
          </p:txBody>
        </p:sp>
        <p:sp>
          <p:nvSpPr>
            <p:cNvPr id="214157" name="Line 21">
              <a:extLst>
                <a:ext uri="{FF2B5EF4-FFF2-40B4-BE49-F238E27FC236}">
                  <a16:creationId xmlns:a16="http://schemas.microsoft.com/office/drawing/2014/main" id="{673BF3AB-AE78-4AB4-9E4A-A67BA65B8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58" name="Rectangle 22">
              <a:extLst>
                <a:ext uri="{FF2B5EF4-FFF2-40B4-BE49-F238E27FC236}">
                  <a16:creationId xmlns:a16="http://schemas.microsoft.com/office/drawing/2014/main" id="{0F63D4CC-EF97-476E-B772-21890034A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214159" name="Oval 23">
              <a:extLst>
                <a:ext uri="{FF2B5EF4-FFF2-40B4-BE49-F238E27FC236}">
                  <a16:creationId xmlns:a16="http://schemas.microsoft.com/office/drawing/2014/main" id="{727EA127-C2D1-4CA1-94C5-DA1C44ADA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latin typeface="Arial" panose="020B0604020202020204" pitchFamily="34" charset="0"/>
              </a:endParaRPr>
            </a:p>
          </p:txBody>
        </p:sp>
        <p:grpSp>
          <p:nvGrpSpPr>
            <p:cNvPr id="214160" name="Group 24">
              <a:extLst>
                <a:ext uri="{FF2B5EF4-FFF2-40B4-BE49-F238E27FC236}">
                  <a16:creationId xmlns:a16="http://schemas.microsoft.com/office/drawing/2014/main" id="{DEE499F3-95DE-4B0B-A5AD-BA0234216C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>
                <a:extLst>
                  <a:ext uri="{FF2B5EF4-FFF2-40B4-BE49-F238E27FC236}">
                    <a16:creationId xmlns:a16="http://schemas.microsoft.com/office/drawing/2014/main" id="{540C367E-6C60-4743-B097-F98B8EC41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68" name="Line 26">
                <a:extLst>
                  <a:ext uri="{FF2B5EF4-FFF2-40B4-BE49-F238E27FC236}">
                    <a16:creationId xmlns:a16="http://schemas.microsoft.com/office/drawing/2014/main" id="{453C2000-8A6F-4E9A-8BDC-15724C38A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69" name="Line 27">
                <a:extLst>
                  <a:ext uri="{FF2B5EF4-FFF2-40B4-BE49-F238E27FC236}">
                    <a16:creationId xmlns:a16="http://schemas.microsoft.com/office/drawing/2014/main" id="{1C6101B9-0AD1-4A4F-AF97-9C472C41C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4161" name="Group 28">
              <a:extLst>
                <a:ext uri="{FF2B5EF4-FFF2-40B4-BE49-F238E27FC236}">
                  <a16:creationId xmlns:a16="http://schemas.microsoft.com/office/drawing/2014/main" id="{D2D6D6E4-2246-4C5B-AD2E-6C11619E41B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>
                <a:extLst>
                  <a:ext uri="{FF2B5EF4-FFF2-40B4-BE49-F238E27FC236}">
                    <a16:creationId xmlns:a16="http://schemas.microsoft.com/office/drawing/2014/main" id="{0ACC41C4-2D43-4223-B17E-D077A6BDC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65" name="Line 30">
                <a:extLst>
                  <a:ext uri="{FF2B5EF4-FFF2-40B4-BE49-F238E27FC236}">
                    <a16:creationId xmlns:a16="http://schemas.microsoft.com/office/drawing/2014/main" id="{A99C36A6-916C-4945-9108-4694E93D5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66" name="Line 31">
                <a:extLst>
                  <a:ext uri="{FF2B5EF4-FFF2-40B4-BE49-F238E27FC236}">
                    <a16:creationId xmlns:a16="http://schemas.microsoft.com/office/drawing/2014/main" id="{A7CF96B3-2528-47AD-AB82-EC92270C9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4162" name="Line 32">
              <a:extLst>
                <a:ext uri="{FF2B5EF4-FFF2-40B4-BE49-F238E27FC236}">
                  <a16:creationId xmlns:a16="http://schemas.microsoft.com/office/drawing/2014/main" id="{5FBF7047-6EED-48F2-98FA-C1B9EAA83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63" name="Line 33">
              <a:extLst>
                <a:ext uri="{FF2B5EF4-FFF2-40B4-BE49-F238E27FC236}">
                  <a16:creationId xmlns:a16="http://schemas.microsoft.com/office/drawing/2014/main" id="{E321D1D7-DC1B-43A6-98F9-3035AD4AA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034" name="Text Box 34">
            <a:extLst>
              <a:ext uri="{FF2B5EF4-FFF2-40B4-BE49-F238E27FC236}">
                <a16:creationId xmlns:a16="http://schemas.microsoft.com/office/drawing/2014/main" id="{E33D380A-806C-432B-86FA-6A5FB038F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Comcast network </a:t>
            </a:r>
          </a:p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68.80.0.0/13</a:t>
            </a:r>
          </a:p>
        </p:txBody>
      </p:sp>
      <p:grpSp>
        <p:nvGrpSpPr>
          <p:cNvPr id="214035" name="Group 69">
            <a:extLst>
              <a:ext uri="{FF2B5EF4-FFF2-40B4-BE49-F238E27FC236}">
                <a16:creationId xmlns:a16="http://schemas.microsoft.com/office/drawing/2014/main" id="{3372EFD2-B167-4764-857C-39B9B61DC202}"/>
              </a:ext>
            </a:extLst>
          </p:cNvPr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>
              <a:extLst>
                <a:ext uri="{FF2B5EF4-FFF2-40B4-BE49-F238E27FC236}">
                  <a16:creationId xmlns:a16="http://schemas.microsoft.com/office/drawing/2014/main" id="{5DF49D01-FD40-4DBF-AA7F-07CEF0A68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latin typeface="Arial" panose="020B0604020202020204" pitchFamily="34" charset="0"/>
              </a:endParaRPr>
            </a:p>
          </p:txBody>
        </p:sp>
        <p:sp>
          <p:nvSpPr>
            <p:cNvPr id="214143" name="Line 71">
              <a:extLst>
                <a:ext uri="{FF2B5EF4-FFF2-40B4-BE49-F238E27FC236}">
                  <a16:creationId xmlns:a16="http://schemas.microsoft.com/office/drawing/2014/main" id="{FF40871B-E5A6-43C5-8FFF-137D863C0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44" name="Rectangle 72">
              <a:extLst>
                <a:ext uri="{FF2B5EF4-FFF2-40B4-BE49-F238E27FC236}">
                  <a16:creationId xmlns:a16="http://schemas.microsoft.com/office/drawing/2014/main" id="{6B860C1E-0900-44E4-B8FD-3AB5075D0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214145" name="Oval 73">
              <a:extLst>
                <a:ext uri="{FF2B5EF4-FFF2-40B4-BE49-F238E27FC236}">
                  <a16:creationId xmlns:a16="http://schemas.microsoft.com/office/drawing/2014/main" id="{44B17FC5-50D6-4772-B760-AE520807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latin typeface="Arial" panose="020B0604020202020204" pitchFamily="34" charset="0"/>
              </a:endParaRPr>
            </a:p>
          </p:txBody>
        </p:sp>
        <p:grpSp>
          <p:nvGrpSpPr>
            <p:cNvPr id="214146" name="Group 74">
              <a:extLst>
                <a:ext uri="{FF2B5EF4-FFF2-40B4-BE49-F238E27FC236}">
                  <a16:creationId xmlns:a16="http://schemas.microsoft.com/office/drawing/2014/main" id="{69CDA6DD-CAC2-41E0-A266-DC4E98F5A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>
                <a:extLst>
                  <a:ext uri="{FF2B5EF4-FFF2-40B4-BE49-F238E27FC236}">
                    <a16:creationId xmlns:a16="http://schemas.microsoft.com/office/drawing/2014/main" id="{8417EFF4-CDD5-4966-B91B-7B48BBF78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54" name="Line 76">
                <a:extLst>
                  <a:ext uri="{FF2B5EF4-FFF2-40B4-BE49-F238E27FC236}">
                    <a16:creationId xmlns:a16="http://schemas.microsoft.com/office/drawing/2014/main" id="{3997B283-0205-4505-8D3A-F4FC53E70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55" name="Line 77">
                <a:extLst>
                  <a:ext uri="{FF2B5EF4-FFF2-40B4-BE49-F238E27FC236}">
                    <a16:creationId xmlns:a16="http://schemas.microsoft.com/office/drawing/2014/main" id="{EE7C01C6-F54B-4064-AD31-39145E668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4147" name="Group 78">
              <a:extLst>
                <a:ext uri="{FF2B5EF4-FFF2-40B4-BE49-F238E27FC236}">
                  <a16:creationId xmlns:a16="http://schemas.microsoft.com/office/drawing/2014/main" id="{1FDCF878-59CD-4F21-AC2F-F2A0236E86D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>
                <a:extLst>
                  <a:ext uri="{FF2B5EF4-FFF2-40B4-BE49-F238E27FC236}">
                    <a16:creationId xmlns:a16="http://schemas.microsoft.com/office/drawing/2014/main" id="{DA9D16A0-3882-4728-9EE1-268757C3B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51" name="Line 80">
                <a:extLst>
                  <a:ext uri="{FF2B5EF4-FFF2-40B4-BE49-F238E27FC236}">
                    <a16:creationId xmlns:a16="http://schemas.microsoft.com/office/drawing/2014/main" id="{0AC3BFC5-8D99-4038-923E-18C032316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52" name="Line 81">
                <a:extLst>
                  <a:ext uri="{FF2B5EF4-FFF2-40B4-BE49-F238E27FC236}">
                    <a16:creationId xmlns:a16="http://schemas.microsoft.com/office/drawing/2014/main" id="{479CAF2D-A2E6-4E33-B0B2-3F4C0E71E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4148" name="Line 82">
              <a:extLst>
                <a:ext uri="{FF2B5EF4-FFF2-40B4-BE49-F238E27FC236}">
                  <a16:creationId xmlns:a16="http://schemas.microsoft.com/office/drawing/2014/main" id="{145F2042-6389-4905-9BE4-061EBC952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49" name="Line 83">
              <a:extLst>
                <a:ext uri="{FF2B5EF4-FFF2-40B4-BE49-F238E27FC236}">
                  <a16:creationId xmlns:a16="http://schemas.microsoft.com/office/drawing/2014/main" id="{4DC60609-8028-46E0-AC77-7DA3BF513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036" name="Line 93">
            <a:extLst>
              <a:ext uri="{FF2B5EF4-FFF2-40B4-BE49-F238E27FC236}">
                <a16:creationId xmlns:a16="http://schemas.microsoft.com/office/drawing/2014/main" id="{06891F31-79F5-48B6-BEC1-B25005D16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37" name="Text Box 139">
            <a:extLst>
              <a:ext uri="{FF2B5EF4-FFF2-40B4-BE49-F238E27FC236}">
                <a16:creationId xmlns:a16="http://schemas.microsoft.com/office/drawing/2014/main" id="{B2F2FE55-6032-4F80-8F5A-32274A20C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</a:p>
          <a:p>
            <a:pPr eaLnBrk="1" hangingPunct="1"/>
            <a:endParaRPr lang="en-US" altLang="en-US" sz="16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14038" name="Group 166">
            <a:extLst>
              <a:ext uri="{FF2B5EF4-FFF2-40B4-BE49-F238E27FC236}">
                <a16:creationId xmlns:a16="http://schemas.microsoft.com/office/drawing/2014/main" id="{6207F585-A53A-4809-8C12-122A8D39A9C7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>
              <a:extLst>
                <a:ext uri="{FF2B5EF4-FFF2-40B4-BE49-F238E27FC236}">
                  <a16:creationId xmlns:a16="http://schemas.microsoft.com/office/drawing/2014/main" id="{3A69CBC3-60AF-4567-92C9-50D364FC4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41" name="Line 165">
              <a:extLst>
                <a:ext uri="{FF2B5EF4-FFF2-40B4-BE49-F238E27FC236}">
                  <a16:creationId xmlns:a16="http://schemas.microsoft.com/office/drawing/2014/main" id="{EC4ED6DD-EA59-4264-BF63-841F237A2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39" name="Group 167">
            <a:extLst>
              <a:ext uri="{FF2B5EF4-FFF2-40B4-BE49-F238E27FC236}">
                <a16:creationId xmlns:a16="http://schemas.microsoft.com/office/drawing/2014/main" id="{697FFAEE-5F46-44E1-8FD6-CD9151250A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>
              <a:extLst>
                <a:ext uri="{FF2B5EF4-FFF2-40B4-BE49-F238E27FC236}">
                  <a16:creationId xmlns:a16="http://schemas.microsoft.com/office/drawing/2014/main" id="{BA4A0390-E842-4ACE-A082-7BAEBD1E1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39" name="Line 169">
              <a:extLst>
                <a:ext uri="{FF2B5EF4-FFF2-40B4-BE49-F238E27FC236}">
                  <a16:creationId xmlns:a16="http://schemas.microsoft.com/office/drawing/2014/main" id="{03A81013-A9F4-4BC2-BD0B-125942CCD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40" name="Group 170">
            <a:extLst>
              <a:ext uri="{FF2B5EF4-FFF2-40B4-BE49-F238E27FC236}">
                <a16:creationId xmlns:a16="http://schemas.microsoft.com/office/drawing/2014/main" id="{E8847217-477D-4EE2-BB1A-A68D67E83CE7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>
              <a:extLst>
                <a:ext uri="{FF2B5EF4-FFF2-40B4-BE49-F238E27FC236}">
                  <a16:creationId xmlns:a16="http://schemas.microsoft.com/office/drawing/2014/main" id="{45005942-0C8E-49AB-9AAD-30FF1559F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37" name="Line 172">
              <a:extLst>
                <a:ext uri="{FF2B5EF4-FFF2-40B4-BE49-F238E27FC236}">
                  <a16:creationId xmlns:a16="http://schemas.microsoft.com/office/drawing/2014/main" id="{1F1A065C-7998-4EBA-88E1-FDB106834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41" name="Group 173">
            <a:extLst>
              <a:ext uri="{FF2B5EF4-FFF2-40B4-BE49-F238E27FC236}">
                <a16:creationId xmlns:a16="http://schemas.microsoft.com/office/drawing/2014/main" id="{79CE5AC9-480A-48F6-B807-B6355321A71B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>
              <a:extLst>
                <a:ext uri="{FF2B5EF4-FFF2-40B4-BE49-F238E27FC236}">
                  <a16:creationId xmlns:a16="http://schemas.microsoft.com/office/drawing/2014/main" id="{FAA10654-B1B0-4DB4-9993-602B91005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35" name="Line 175">
              <a:extLst>
                <a:ext uri="{FF2B5EF4-FFF2-40B4-BE49-F238E27FC236}">
                  <a16:creationId xmlns:a16="http://schemas.microsoft.com/office/drawing/2014/main" id="{9D2935F0-E2BF-40D1-98A6-5989332F0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42" name="Group 176">
            <a:extLst>
              <a:ext uri="{FF2B5EF4-FFF2-40B4-BE49-F238E27FC236}">
                <a16:creationId xmlns:a16="http://schemas.microsoft.com/office/drawing/2014/main" id="{2EC91E37-4C69-45DD-A1F3-4462BD878A6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>
              <a:extLst>
                <a:ext uri="{FF2B5EF4-FFF2-40B4-BE49-F238E27FC236}">
                  <a16:creationId xmlns:a16="http://schemas.microsoft.com/office/drawing/2014/main" id="{F568B91B-DAD0-49C3-807D-ECF7FAAEC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33" name="Line 178">
              <a:extLst>
                <a:ext uri="{FF2B5EF4-FFF2-40B4-BE49-F238E27FC236}">
                  <a16:creationId xmlns:a16="http://schemas.microsoft.com/office/drawing/2014/main" id="{A1E430D9-CBD6-46CB-A459-B962FBE1E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43" name="Group 179">
            <a:extLst>
              <a:ext uri="{FF2B5EF4-FFF2-40B4-BE49-F238E27FC236}">
                <a16:creationId xmlns:a16="http://schemas.microsoft.com/office/drawing/2014/main" id="{B4003FB1-D71D-4B98-BA69-4D6DED41F626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>
              <a:extLst>
                <a:ext uri="{FF2B5EF4-FFF2-40B4-BE49-F238E27FC236}">
                  <a16:creationId xmlns:a16="http://schemas.microsoft.com/office/drawing/2014/main" id="{A18E83B4-9F79-4369-BD95-BEF3E1529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31" name="Line 181">
              <a:extLst>
                <a:ext uri="{FF2B5EF4-FFF2-40B4-BE49-F238E27FC236}">
                  <a16:creationId xmlns:a16="http://schemas.microsoft.com/office/drawing/2014/main" id="{27B78DEF-D125-4E5E-B20C-2007CECA8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44" name="Group 182">
            <a:extLst>
              <a:ext uri="{FF2B5EF4-FFF2-40B4-BE49-F238E27FC236}">
                <a16:creationId xmlns:a16="http://schemas.microsoft.com/office/drawing/2014/main" id="{DDECA94A-98C3-473D-90C3-12CF44110860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>
              <a:extLst>
                <a:ext uri="{FF2B5EF4-FFF2-40B4-BE49-F238E27FC236}">
                  <a16:creationId xmlns:a16="http://schemas.microsoft.com/office/drawing/2014/main" id="{BE95E5C3-6C35-43EF-8529-974B6289B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29" name="Line 184">
              <a:extLst>
                <a:ext uri="{FF2B5EF4-FFF2-40B4-BE49-F238E27FC236}">
                  <a16:creationId xmlns:a16="http://schemas.microsoft.com/office/drawing/2014/main" id="{2DD469C5-8BDF-4826-BFC9-5AB609C6D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45" name="Group 185">
            <a:extLst>
              <a:ext uri="{FF2B5EF4-FFF2-40B4-BE49-F238E27FC236}">
                <a16:creationId xmlns:a16="http://schemas.microsoft.com/office/drawing/2014/main" id="{C06AE845-6DB3-41FE-A921-F596CDC18C4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>
              <a:extLst>
                <a:ext uri="{FF2B5EF4-FFF2-40B4-BE49-F238E27FC236}">
                  <a16:creationId xmlns:a16="http://schemas.microsoft.com/office/drawing/2014/main" id="{3F67D2AB-36D7-4473-92FE-03165C5FA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27" name="Line 187">
              <a:extLst>
                <a:ext uri="{FF2B5EF4-FFF2-40B4-BE49-F238E27FC236}">
                  <a16:creationId xmlns:a16="http://schemas.microsoft.com/office/drawing/2014/main" id="{75AAF6B5-3491-471B-BF28-4CB83554F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5723" name="Group 187">
            <a:extLst>
              <a:ext uri="{FF2B5EF4-FFF2-40B4-BE49-F238E27FC236}">
                <a16:creationId xmlns:a16="http://schemas.microsoft.com/office/drawing/2014/main" id="{D809C144-1EDF-4FE0-A5F0-70E6C1232EBB}"/>
              </a:ext>
            </a:extLst>
          </p:cNvPr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>
              <a:extLst>
                <a:ext uri="{FF2B5EF4-FFF2-40B4-BE49-F238E27FC236}">
                  <a16:creationId xmlns:a16="http://schemas.microsoft.com/office/drawing/2014/main" id="{C8FCFAD6-C8F1-43E7-B5AC-C0D6D2A88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4119" name="Group 189">
              <a:extLst>
                <a:ext uri="{FF2B5EF4-FFF2-40B4-BE49-F238E27FC236}">
                  <a16:creationId xmlns:a16="http://schemas.microsoft.com/office/drawing/2014/main" id="{980A567F-21A5-4A45-B920-DC4C564B6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>
                <a:extLst>
                  <a:ext uri="{FF2B5EF4-FFF2-40B4-BE49-F238E27FC236}">
                    <a16:creationId xmlns:a16="http://schemas.microsoft.com/office/drawing/2014/main" id="{C3F48B01-F61A-4B08-872A-1C1B0586E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2" name="Text Box 191">
                <a:extLst>
                  <a:ext uri="{FF2B5EF4-FFF2-40B4-BE49-F238E27FC236}">
                    <a16:creationId xmlns:a16="http://schemas.microsoft.com/office/drawing/2014/main" id="{B7DDC754-0EFF-4C19-B0EF-B8F82F0853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>
                    <a:latin typeface="Arial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91243" name="Line 192">
                <a:extLst>
                  <a:ext uri="{FF2B5EF4-FFF2-40B4-BE49-F238E27FC236}">
                    <a16:creationId xmlns:a16="http://schemas.microsoft.com/office/drawing/2014/main" id="{46FD153E-BBAD-4F14-A4AE-382D2E2A1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4" name="Line 193">
                <a:extLst>
                  <a:ext uri="{FF2B5EF4-FFF2-40B4-BE49-F238E27FC236}">
                    <a16:creationId xmlns:a16="http://schemas.microsoft.com/office/drawing/2014/main" id="{83EEA1E8-BF31-4F35-AEAB-40CD014F5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5" name="Line 194">
                <a:extLst>
                  <a:ext uri="{FF2B5EF4-FFF2-40B4-BE49-F238E27FC236}">
                    <a16:creationId xmlns:a16="http://schemas.microsoft.com/office/drawing/2014/main" id="{625C01D8-4C7A-4882-9251-68C16A414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6" name="Line 195">
                <a:extLst>
                  <a:ext uri="{FF2B5EF4-FFF2-40B4-BE49-F238E27FC236}">
                    <a16:creationId xmlns:a16="http://schemas.microsoft.com/office/drawing/2014/main" id="{B93E09A7-F9E9-4B7E-92DE-2948E6AD0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5732" name="Group 196">
            <a:extLst>
              <a:ext uri="{FF2B5EF4-FFF2-40B4-BE49-F238E27FC236}">
                <a16:creationId xmlns:a16="http://schemas.microsoft.com/office/drawing/2014/main" id="{BA0D548E-48D4-4724-8A22-AFA11FDE8248}"/>
              </a:ext>
            </a:extLst>
          </p:cNvPr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>
              <a:extLst>
                <a:ext uri="{FF2B5EF4-FFF2-40B4-BE49-F238E27FC236}">
                  <a16:creationId xmlns:a16="http://schemas.microsoft.com/office/drawing/2014/main" id="{ACE67642-3F9B-4F53-A7C4-4363A955B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>
                <a:extLst>
                  <a:ext uri="{FF2B5EF4-FFF2-40B4-BE49-F238E27FC236}">
                    <a16:creationId xmlns:a16="http://schemas.microsoft.com/office/drawing/2014/main" id="{5EE43080-0DF6-45DB-8B0D-0745ECAFEC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>
                  <a:extLst>
                    <a:ext uri="{FF2B5EF4-FFF2-40B4-BE49-F238E27FC236}">
                      <a16:creationId xmlns:a16="http://schemas.microsoft.com/office/drawing/2014/main" id="{440D101D-00A1-4EF1-86D6-C1F87A9AF3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>
                    <a:extLst>
                      <a:ext uri="{FF2B5EF4-FFF2-40B4-BE49-F238E27FC236}">
                        <a16:creationId xmlns:a16="http://schemas.microsoft.com/office/drawing/2014/main" id="{1DCFC7C2-F585-4A3C-BF93-BF007DDF25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38" name="Text Box 201">
                    <a:extLst>
                      <a:ext uri="{FF2B5EF4-FFF2-40B4-BE49-F238E27FC236}">
                        <a16:creationId xmlns:a16="http://schemas.microsoft.com/office/drawing/2014/main" id="{6EAE4C56-30CA-4C57-B9FA-3446720D48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>
                  <a:extLst>
                    <a:ext uri="{FF2B5EF4-FFF2-40B4-BE49-F238E27FC236}">
                      <a16:creationId xmlns:a16="http://schemas.microsoft.com/office/drawing/2014/main" id="{97315130-4AB3-4AEF-9C39-B57CBC4FF7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36" name="Rectangle 203">
                  <a:extLst>
                    <a:ext uri="{FF2B5EF4-FFF2-40B4-BE49-F238E27FC236}">
                      <a16:creationId xmlns:a16="http://schemas.microsoft.com/office/drawing/2014/main" id="{D681AC09-100B-439B-9350-A801CC0C7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4089" name="Group 204">
                <a:extLst>
                  <a:ext uri="{FF2B5EF4-FFF2-40B4-BE49-F238E27FC236}">
                    <a16:creationId xmlns:a16="http://schemas.microsoft.com/office/drawing/2014/main" id="{5BA63D90-870E-4ADC-9C9F-D6F05E1B7A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>
                  <a:extLst>
                    <a:ext uri="{FF2B5EF4-FFF2-40B4-BE49-F238E27FC236}">
                      <a16:creationId xmlns:a16="http://schemas.microsoft.com/office/drawing/2014/main" id="{947B9D9B-9DE9-4CE1-9700-355D87BC97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>
                    <a:extLst>
                      <a:ext uri="{FF2B5EF4-FFF2-40B4-BE49-F238E27FC236}">
                        <a16:creationId xmlns:a16="http://schemas.microsoft.com/office/drawing/2014/main" id="{9F634C7B-DE08-4AB2-A30D-84B89ACEF8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33" name="Text Box 207">
                    <a:extLst>
                      <a:ext uri="{FF2B5EF4-FFF2-40B4-BE49-F238E27FC236}">
                        <a16:creationId xmlns:a16="http://schemas.microsoft.com/office/drawing/2014/main" id="{2770D865-626E-48A1-8D22-A750D3579A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>
                  <a:extLst>
                    <a:ext uri="{FF2B5EF4-FFF2-40B4-BE49-F238E27FC236}">
                      <a16:creationId xmlns:a16="http://schemas.microsoft.com/office/drawing/2014/main" id="{43A59E2D-F0BD-4442-B463-7BDAB7F3F1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>
                    <a:extLst>
                      <a:ext uri="{FF2B5EF4-FFF2-40B4-BE49-F238E27FC236}">
                        <a16:creationId xmlns:a16="http://schemas.microsoft.com/office/drawing/2014/main" id="{1C08F087-B741-4A69-8168-4EA92AEDF7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31" name="Rectangle 210">
                    <a:extLst>
                      <a:ext uri="{FF2B5EF4-FFF2-40B4-BE49-F238E27FC236}">
                        <a16:creationId xmlns:a16="http://schemas.microsoft.com/office/drawing/2014/main" id="{9F93DE15-5007-4113-8084-6A8C49E8B9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4090" name="Group 211">
                <a:extLst>
                  <a:ext uri="{FF2B5EF4-FFF2-40B4-BE49-F238E27FC236}">
                    <a16:creationId xmlns:a16="http://schemas.microsoft.com/office/drawing/2014/main" id="{6B72102D-A7D5-4A0E-A809-F6D56F7D13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>
                  <a:extLst>
                    <a:ext uri="{FF2B5EF4-FFF2-40B4-BE49-F238E27FC236}">
                      <a16:creationId xmlns:a16="http://schemas.microsoft.com/office/drawing/2014/main" id="{1A2B09B4-C5AA-41BB-A1D1-CFF0945A2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27" name="Rectangle 213">
                  <a:extLst>
                    <a:ext uri="{FF2B5EF4-FFF2-40B4-BE49-F238E27FC236}">
                      <a16:creationId xmlns:a16="http://schemas.microsoft.com/office/drawing/2014/main" id="{D4583FEA-9B7D-45F0-8DF4-75F356795A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4091" name="Group 214">
                <a:extLst>
                  <a:ext uri="{FF2B5EF4-FFF2-40B4-BE49-F238E27FC236}">
                    <a16:creationId xmlns:a16="http://schemas.microsoft.com/office/drawing/2014/main" id="{92BB258D-03D5-4737-838B-5B18D715D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>
                  <a:extLst>
                    <a:ext uri="{FF2B5EF4-FFF2-40B4-BE49-F238E27FC236}">
                      <a16:creationId xmlns:a16="http://schemas.microsoft.com/office/drawing/2014/main" id="{E8DDEDA7-4442-4AEF-B55F-83DC69DF14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>
                    <a:extLst>
                      <a:ext uri="{FF2B5EF4-FFF2-40B4-BE49-F238E27FC236}">
                        <a16:creationId xmlns:a16="http://schemas.microsoft.com/office/drawing/2014/main" id="{6A247324-9EB8-4A61-885A-F7145234D73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>
                      <a:extLst>
                        <a:ext uri="{FF2B5EF4-FFF2-40B4-BE49-F238E27FC236}">
                          <a16:creationId xmlns:a16="http://schemas.microsoft.com/office/drawing/2014/main" id="{DA9E50A8-383B-42FE-A926-BA8639CEA84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>
                        <a:extLst>
                          <a:ext uri="{FF2B5EF4-FFF2-40B4-BE49-F238E27FC236}">
                            <a16:creationId xmlns:a16="http://schemas.microsoft.com/office/drawing/2014/main" id="{9BDEC057-31D8-41BC-9793-5D452626FD7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1225" name="Text Box 219">
                        <a:extLst>
                          <a:ext uri="{FF2B5EF4-FFF2-40B4-BE49-F238E27FC236}">
                            <a16:creationId xmlns:a16="http://schemas.microsoft.com/office/drawing/2014/main" id="{738432DA-EF4E-4A91-8BF2-6DFF38641C7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>
                      <a:extLst>
                        <a:ext uri="{FF2B5EF4-FFF2-40B4-BE49-F238E27FC236}">
                          <a16:creationId xmlns:a16="http://schemas.microsoft.com/office/drawing/2014/main" id="{0E16467C-1129-432E-8F5B-5D80EE8B7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>
                        <a:extLst>
                          <a:ext uri="{FF2B5EF4-FFF2-40B4-BE49-F238E27FC236}">
                            <a16:creationId xmlns:a16="http://schemas.microsoft.com/office/drawing/2014/main" id="{48A3503C-AF46-4B16-8B14-45660308B7F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1223" name="Rectangle 222">
                        <a:extLst>
                          <a:ext uri="{FF2B5EF4-FFF2-40B4-BE49-F238E27FC236}">
                            <a16:creationId xmlns:a16="http://schemas.microsoft.com/office/drawing/2014/main" id="{020D32AC-F4B4-4D4E-AB40-E9557EFC1C2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>
                    <a:extLst>
                      <a:ext uri="{FF2B5EF4-FFF2-40B4-BE49-F238E27FC236}">
                        <a16:creationId xmlns:a16="http://schemas.microsoft.com/office/drawing/2014/main" id="{4738A5A9-8E71-4E54-8965-0F8839018A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19" name="Rectangle 224">
                    <a:extLst>
                      <a:ext uri="{FF2B5EF4-FFF2-40B4-BE49-F238E27FC236}">
                        <a16:creationId xmlns:a16="http://schemas.microsoft.com/office/drawing/2014/main" id="{661C8658-DBF7-4DC6-88E5-5ABFA6FCB4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1214" name="Rectangle 225">
                  <a:extLst>
                    <a:ext uri="{FF2B5EF4-FFF2-40B4-BE49-F238E27FC236}">
                      <a16:creationId xmlns:a16="http://schemas.microsoft.com/office/drawing/2014/main" id="{F79B5B47-C552-4BB1-94D6-56F2C8B0A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15" name="Rectangle 226">
                  <a:extLst>
                    <a:ext uri="{FF2B5EF4-FFF2-40B4-BE49-F238E27FC236}">
                      <a16:creationId xmlns:a16="http://schemas.microsoft.com/office/drawing/2014/main" id="{0FD3FD9E-F6DB-4F2E-855B-5E28B0941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16" name="Rectangle 227">
                  <a:extLst>
                    <a:ext uri="{FF2B5EF4-FFF2-40B4-BE49-F238E27FC236}">
                      <a16:creationId xmlns:a16="http://schemas.microsoft.com/office/drawing/2014/main" id="{C3B035A2-D69D-491C-856A-7453C525E2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1205" name="AutoShape 228">
              <a:extLst>
                <a:ext uri="{FF2B5EF4-FFF2-40B4-BE49-F238E27FC236}">
                  <a16:creationId xmlns:a16="http://schemas.microsoft.com/office/drawing/2014/main" id="{2667F82A-5806-4EBE-9862-DFCA77FDCE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4085" name="Group 229">
              <a:extLst>
                <a:ext uri="{FF2B5EF4-FFF2-40B4-BE49-F238E27FC236}">
                  <a16:creationId xmlns:a16="http://schemas.microsoft.com/office/drawing/2014/main" id="{7DCFBB51-7064-4CF2-8617-55D4EE9B7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>
                <a:extLst>
                  <a:ext uri="{FF2B5EF4-FFF2-40B4-BE49-F238E27FC236}">
                    <a16:creationId xmlns:a16="http://schemas.microsoft.com/office/drawing/2014/main" id="{3DCFE43B-71E8-4983-9D33-4B9094C51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08" name="Text Box 231">
                <a:extLst>
                  <a:ext uri="{FF2B5EF4-FFF2-40B4-BE49-F238E27FC236}">
                    <a16:creationId xmlns:a16="http://schemas.microsoft.com/office/drawing/2014/main" id="{A1701A1C-B55C-4A2D-B62C-DF583C230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</p:grpSp>
      <p:grpSp>
        <p:nvGrpSpPr>
          <p:cNvPr id="214048" name="Group 248">
            <a:extLst>
              <a:ext uri="{FF2B5EF4-FFF2-40B4-BE49-F238E27FC236}">
                <a16:creationId xmlns:a16="http://schemas.microsoft.com/office/drawing/2014/main" id="{E5205B53-BD86-4867-8A21-2E154EFAEBF1}"/>
              </a:ext>
            </a:extLst>
          </p:cNvPr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>
              <a:extLst>
                <a:ext uri="{FF2B5EF4-FFF2-40B4-BE49-F238E27FC236}">
                  <a16:creationId xmlns:a16="http://schemas.microsoft.com/office/drawing/2014/main" id="{DE92DB39-497C-4CE9-94B3-6580210CB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3" name="Rectangle 149">
              <a:extLst>
                <a:ext uri="{FF2B5EF4-FFF2-40B4-BE49-F238E27FC236}">
                  <a16:creationId xmlns:a16="http://schemas.microsoft.com/office/drawing/2014/main" id="{36F1056F-3D90-4DA2-8DEF-089511D4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4053" name="Freeform 150">
              <a:extLst>
                <a:ext uri="{FF2B5EF4-FFF2-40B4-BE49-F238E27FC236}">
                  <a16:creationId xmlns:a16="http://schemas.microsoft.com/office/drawing/2014/main" id="{6C221B94-4A76-4306-8478-3831BB91F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54" name="Freeform 151">
              <a:extLst>
                <a:ext uri="{FF2B5EF4-FFF2-40B4-BE49-F238E27FC236}">
                  <a16:creationId xmlns:a16="http://schemas.microsoft.com/office/drawing/2014/main" id="{599FF872-C9D3-4F54-87F6-1B871FDD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6" name="Rectangle 152">
              <a:extLst>
                <a:ext uri="{FF2B5EF4-FFF2-40B4-BE49-F238E27FC236}">
                  <a16:creationId xmlns:a16="http://schemas.microsoft.com/office/drawing/2014/main" id="{C8CEAE0D-26F6-42D3-9EEC-FD7DAAFCD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4056" name="Group 153">
              <a:extLst>
                <a:ext uri="{FF2B5EF4-FFF2-40B4-BE49-F238E27FC236}">
                  <a16:creationId xmlns:a16="http://schemas.microsoft.com/office/drawing/2014/main" id="{F5325141-F490-491A-812D-A9CC7AB09D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>
                <a:extLst>
                  <a:ext uri="{FF2B5EF4-FFF2-40B4-BE49-F238E27FC236}">
                    <a16:creationId xmlns:a16="http://schemas.microsoft.com/office/drawing/2014/main" id="{F712EAD5-6ACD-4CDB-8B12-846B06515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03" name="AutoShape 155">
                <a:extLst>
                  <a:ext uri="{FF2B5EF4-FFF2-40B4-BE49-F238E27FC236}">
                    <a16:creationId xmlns:a16="http://schemas.microsoft.com/office/drawing/2014/main" id="{96CB8AFB-91B0-4BA4-A57E-7D7731C26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178" name="Rectangle 156">
              <a:extLst>
                <a:ext uri="{FF2B5EF4-FFF2-40B4-BE49-F238E27FC236}">
                  <a16:creationId xmlns:a16="http://schemas.microsoft.com/office/drawing/2014/main" id="{44D2655D-A8EA-4005-9E6A-526530685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4058" name="Group 157">
              <a:extLst>
                <a:ext uri="{FF2B5EF4-FFF2-40B4-BE49-F238E27FC236}">
                  <a16:creationId xmlns:a16="http://schemas.microsoft.com/office/drawing/2014/main" id="{108F9A4F-0AB8-477A-80A2-16AD3FBA4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>
                <a:extLst>
                  <a:ext uri="{FF2B5EF4-FFF2-40B4-BE49-F238E27FC236}">
                    <a16:creationId xmlns:a16="http://schemas.microsoft.com/office/drawing/2014/main" id="{C22E46C5-C216-4BD4-9DE2-534DF5FF2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01" name="AutoShape 159">
                <a:extLst>
                  <a:ext uri="{FF2B5EF4-FFF2-40B4-BE49-F238E27FC236}">
                    <a16:creationId xmlns:a16="http://schemas.microsoft.com/office/drawing/2014/main" id="{E6EE8E8B-1BD8-4C39-83A7-7C96B01A6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180" name="Rectangle 160">
              <a:extLst>
                <a:ext uri="{FF2B5EF4-FFF2-40B4-BE49-F238E27FC236}">
                  <a16:creationId xmlns:a16="http://schemas.microsoft.com/office/drawing/2014/main" id="{933B2210-4299-4C76-8544-147BF28A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81" name="Rectangle 161">
              <a:extLst>
                <a:ext uri="{FF2B5EF4-FFF2-40B4-BE49-F238E27FC236}">
                  <a16:creationId xmlns:a16="http://schemas.microsoft.com/office/drawing/2014/main" id="{4CC5DF64-258B-4138-B4C9-58827091F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4061" name="Group 162">
              <a:extLst>
                <a:ext uri="{FF2B5EF4-FFF2-40B4-BE49-F238E27FC236}">
                  <a16:creationId xmlns:a16="http://schemas.microsoft.com/office/drawing/2014/main" id="{01B68CC7-9767-43B4-A0F0-F2F23789B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>
                <a:extLst>
                  <a:ext uri="{FF2B5EF4-FFF2-40B4-BE49-F238E27FC236}">
                    <a16:creationId xmlns:a16="http://schemas.microsoft.com/office/drawing/2014/main" id="{DD51807F-CCAE-4E00-8758-F11471231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199" name="AutoShape 164">
                <a:extLst>
                  <a:ext uri="{FF2B5EF4-FFF2-40B4-BE49-F238E27FC236}">
                    <a16:creationId xmlns:a16="http://schemas.microsoft.com/office/drawing/2014/main" id="{A4EC78CD-451E-4BD2-9918-FA421C04F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14062" name="Freeform 165">
              <a:extLst>
                <a:ext uri="{FF2B5EF4-FFF2-40B4-BE49-F238E27FC236}">
                  <a16:creationId xmlns:a16="http://schemas.microsoft.com/office/drawing/2014/main" id="{27244C90-99C8-41F4-9E96-410778083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4063" name="Group 166">
              <a:extLst>
                <a:ext uri="{FF2B5EF4-FFF2-40B4-BE49-F238E27FC236}">
                  <a16:creationId xmlns:a16="http://schemas.microsoft.com/office/drawing/2014/main" id="{C9589134-4299-47E7-87E0-2AFAD9F8B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>
                <a:extLst>
                  <a:ext uri="{FF2B5EF4-FFF2-40B4-BE49-F238E27FC236}">
                    <a16:creationId xmlns:a16="http://schemas.microsoft.com/office/drawing/2014/main" id="{A60B5869-A3C7-4030-BF84-17CCC03C1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197" name="AutoShape 168">
                <a:extLst>
                  <a:ext uri="{FF2B5EF4-FFF2-40B4-BE49-F238E27FC236}">
                    <a16:creationId xmlns:a16="http://schemas.microsoft.com/office/drawing/2014/main" id="{8391CE0D-36D7-4A5A-9745-B4DB85579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185" name="Rectangle 169">
              <a:extLst>
                <a:ext uri="{FF2B5EF4-FFF2-40B4-BE49-F238E27FC236}">
                  <a16:creationId xmlns:a16="http://schemas.microsoft.com/office/drawing/2014/main" id="{F904CFB0-36B0-44CE-9A28-B1F3D3819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4065" name="Freeform 170">
              <a:extLst>
                <a:ext uri="{FF2B5EF4-FFF2-40B4-BE49-F238E27FC236}">
                  <a16:creationId xmlns:a16="http://schemas.microsoft.com/office/drawing/2014/main" id="{7AD44C63-E2E4-4B8A-BA49-69E78477B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66" name="Freeform 171">
              <a:extLst>
                <a:ext uri="{FF2B5EF4-FFF2-40B4-BE49-F238E27FC236}">
                  <a16:creationId xmlns:a16="http://schemas.microsoft.com/office/drawing/2014/main" id="{5A681B38-1976-4BA3-9336-92B17B859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8" name="Oval 172">
              <a:extLst>
                <a:ext uri="{FF2B5EF4-FFF2-40B4-BE49-F238E27FC236}">
                  <a16:creationId xmlns:a16="http://schemas.microsoft.com/office/drawing/2014/main" id="{A7B16C7E-D859-470A-B24E-0DAC680D0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4068" name="Freeform 173">
              <a:extLst>
                <a:ext uri="{FF2B5EF4-FFF2-40B4-BE49-F238E27FC236}">
                  <a16:creationId xmlns:a16="http://schemas.microsoft.com/office/drawing/2014/main" id="{F038774F-F1A3-4720-9E51-DD78A5C74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0" name="AutoShape 174">
              <a:extLst>
                <a:ext uri="{FF2B5EF4-FFF2-40B4-BE49-F238E27FC236}">
                  <a16:creationId xmlns:a16="http://schemas.microsoft.com/office/drawing/2014/main" id="{913026AF-BFC4-4048-B3A2-CE3FE2571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1" name="AutoShape 175">
              <a:extLst>
                <a:ext uri="{FF2B5EF4-FFF2-40B4-BE49-F238E27FC236}">
                  <a16:creationId xmlns:a16="http://schemas.microsoft.com/office/drawing/2014/main" id="{FD3B3D56-84A6-4B9A-98D0-45FD351C2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2" name="Oval 176">
              <a:extLst>
                <a:ext uri="{FF2B5EF4-FFF2-40B4-BE49-F238E27FC236}">
                  <a16:creationId xmlns:a16="http://schemas.microsoft.com/office/drawing/2014/main" id="{CE981151-9169-4D08-A208-C813B0895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3" name="Oval 177">
              <a:extLst>
                <a:ext uri="{FF2B5EF4-FFF2-40B4-BE49-F238E27FC236}">
                  <a16:creationId xmlns:a16="http://schemas.microsoft.com/office/drawing/2014/main" id="{D5817E7C-F3FD-48B4-A273-65A24FC5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4" name="Oval 178">
              <a:extLst>
                <a:ext uri="{FF2B5EF4-FFF2-40B4-BE49-F238E27FC236}">
                  <a16:creationId xmlns:a16="http://schemas.microsoft.com/office/drawing/2014/main" id="{0C064797-04F0-4056-A4BE-15199B0C1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5" name="Rectangle 179">
              <a:extLst>
                <a:ext uri="{FF2B5EF4-FFF2-40B4-BE49-F238E27FC236}">
                  <a16:creationId xmlns:a16="http://schemas.microsoft.com/office/drawing/2014/main" id="{5BD095D9-0259-42C3-AA98-311E4D871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91170" name="Rectangle 3">
            <a:extLst>
              <a:ext uri="{FF2B5EF4-FFF2-40B4-BE49-F238E27FC236}">
                <a16:creationId xmlns:a16="http://schemas.microsoft.com/office/drawing/2014/main" id="{3609A7FD-1707-4160-9FA3-052C3F66F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r>
              <a:rPr lang="en-US" altLang="en-US" sz="3200"/>
              <a:t>A day in the life… using DNS</a:t>
            </a:r>
          </a:p>
        </p:txBody>
      </p:sp>
      <p:pic>
        <p:nvPicPr>
          <p:cNvPr id="214050" name="Picture 21" descr="underline_base">
            <a:extLst>
              <a:ext uri="{FF2B5EF4-FFF2-40B4-BE49-F238E27FC236}">
                <a16:creationId xmlns:a16="http://schemas.microsoft.com/office/drawing/2014/main" id="{CDE4B869-F940-4D93-9165-D20BC7259E6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>
            <a:extLst>
              <a:ext uri="{FF2B5EF4-FFF2-40B4-BE49-F238E27FC236}">
                <a16:creationId xmlns:a16="http://schemas.microsoft.com/office/drawing/2014/main" id="{0F53BB35-5D1A-48EC-844D-459F45102628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>
              <a:extLst>
                <a:ext uri="{FF2B5EF4-FFF2-40B4-BE49-F238E27FC236}">
                  <a16:creationId xmlns:a16="http://schemas.microsoft.com/office/drawing/2014/main" id="{CB07AA31-3E89-40BB-95F4-548398601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8" name="Line 36">
              <a:extLst>
                <a:ext uri="{FF2B5EF4-FFF2-40B4-BE49-F238E27FC236}">
                  <a16:creationId xmlns:a16="http://schemas.microsoft.com/office/drawing/2014/main" id="{039666A5-82A0-4E0A-8FF3-DC1FFF23E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9" name="Line 43">
              <a:extLst>
                <a:ext uri="{FF2B5EF4-FFF2-40B4-BE49-F238E27FC236}">
                  <a16:creationId xmlns:a16="http://schemas.microsoft.com/office/drawing/2014/main" id="{E0E3FB36-F38E-4517-B376-E9064A325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0" name="Line 44">
              <a:extLst>
                <a:ext uri="{FF2B5EF4-FFF2-40B4-BE49-F238E27FC236}">
                  <a16:creationId xmlns:a16="http://schemas.microsoft.com/office/drawing/2014/main" id="{00540F4D-6643-4AF1-BAD8-60F619798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1" name="Line 48">
              <a:extLst>
                <a:ext uri="{FF2B5EF4-FFF2-40B4-BE49-F238E27FC236}">
                  <a16:creationId xmlns:a16="http://schemas.microsoft.com/office/drawing/2014/main" id="{C512AA74-5EED-4E94-BD00-74ECD6B4E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3" name="Text Box 240">
              <a:extLst>
                <a:ext uri="{FF2B5EF4-FFF2-40B4-BE49-F238E27FC236}">
                  <a16:creationId xmlns:a16="http://schemas.microsoft.com/office/drawing/2014/main" id="{B6333818-76C4-41EA-AA80-3F7325AF5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>
              <a:extLst>
                <a:ext uri="{FF2B5EF4-FFF2-40B4-BE49-F238E27FC236}">
                  <a16:creationId xmlns:a16="http://schemas.microsoft.com/office/drawing/2014/main" id="{6A255E8E-4C9F-46E9-B852-E5E212B3B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>
                <a:extLst>
                  <a:ext uri="{FF2B5EF4-FFF2-40B4-BE49-F238E27FC236}">
                    <a16:creationId xmlns:a16="http://schemas.microsoft.com/office/drawing/2014/main" id="{C82A59F9-C17D-4700-B6D5-DDB641590C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>
                <a:extLst>
                  <a:ext uri="{FF2B5EF4-FFF2-40B4-BE49-F238E27FC236}">
                    <a16:creationId xmlns:a16="http://schemas.microsoft.com/office/drawing/2014/main" id="{558A24B2-FE8D-4493-AB10-937444968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>
              <a:extLst>
                <a:ext uri="{FF2B5EF4-FFF2-40B4-BE49-F238E27FC236}">
                  <a16:creationId xmlns:a16="http://schemas.microsoft.com/office/drawing/2014/main" id="{DE9B1441-3E4C-4910-A68A-0FF395F94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>
              <a:extLst>
                <a:ext uri="{FF2B5EF4-FFF2-40B4-BE49-F238E27FC236}">
                  <a16:creationId xmlns:a16="http://schemas.microsoft.com/office/drawing/2014/main" id="{3A391053-7508-4DA3-B987-03D286F7B0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2" name="Rectangle 43">
              <a:extLst>
                <a:ext uri="{FF2B5EF4-FFF2-40B4-BE49-F238E27FC236}">
                  <a16:creationId xmlns:a16="http://schemas.microsoft.com/office/drawing/2014/main" id="{492B8ED4-F4C6-4844-A278-64172EE964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3" name="Rectangle 43">
              <a:extLst>
                <a:ext uri="{FF2B5EF4-FFF2-40B4-BE49-F238E27FC236}">
                  <a16:creationId xmlns:a16="http://schemas.microsoft.com/office/drawing/2014/main" id="{8D6E1CA7-7DE6-4B2D-992F-374BCDB6FD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215278" name="Group 248">
              <a:extLst>
                <a:ext uri="{FF2B5EF4-FFF2-40B4-BE49-F238E27FC236}">
                  <a16:creationId xmlns:a16="http://schemas.microsoft.com/office/drawing/2014/main" id="{DA250E89-BCC8-4FCB-9DF1-90BF2ECC1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>
                <a:extLst>
                  <a:ext uri="{FF2B5EF4-FFF2-40B4-BE49-F238E27FC236}">
                    <a16:creationId xmlns:a16="http://schemas.microsoft.com/office/drawing/2014/main" id="{70CB667C-AABE-48B3-AA44-FBDA0262F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5" name="Rectangle 149">
                <a:extLst>
                  <a:ext uri="{FF2B5EF4-FFF2-40B4-BE49-F238E27FC236}">
                    <a16:creationId xmlns:a16="http://schemas.microsoft.com/office/drawing/2014/main" id="{CC47EE30-9848-4858-9759-D68D77AD0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5295" name="Freeform 150">
                <a:extLst>
                  <a:ext uri="{FF2B5EF4-FFF2-40B4-BE49-F238E27FC236}">
                    <a16:creationId xmlns:a16="http://schemas.microsoft.com/office/drawing/2014/main" id="{67A42012-EFD3-4AD9-83EA-664B16902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6" name="Freeform 151">
                <a:extLst>
                  <a:ext uri="{FF2B5EF4-FFF2-40B4-BE49-F238E27FC236}">
                    <a16:creationId xmlns:a16="http://schemas.microsoft.com/office/drawing/2014/main" id="{C9E23939-424A-42FA-9BD1-4B3A5FE1D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8" name="Rectangle 152">
                <a:extLst>
                  <a:ext uri="{FF2B5EF4-FFF2-40B4-BE49-F238E27FC236}">
                    <a16:creationId xmlns:a16="http://schemas.microsoft.com/office/drawing/2014/main" id="{C7C44732-151E-4E9F-8CE2-A09C9944C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298" name="Group 153">
                <a:extLst>
                  <a:ext uri="{FF2B5EF4-FFF2-40B4-BE49-F238E27FC236}">
                    <a16:creationId xmlns:a16="http://schemas.microsoft.com/office/drawing/2014/main" id="{D30A21C4-7423-49C4-8342-784A20C54F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>
                  <a:extLst>
                    <a:ext uri="{FF2B5EF4-FFF2-40B4-BE49-F238E27FC236}">
                      <a16:creationId xmlns:a16="http://schemas.microsoft.com/office/drawing/2014/main" id="{1A912B69-EB89-45F7-898E-B7214AB849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45" name="AutoShape 155">
                  <a:extLst>
                    <a:ext uri="{FF2B5EF4-FFF2-40B4-BE49-F238E27FC236}">
                      <a16:creationId xmlns:a16="http://schemas.microsoft.com/office/drawing/2014/main" id="{AC151666-4537-4832-ACAA-BA888C5FE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2420" name="Rectangle 156">
                <a:extLst>
                  <a:ext uri="{FF2B5EF4-FFF2-40B4-BE49-F238E27FC236}">
                    <a16:creationId xmlns:a16="http://schemas.microsoft.com/office/drawing/2014/main" id="{D4B53D5D-F08C-4073-ADBE-A79653F23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300" name="Group 157">
                <a:extLst>
                  <a:ext uri="{FF2B5EF4-FFF2-40B4-BE49-F238E27FC236}">
                    <a16:creationId xmlns:a16="http://schemas.microsoft.com/office/drawing/2014/main" id="{0F819789-301B-4FC7-9143-2BC855A17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>
                  <a:extLst>
                    <a:ext uri="{FF2B5EF4-FFF2-40B4-BE49-F238E27FC236}">
                      <a16:creationId xmlns:a16="http://schemas.microsoft.com/office/drawing/2014/main" id="{6004BBAA-D559-42C7-BC64-CA928F922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43" name="AutoShape 159">
                  <a:extLst>
                    <a:ext uri="{FF2B5EF4-FFF2-40B4-BE49-F238E27FC236}">
                      <a16:creationId xmlns:a16="http://schemas.microsoft.com/office/drawing/2014/main" id="{4E42A112-AA56-4F9C-9E14-6E3AE954A4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2422" name="Rectangle 160">
                <a:extLst>
                  <a:ext uri="{FF2B5EF4-FFF2-40B4-BE49-F238E27FC236}">
                    <a16:creationId xmlns:a16="http://schemas.microsoft.com/office/drawing/2014/main" id="{1C8C502B-F04B-4467-BE24-15638288E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23" name="Rectangle 161">
                <a:extLst>
                  <a:ext uri="{FF2B5EF4-FFF2-40B4-BE49-F238E27FC236}">
                    <a16:creationId xmlns:a16="http://schemas.microsoft.com/office/drawing/2014/main" id="{E94EABC9-8714-4858-9826-5402D9071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303" name="Group 162">
                <a:extLst>
                  <a:ext uri="{FF2B5EF4-FFF2-40B4-BE49-F238E27FC236}">
                    <a16:creationId xmlns:a16="http://schemas.microsoft.com/office/drawing/2014/main" id="{F44766C0-96A0-4C13-ACBD-6A133CDA47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>
                  <a:extLst>
                    <a:ext uri="{FF2B5EF4-FFF2-40B4-BE49-F238E27FC236}">
                      <a16:creationId xmlns:a16="http://schemas.microsoft.com/office/drawing/2014/main" id="{D066DD97-5AD2-42CF-B7E0-E6F9F509F7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41" name="AutoShape 164">
                  <a:extLst>
                    <a:ext uri="{FF2B5EF4-FFF2-40B4-BE49-F238E27FC236}">
                      <a16:creationId xmlns:a16="http://schemas.microsoft.com/office/drawing/2014/main" id="{51FD69D2-8BBA-4A22-AB59-F29339E52A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5304" name="Freeform 165">
                <a:extLst>
                  <a:ext uri="{FF2B5EF4-FFF2-40B4-BE49-F238E27FC236}">
                    <a16:creationId xmlns:a16="http://schemas.microsoft.com/office/drawing/2014/main" id="{80F845F6-4F93-4532-8CDA-D664446CB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305" name="Group 166">
                <a:extLst>
                  <a:ext uri="{FF2B5EF4-FFF2-40B4-BE49-F238E27FC236}">
                    <a16:creationId xmlns:a16="http://schemas.microsoft.com/office/drawing/2014/main" id="{B0232F55-FA19-431C-85B7-E3366F1B74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>
                  <a:extLst>
                    <a:ext uri="{FF2B5EF4-FFF2-40B4-BE49-F238E27FC236}">
                      <a16:creationId xmlns:a16="http://schemas.microsoft.com/office/drawing/2014/main" id="{2B73C152-076F-4952-B1F2-5F69903E5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39" name="AutoShape 168">
                  <a:extLst>
                    <a:ext uri="{FF2B5EF4-FFF2-40B4-BE49-F238E27FC236}">
                      <a16:creationId xmlns:a16="http://schemas.microsoft.com/office/drawing/2014/main" id="{87F45BC2-5AA2-4217-A870-85EA3A5F5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2427" name="Rectangle 169">
                <a:extLst>
                  <a:ext uri="{FF2B5EF4-FFF2-40B4-BE49-F238E27FC236}">
                    <a16:creationId xmlns:a16="http://schemas.microsoft.com/office/drawing/2014/main" id="{3CC66216-E0A3-49F2-8D0D-954FD9028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5307" name="Freeform 170">
                <a:extLst>
                  <a:ext uri="{FF2B5EF4-FFF2-40B4-BE49-F238E27FC236}">
                    <a16:creationId xmlns:a16="http://schemas.microsoft.com/office/drawing/2014/main" id="{7A90DD66-4B97-4799-8518-3FC699714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08" name="Freeform 171">
                <a:extLst>
                  <a:ext uri="{FF2B5EF4-FFF2-40B4-BE49-F238E27FC236}">
                    <a16:creationId xmlns:a16="http://schemas.microsoft.com/office/drawing/2014/main" id="{5BE177F5-2657-4DFF-8136-B21C752F9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0" name="Oval 172">
                <a:extLst>
                  <a:ext uri="{FF2B5EF4-FFF2-40B4-BE49-F238E27FC236}">
                    <a16:creationId xmlns:a16="http://schemas.microsoft.com/office/drawing/2014/main" id="{8092AB55-1A2E-4BCB-AAB6-99AB1DFD5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5310" name="Freeform 173">
                <a:extLst>
                  <a:ext uri="{FF2B5EF4-FFF2-40B4-BE49-F238E27FC236}">
                    <a16:creationId xmlns:a16="http://schemas.microsoft.com/office/drawing/2014/main" id="{C712F710-2D66-4165-9499-1C92B2732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2" name="AutoShape 174">
                <a:extLst>
                  <a:ext uri="{FF2B5EF4-FFF2-40B4-BE49-F238E27FC236}">
                    <a16:creationId xmlns:a16="http://schemas.microsoft.com/office/drawing/2014/main" id="{224AE440-F83E-40C7-B19C-1472CFAC9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3" name="AutoShape 175">
                <a:extLst>
                  <a:ext uri="{FF2B5EF4-FFF2-40B4-BE49-F238E27FC236}">
                    <a16:creationId xmlns:a16="http://schemas.microsoft.com/office/drawing/2014/main" id="{317A0623-A440-4A15-A554-B43DD8B72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4" name="Oval 176">
                <a:extLst>
                  <a:ext uri="{FF2B5EF4-FFF2-40B4-BE49-F238E27FC236}">
                    <a16:creationId xmlns:a16="http://schemas.microsoft.com/office/drawing/2014/main" id="{1263B902-83BA-46FF-8A9F-F73FD10D8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5" name="Oval 177">
                <a:extLst>
                  <a:ext uri="{FF2B5EF4-FFF2-40B4-BE49-F238E27FC236}">
                    <a16:creationId xmlns:a16="http://schemas.microsoft.com/office/drawing/2014/main" id="{D9D58600-62C6-4D60-B781-827157AC1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6" name="Oval 178">
                <a:extLst>
                  <a:ext uri="{FF2B5EF4-FFF2-40B4-BE49-F238E27FC236}">
                    <a16:creationId xmlns:a16="http://schemas.microsoft.com/office/drawing/2014/main" id="{A42C8625-2989-46D8-A6FE-B5A205BC0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7" name="Rectangle 179">
                <a:extLst>
                  <a:ext uri="{FF2B5EF4-FFF2-40B4-BE49-F238E27FC236}">
                    <a16:creationId xmlns:a16="http://schemas.microsoft.com/office/drawing/2014/main" id="{458CAD38-EA50-4102-AC3B-1CA309EFB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279" name="Group 48">
              <a:extLst>
                <a:ext uri="{FF2B5EF4-FFF2-40B4-BE49-F238E27FC236}">
                  <a16:creationId xmlns:a16="http://schemas.microsoft.com/office/drawing/2014/main" id="{F3613DA5-5DDF-4C9D-80DE-68699560D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>
                <a:extLst>
                  <a:ext uri="{FF2B5EF4-FFF2-40B4-BE49-F238E27FC236}">
                    <a16:creationId xmlns:a16="http://schemas.microsoft.com/office/drawing/2014/main" id="{8474C104-FAF5-4D32-84EB-41D6B746E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2" name="Line 50">
                <a:extLst>
                  <a:ext uri="{FF2B5EF4-FFF2-40B4-BE49-F238E27FC236}">
                    <a16:creationId xmlns:a16="http://schemas.microsoft.com/office/drawing/2014/main" id="{FB861E12-0917-4F19-94B6-E9AD13F92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3" name="Line 51">
                <a:extLst>
                  <a:ext uri="{FF2B5EF4-FFF2-40B4-BE49-F238E27FC236}">
                    <a16:creationId xmlns:a16="http://schemas.microsoft.com/office/drawing/2014/main" id="{6E05B263-2304-4003-86A8-5229D575B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4" name="Rectangle 52">
                <a:extLst>
                  <a:ext uri="{FF2B5EF4-FFF2-40B4-BE49-F238E27FC236}">
                    <a16:creationId xmlns:a16="http://schemas.microsoft.com/office/drawing/2014/main" id="{8DDFEF85-291C-479F-8CE1-72707BFE4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2405" name="Oval 53">
                <a:extLst>
                  <a:ext uri="{FF2B5EF4-FFF2-40B4-BE49-F238E27FC236}">
                    <a16:creationId xmlns:a16="http://schemas.microsoft.com/office/drawing/2014/main" id="{8FC3A5D6-8C0B-444A-BD7A-6F5A90634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285" name="Group 54">
                <a:extLst>
                  <a:ext uri="{FF2B5EF4-FFF2-40B4-BE49-F238E27FC236}">
                    <a16:creationId xmlns:a16="http://schemas.microsoft.com/office/drawing/2014/main" id="{3007A66D-22CA-496C-9B8A-F6724B1BF2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>
                  <a:extLst>
                    <a:ext uri="{FF2B5EF4-FFF2-40B4-BE49-F238E27FC236}">
                      <a16:creationId xmlns:a16="http://schemas.microsoft.com/office/drawing/2014/main" id="{55E157F7-50D3-4A0D-A983-436F2A83FA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2" name="Line 56">
                  <a:extLst>
                    <a:ext uri="{FF2B5EF4-FFF2-40B4-BE49-F238E27FC236}">
                      <a16:creationId xmlns:a16="http://schemas.microsoft.com/office/drawing/2014/main" id="{7D669F6F-FC52-47E2-8C23-44B455797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3" name="Line 57">
                  <a:extLst>
                    <a:ext uri="{FF2B5EF4-FFF2-40B4-BE49-F238E27FC236}">
                      <a16:creationId xmlns:a16="http://schemas.microsoft.com/office/drawing/2014/main" id="{6BC46080-FB26-4C54-8F43-400C8607D6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5286" name="Group 58">
                <a:extLst>
                  <a:ext uri="{FF2B5EF4-FFF2-40B4-BE49-F238E27FC236}">
                    <a16:creationId xmlns:a16="http://schemas.microsoft.com/office/drawing/2014/main" id="{FE6ED5DB-EDB2-4EA6-B0C6-D6D4A3B904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>
                  <a:extLst>
                    <a:ext uri="{FF2B5EF4-FFF2-40B4-BE49-F238E27FC236}">
                      <a16:creationId xmlns:a16="http://schemas.microsoft.com/office/drawing/2014/main" id="{0B99A30B-AC68-474F-9CB4-5F565C5549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09" name="Line 60">
                  <a:extLst>
                    <a:ext uri="{FF2B5EF4-FFF2-40B4-BE49-F238E27FC236}">
                      <a16:creationId xmlns:a16="http://schemas.microsoft.com/office/drawing/2014/main" id="{A1D47346-5E60-4EE0-B352-F335B0921F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0" name="Line 61">
                  <a:extLst>
                    <a:ext uri="{FF2B5EF4-FFF2-40B4-BE49-F238E27FC236}">
                      <a16:creationId xmlns:a16="http://schemas.microsoft.com/office/drawing/2014/main" id="{DA35B7E7-F794-4E2C-BB0D-A9C8607A67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2163" name="Footer Placeholder 4">
            <a:extLst>
              <a:ext uri="{FF2B5EF4-FFF2-40B4-BE49-F238E27FC236}">
                <a16:creationId xmlns:a16="http://schemas.microsoft.com/office/drawing/2014/main" id="{34D116B5-F06D-4030-894A-DC715A06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92164" name="Slide Number Placeholder 5">
            <a:extLst>
              <a:ext uri="{FF2B5EF4-FFF2-40B4-BE49-F238E27FC236}">
                <a16:creationId xmlns:a16="http://schemas.microsoft.com/office/drawing/2014/main" id="{AF44D40D-483E-4CA6-BB4F-8AC99959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11E531D6-07A3-49D8-B7D3-66849961CA0F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94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044" name="Freeform 293">
            <a:extLst>
              <a:ext uri="{FF2B5EF4-FFF2-40B4-BE49-F238E27FC236}">
                <a16:creationId xmlns:a16="http://schemas.microsoft.com/office/drawing/2014/main" id="{643A639A-6691-4713-8F11-E48A87CA186A}"/>
              </a:ext>
            </a:extLst>
          </p:cNvPr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045" name="Freeform 292">
            <a:extLst>
              <a:ext uri="{FF2B5EF4-FFF2-40B4-BE49-F238E27FC236}">
                <a16:creationId xmlns:a16="http://schemas.microsoft.com/office/drawing/2014/main" id="{F60FD5CF-ECA3-438C-A5BA-CCE61CAE9610}"/>
              </a:ext>
            </a:extLst>
          </p:cNvPr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042CE131-DA5B-48B8-A7DD-1EC4A4297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r>
              <a:rPr lang="en-US" altLang="en-US" sz="3200"/>
              <a:t>A day in the life…TCP connection carrying HTTP</a:t>
            </a:r>
          </a:p>
        </p:txBody>
      </p:sp>
      <p:grpSp>
        <p:nvGrpSpPr>
          <p:cNvPr id="706603" name="Group 43">
            <a:extLst>
              <a:ext uri="{FF2B5EF4-FFF2-40B4-BE49-F238E27FC236}">
                <a16:creationId xmlns:a16="http://schemas.microsoft.com/office/drawing/2014/main" id="{D2FEBFB6-D388-4FEE-B029-29BF815A5129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>
              <a:extLst>
                <a:ext uri="{FF2B5EF4-FFF2-40B4-BE49-F238E27FC236}">
                  <a16:creationId xmlns:a16="http://schemas.microsoft.com/office/drawing/2014/main" id="{67C7222D-A666-43F5-B447-2F315A692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5260" name="Group 45">
              <a:extLst>
                <a:ext uri="{FF2B5EF4-FFF2-40B4-BE49-F238E27FC236}">
                  <a16:creationId xmlns:a16="http://schemas.microsoft.com/office/drawing/2014/main" id="{F90B035C-A9DD-43E7-ABC4-F6F7CA5134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>
                <a:extLst>
                  <a:ext uri="{FF2B5EF4-FFF2-40B4-BE49-F238E27FC236}">
                    <a16:creationId xmlns:a16="http://schemas.microsoft.com/office/drawing/2014/main" id="{80C635B8-5137-420A-88F1-71D370CC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3" name="Text Box 47">
                <a:extLst>
                  <a:ext uri="{FF2B5EF4-FFF2-40B4-BE49-F238E27FC236}">
                    <a16:creationId xmlns:a16="http://schemas.microsoft.com/office/drawing/2014/main" id="{8964DCB0-387A-4D52-B844-C7B6A4852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2384" name="Line 48">
                <a:extLst>
                  <a:ext uri="{FF2B5EF4-FFF2-40B4-BE49-F238E27FC236}">
                    <a16:creationId xmlns:a16="http://schemas.microsoft.com/office/drawing/2014/main" id="{79701879-577C-4DCF-934D-79EDCFC70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5" name="Line 49">
                <a:extLst>
                  <a:ext uri="{FF2B5EF4-FFF2-40B4-BE49-F238E27FC236}">
                    <a16:creationId xmlns:a16="http://schemas.microsoft.com/office/drawing/2014/main" id="{2AA9C56C-C014-48B3-83E3-DDAC3C711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6" name="Line 50">
                <a:extLst>
                  <a:ext uri="{FF2B5EF4-FFF2-40B4-BE49-F238E27FC236}">
                    <a16:creationId xmlns:a16="http://schemas.microsoft.com/office/drawing/2014/main" id="{F0CBCE66-78C4-478E-8147-FCB74FF99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7" name="Line 51">
                <a:extLst>
                  <a:ext uri="{FF2B5EF4-FFF2-40B4-BE49-F238E27FC236}">
                    <a16:creationId xmlns:a16="http://schemas.microsoft.com/office/drawing/2014/main" id="{D081A31E-C26B-4428-B242-991D14078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6885" name="Group 325">
            <a:extLst>
              <a:ext uri="{FF2B5EF4-FFF2-40B4-BE49-F238E27FC236}">
                <a16:creationId xmlns:a16="http://schemas.microsoft.com/office/drawing/2014/main" id="{DA34C5EF-B7A1-42D4-965F-4BD2967B9320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>
              <a:extLst>
                <a:ext uri="{FF2B5EF4-FFF2-40B4-BE49-F238E27FC236}">
                  <a16:creationId xmlns:a16="http://schemas.microsoft.com/office/drawing/2014/main" id="{3402978A-5716-4D0E-A5E9-798D40A12D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>
                <a:extLst>
                  <a:ext uri="{FF2B5EF4-FFF2-40B4-BE49-F238E27FC236}">
                    <a16:creationId xmlns:a16="http://schemas.microsoft.com/office/drawing/2014/main" id="{98217668-ED0C-4650-B72B-8B480860A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79" name="Text Box 54">
                <a:extLst>
                  <a:ext uri="{FF2B5EF4-FFF2-40B4-BE49-F238E27FC236}">
                    <a16:creationId xmlns:a16="http://schemas.microsoft.com/office/drawing/2014/main" id="{BD194F87-5F05-40E4-AA4A-80279A25BF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92377" name="AutoShape 85">
              <a:extLst>
                <a:ext uri="{FF2B5EF4-FFF2-40B4-BE49-F238E27FC236}">
                  <a16:creationId xmlns:a16="http://schemas.microsoft.com/office/drawing/2014/main" id="{C8A1CCBD-60B3-49C2-B96C-BB05A1173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6660" name="Rectangle 100">
            <a:extLst>
              <a:ext uri="{FF2B5EF4-FFF2-40B4-BE49-F238E27FC236}">
                <a16:creationId xmlns:a16="http://schemas.microsoft.com/office/drawing/2014/main" id="{4A4DA9C1-E16F-4582-8E82-A489E37F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2914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to send HTTP request, client first opens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TCP socket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to web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000" i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6661" name="Rectangle 101">
            <a:extLst>
              <a:ext uri="{FF2B5EF4-FFF2-40B4-BE49-F238E27FC236}">
                <a16:creationId xmlns:a16="http://schemas.microsoft.com/office/drawing/2014/main" id="{460BF55D-0996-4A46-95CE-92B4E3CE4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38258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TCP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SYN segment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(step 1 in 3-way handshake) </a:t>
            </a:r>
            <a:r>
              <a:rPr lang="en-US" sz="200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inter-domain routed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to web server</a:t>
            </a:r>
          </a:p>
        </p:txBody>
      </p:sp>
      <p:sp>
        <p:nvSpPr>
          <p:cNvPr id="706662" name="Rectangle 102">
            <a:extLst>
              <a:ext uri="{FF2B5EF4-FFF2-40B4-BE49-F238E27FC236}">
                <a16:creationId xmlns:a16="http://schemas.microsoft.com/office/drawing/2014/main" id="{C0422809-1A11-4610-B530-9A1F74DBE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TCP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connection established!</a:t>
            </a:r>
          </a:p>
        </p:txBody>
      </p:sp>
      <p:grpSp>
        <p:nvGrpSpPr>
          <p:cNvPr id="215052" name="Group 166">
            <a:extLst>
              <a:ext uri="{FF2B5EF4-FFF2-40B4-BE49-F238E27FC236}">
                <a16:creationId xmlns:a16="http://schemas.microsoft.com/office/drawing/2014/main" id="{596F6D93-69D4-42FC-8DB9-18824198660C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>
              <a:extLst>
                <a:ext uri="{FF2B5EF4-FFF2-40B4-BE49-F238E27FC236}">
                  <a16:creationId xmlns:a16="http://schemas.microsoft.com/office/drawing/2014/main" id="{0B99531E-2CC2-45C4-A6D4-3CFEC58F0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4" name="Line 165">
              <a:extLst>
                <a:ext uri="{FF2B5EF4-FFF2-40B4-BE49-F238E27FC236}">
                  <a16:creationId xmlns:a16="http://schemas.microsoft.com/office/drawing/2014/main" id="{B8012EFF-5C51-4A18-8884-7DA7234AA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53" name="Group 167">
            <a:extLst>
              <a:ext uri="{FF2B5EF4-FFF2-40B4-BE49-F238E27FC236}">
                <a16:creationId xmlns:a16="http://schemas.microsoft.com/office/drawing/2014/main" id="{42331F90-DB48-4594-970F-33CE327C72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>
              <a:extLst>
                <a:ext uri="{FF2B5EF4-FFF2-40B4-BE49-F238E27FC236}">
                  <a16:creationId xmlns:a16="http://schemas.microsoft.com/office/drawing/2014/main" id="{9478440B-5244-4359-89A0-DB3876C04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2" name="Line 169">
              <a:extLst>
                <a:ext uri="{FF2B5EF4-FFF2-40B4-BE49-F238E27FC236}">
                  <a16:creationId xmlns:a16="http://schemas.microsoft.com/office/drawing/2014/main" id="{0DEE2EA8-FB62-4E5E-8B59-CBC7C0A43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54" name="Group 170">
            <a:extLst>
              <a:ext uri="{FF2B5EF4-FFF2-40B4-BE49-F238E27FC236}">
                <a16:creationId xmlns:a16="http://schemas.microsoft.com/office/drawing/2014/main" id="{B7D58601-6D1C-4DEC-BB0D-46D8A2D32228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>
              <a:extLst>
                <a:ext uri="{FF2B5EF4-FFF2-40B4-BE49-F238E27FC236}">
                  <a16:creationId xmlns:a16="http://schemas.microsoft.com/office/drawing/2014/main" id="{05D38957-A1F9-4CCB-BDE9-245160764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0" name="Line 172">
              <a:extLst>
                <a:ext uri="{FF2B5EF4-FFF2-40B4-BE49-F238E27FC236}">
                  <a16:creationId xmlns:a16="http://schemas.microsoft.com/office/drawing/2014/main" id="{765307C9-DF15-481E-978B-43B744060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55" name="Group 110">
            <a:extLst>
              <a:ext uri="{FF2B5EF4-FFF2-40B4-BE49-F238E27FC236}">
                <a16:creationId xmlns:a16="http://schemas.microsoft.com/office/drawing/2014/main" id="{81EBCFE0-BCF9-4FC1-AAAA-201B85920CD9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>
              <a:extLst>
                <a:ext uri="{FF2B5EF4-FFF2-40B4-BE49-F238E27FC236}">
                  <a16:creationId xmlns:a16="http://schemas.microsoft.com/office/drawing/2014/main" id="{EAEE7931-39F0-4C74-B190-533DDE876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36" name="Line 112">
              <a:extLst>
                <a:ext uri="{FF2B5EF4-FFF2-40B4-BE49-F238E27FC236}">
                  <a16:creationId xmlns:a16="http://schemas.microsoft.com/office/drawing/2014/main" id="{B6492AFF-251B-421F-AC24-9BB1DA705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7" name="Rectangle 113">
              <a:extLst>
                <a:ext uri="{FF2B5EF4-FFF2-40B4-BE49-F238E27FC236}">
                  <a16:creationId xmlns:a16="http://schemas.microsoft.com/office/drawing/2014/main" id="{C19CC73B-EDD1-4CDC-890C-0A886B5D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38" name="Oval 114">
              <a:extLst>
                <a:ext uri="{FF2B5EF4-FFF2-40B4-BE49-F238E27FC236}">
                  <a16:creationId xmlns:a16="http://schemas.microsoft.com/office/drawing/2014/main" id="{9361AA57-436D-48FE-BFA1-4F72E5654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5239" name="Group 115">
              <a:extLst>
                <a:ext uri="{FF2B5EF4-FFF2-40B4-BE49-F238E27FC236}">
                  <a16:creationId xmlns:a16="http://schemas.microsoft.com/office/drawing/2014/main" id="{32B92E68-6067-4D84-A56F-2127C201C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>
                <a:extLst>
                  <a:ext uri="{FF2B5EF4-FFF2-40B4-BE49-F238E27FC236}">
                    <a16:creationId xmlns:a16="http://schemas.microsoft.com/office/drawing/2014/main" id="{412CD8D4-2956-4584-ABC9-1A3A461B7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7" name="Line 117">
                <a:extLst>
                  <a:ext uri="{FF2B5EF4-FFF2-40B4-BE49-F238E27FC236}">
                    <a16:creationId xmlns:a16="http://schemas.microsoft.com/office/drawing/2014/main" id="{53D72644-708D-4E3A-851F-A6593A208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8" name="Line 118">
                <a:extLst>
                  <a:ext uri="{FF2B5EF4-FFF2-40B4-BE49-F238E27FC236}">
                    <a16:creationId xmlns:a16="http://schemas.microsoft.com/office/drawing/2014/main" id="{9FB34572-7514-4170-B033-0A00460BE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240" name="Group 119">
              <a:extLst>
                <a:ext uri="{FF2B5EF4-FFF2-40B4-BE49-F238E27FC236}">
                  <a16:creationId xmlns:a16="http://schemas.microsoft.com/office/drawing/2014/main" id="{6D97A2F6-26BF-4D98-A743-2BEF624297A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>
                <a:extLst>
                  <a:ext uri="{FF2B5EF4-FFF2-40B4-BE49-F238E27FC236}">
                    <a16:creationId xmlns:a16="http://schemas.microsoft.com/office/drawing/2014/main" id="{C49288E2-4B1C-4219-9EC4-88FA2877E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4" name="Line 121">
                <a:extLst>
                  <a:ext uri="{FF2B5EF4-FFF2-40B4-BE49-F238E27FC236}">
                    <a16:creationId xmlns:a16="http://schemas.microsoft.com/office/drawing/2014/main" id="{E5DDAD31-8A15-4B4B-B8AF-A3A106438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5" name="Line 122">
                <a:extLst>
                  <a:ext uri="{FF2B5EF4-FFF2-40B4-BE49-F238E27FC236}">
                    <a16:creationId xmlns:a16="http://schemas.microsoft.com/office/drawing/2014/main" id="{0EBEAABB-16C0-4942-B250-2536E2FFC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241" name="Line 123">
              <a:extLst>
                <a:ext uri="{FF2B5EF4-FFF2-40B4-BE49-F238E27FC236}">
                  <a16:creationId xmlns:a16="http://schemas.microsoft.com/office/drawing/2014/main" id="{610D0330-6122-4E6E-B6A0-8831DAC1C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2" name="Line 124">
              <a:extLst>
                <a:ext uri="{FF2B5EF4-FFF2-40B4-BE49-F238E27FC236}">
                  <a16:creationId xmlns:a16="http://schemas.microsoft.com/office/drawing/2014/main" id="{166ABA18-7871-43FE-BFF1-F296EC7E7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56" name="Line 136">
            <a:extLst>
              <a:ext uri="{FF2B5EF4-FFF2-40B4-BE49-F238E27FC236}">
                <a16:creationId xmlns:a16="http://schemas.microsoft.com/office/drawing/2014/main" id="{5E12E72F-663C-46C8-83E5-4B7739B3C5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57" name="Text Box 137">
            <a:extLst>
              <a:ext uri="{FF2B5EF4-FFF2-40B4-BE49-F238E27FC236}">
                <a16:creationId xmlns:a16="http://schemas.microsoft.com/office/drawing/2014/main" id="{2B849E75-E714-4656-911D-037DE43EA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64.233.169.105</a:t>
            </a:r>
          </a:p>
        </p:txBody>
      </p:sp>
      <p:sp>
        <p:nvSpPr>
          <p:cNvPr id="215058" name="Text Box 138">
            <a:extLst>
              <a:ext uri="{FF2B5EF4-FFF2-40B4-BE49-F238E27FC236}">
                <a16:creationId xmlns:a16="http://schemas.microsoft.com/office/drawing/2014/main" id="{6FBD6E1E-EB4D-46CF-89E0-728E963C9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web server</a:t>
            </a:r>
          </a:p>
        </p:txBody>
      </p:sp>
      <p:grpSp>
        <p:nvGrpSpPr>
          <p:cNvPr id="215059" name="Group 194">
            <a:extLst>
              <a:ext uri="{FF2B5EF4-FFF2-40B4-BE49-F238E27FC236}">
                <a16:creationId xmlns:a16="http://schemas.microsoft.com/office/drawing/2014/main" id="{F0F73340-E2F3-411F-827D-4F82D8334A49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>
              <a:extLst>
                <a:ext uri="{FF2B5EF4-FFF2-40B4-BE49-F238E27FC236}">
                  <a16:creationId xmlns:a16="http://schemas.microsoft.com/office/drawing/2014/main" id="{068A5FE6-56EE-47F8-A342-9152B1A3D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4" name="Line 196">
              <a:extLst>
                <a:ext uri="{FF2B5EF4-FFF2-40B4-BE49-F238E27FC236}">
                  <a16:creationId xmlns:a16="http://schemas.microsoft.com/office/drawing/2014/main" id="{592E3DFF-BA7B-4F86-B4DE-409574D2A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60" name="Group 197">
            <a:extLst>
              <a:ext uri="{FF2B5EF4-FFF2-40B4-BE49-F238E27FC236}">
                <a16:creationId xmlns:a16="http://schemas.microsoft.com/office/drawing/2014/main" id="{E2F96929-BB9A-4B98-B73B-4FAD45D932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>
              <a:extLst>
                <a:ext uri="{FF2B5EF4-FFF2-40B4-BE49-F238E27FC236}">
                  <a16:creationId xmlns:a16="http://schemas.microsoft.com/office/drawing/2014/main" id="{62412417-4401-45F3-96D7-ACA72053B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2" name="Line 199">
              <a:extLst>
                <a:ext uri="{FF2B5EF4-FFF2-40B4-BE49-F238E27FC236}">
                  <a16:creationId xmlns:a16="http://schemas.microsoft.com/office/drawing/2014/main" id="{1ACF1E5F-7045-4A49-A934-41BA2E896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61" name="Group 200">
            <a:extLst>
              <a:ext uri="{FF2B5EF4-FFF2-40B4-BE49-F238E27FC236}">
                <a16:creationId xmlns:a16="http://schemas.microsoft.com/office/drawing/2014/main" id="{1754F9AD-18CC-4D5A-938D-AC16CDED41B9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>
              <a:extLst>
                <a:ext uri="{FF2B5EF4-FFF2-40B4-BE49-F238E27FC236}">
                  <a16:creationId xmlns:a16="http://schemas.microsoft.com/office/drawing/2014/main" id="{62E36D99-7E0C-4605-83FA-048C47C9C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0" name="Line 202">
              <a:extLst>
                <a:ext uri="{FF2B5EF4-FFF2-40B4-BE49-F238E27FC236}">
                  <a16:creationId xmlns:a16="http://schemas.microsoft.com/office/drawing/2014/main" id="{117922B2-48F5-4CD4-967A-47DFB5D3F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83" name="Line 290">
            <a:extLst>
              <a:ext uri="{FF2B5EF4-FFF2-40B4-BE49-F238E27FC236}">
                <a16:creationId xmlns:a16="http://schemas.microsoft.com/office/drawing/2014/main" id="{1176CD8C-1290-466A-A023-CF83C77CAD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06874" name="Group 314">
            <a:extLst>
              <a:ext uri="{FF2B5EF4-FFF2-40B4-BE49-F238E27FC236}">
                <a16:creationId xmlns:a16="http://schemas.microsoft.com/office/drawing/2014/main" id="{D6DBC59E-EFC4-48C8-939B-3A19F916B09E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>
              <a:extLst>
                <a:ext uri="{FF2B5EF4-FFF2-40B4-BE49-F238E27FC236}">
                  <a16:creationId xmlns:a16="http://schemas.microsoft.com/office/drawing/2014/main" id="{E75F5F3B-D8A5-4F79-983D-12A8CF337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2" name="Rectangle 95">
              <a:extLst>
                <a:ext uri="{FF2B5EF4-FFF2-40B4-BE49-F238E27FC236}">
                  <a16:creationId xmlns:a16="http://schemas.microsoft.com/office/drawing/2014/main" id="{294DF009-0AF1-489C-9ED7-4EF1AF45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3" name="Rectangle 96">
              <a:extLst>
                <a:ext uri="{FF2B5EF4-FFF2-40B4-BE49-F238E27FC236}">
                  <a16:creationId xmlns:a16="http://schemas.microsoft.com/office/drawing/2014/main" id="{77BF47F7-340A-48D6-8909-9FBC6B3BB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4" name="Rectangle 97">
              <a:extLst>
                <a:ext uri="{FF2B5EF4-FFF2-40B4-BE49-F238E27FC236}">
                  <a16:creationId xmlns:a16="http://schemas.microsoft.com/office/drawing/2014/main" id="{DB48140C-9FF3-4FCD-B77B-5BD27E682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5" name="Rectangle 98">
              <a:extLst>
                <a:ext uri="{FF2B5EF4-FFF2-40B4-BE49-F238E27FC236}">
                  <a16:creationId xmlns:a16="http://schemas.microsoft.com/office/drawing/2014/main" id="{3A9DCC32-4C4B-42E9-9364-4D728899B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225" name="Group 310">
              <a:extLst>
                <a:ext uri="{FF2B5EF4-FFF2-40B4-BE49-F238E27FC236}">
                  <a16:creationId xmlns:a16="http://schemas.microsoft.com/office/drawing/2014/main" id="{16A33676-0366-4FAC-92D4-1CC9AB02F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>
                <a:extLst>
                  <a:ext uri="{FF2B5EF4-FFF2-40B4-BE49-F238E27FC236}">
                    <a16:creationId xmlns:a16="http://schemas.microsoft.com/office/drawing/2014/main" id="{FD8C235A-9A76-40CB-A449-C249FA77E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48" name="Rectangle 312">
                <a:extLst>
                  <a:ext uri="{FF2B5EF4-FFF2-40B4-BE49-F238E27FC236}">
                    <a16:creationId xmlns:a16="http://schemas.microsoft.com/office/drawing/2014/main" id="{F7B56DB0-A4D0-402A-AFD5-2537FF33F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49" name="Text Box 313">
                <a:extLst>
                  <a:ext uri="{FF2B5EF4-FFF2-40B4-BE49-F238E27FC236}">
                    <a16:creationId xmlns:a16="http://schemas.microsoft.com/office/drawing/2014/main" id="{E2AB04BE-D40A-4BF0-8050-EA88594AB5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>
            <a:extLst>
              <a:ext uri="{FF2B5EF4-FFF2-40B4-BE49-F238E27FC236}">
                <a16:creationId xmlns:a16="http://schemas.microsoft.com/office/drawing/2014/main" id="{F81979C1-7F8E-4F20-AC21-21C83A22776D}"/>
              </a:ext>
            </a:extLst>
          </p:cNvPr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>
              <a:extLst>
                <a:ext uri="{FF2B5EF4-FFF2-40B4-BE49-F238E27FC236}">
                  <a16:creationId xmlns:a16="http://schemas.microsoft.com/office/drawing/2014/main" id="{02075204-8DAA-4E3E-8A17-C41835E25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>
                <a:extLst>
                  <a:ext uri="{FF2B5EF4-FFF2-40B4-BE49-F238E27FC236}">
                    <a16:creationId xmlns:a16="http://schemas.microsoft.com/office/drawing/2014/main" id="{C8C8133E-CC06-4A54-9527-0D7B0D778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40" name="Rectangle 70">
                <a:extLst>
                  <a:ext uri="{FF2B5EF4-FFF2-40B4-BE49-F238E27FC236}">
                    <a16:creationId xmlns:a16="http://schemas.microsoft.com/office/drawing/2014/main" id="{7F685971-7D8B-42E0-9580-23110B193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200" name="Group 301">
              <a:extLst>
                <a:ext uri="{FF2B5EF4-FFF2-40B4-BE49-F238E27FC236}">
                  <a16:creationId xmlns:a16="http://schemas.microsoft.com/office/drawing/2014/main" id="{EBE1586A-28C0-4AEA-BA98-2070E66FB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>
                <a:extLst>
                  <a:ext uri="{FF2B5EF4-FFF2-40B4-BE49-F238E27FC236}">
                    <a16:creationId xmlns:a16="http://schemas.microsoft.com/office/drawing/2014/main" id="{30013918-3407-461E-A5FB-12219925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7" name="Rectangle 60">
                <a:extLst>
                  <a:ext uri="{FF2B5EF4-FFF2-40B4-BE49-F238E27FC236}">
                    <a16:creationId xmlns:a16="http://schemas.microsoft.com/office/drawing/2014/main" id="{A3B0E525-F604-4E71-A932-A71CCEE77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8" name="Text Box 297">
                <a:extLst>
                  <a:ext uri="{FF2B5EF4-FFF2-40B4-BE49-F238E27FC236}">
                    <a16:creationId xmlns:a16="http://schemas.microsoft.com/office/drawing/2014/main" id="{A98109E0-BB69-4C14-8172-D059DB3F25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201" name="Group 302">
              <a:extLst>
                <a:ext uri="{FF2B5EF4-FFF2-40B4-BE49-F238E27FC236}">
                  <a16:creationId xmlns:a16="http://schemas.microsoft.com/office/drawing/2014/main" id="{2945AE1F-D5CF-4B26-91FA-18FC89C68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>
                <a:extLst>
                  <a:ext uri="{FF2B5EF4-FFF2-40B4-BE49-F238E27FC236}">
                    <a16:creationId xmlns:a16="http://schemas.microsoft.com/office/drawing/2014/main" id="{1035BAA3-05E2-472C-B1C7-06682A9EC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4" name="Rectangle 304">
                <a:extLst>
                  <a:ext uri="{FF2B5EF4-FFF2-40B4-BE49-F238E27FC236}">
                    <a16:creationId xmlns:a16="http://schemas.microsoft.com/office/drawing/2014/main" id="{382A5C64-8B3B-4928-8751-8FCA775E8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5" name="Text Box 305">
                <a:extLst>
                  <a:ext uri="{FF2B5EF4-FFF2-40B4-BE49-F238E27FC236}">
                    <a16:creationId xmlns:a16="http://schemas.microsoft.com/office/drawing/2014/main" id="{AE09CBD7-0B2A-4A5F-9166-5CAFBB67B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202" name="Group 315">
              <a:extLst>
                <a:ext uri="{FF2B5EF4-FFF2-40B4-BE49-F238E27FC236}">
                  <a16:creationId xmlns:a16="http://schemas.microsoft.com/office/drawing/2014/main" id="{29D8384F-B81C-4DFD-9A91-F70E1E9E9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>
                <a:extLst>
                  <a:ext uri="{FF2B5EF4-FFF2-40B4-BE49-F238E27FC236}">
                    <a16:creationId xmlns:a16="http://schemas.microsoft.com/office/drawing/2014/main" id="{C6AB10AE-00EF-403C-8D2A-F15232415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5" name="Rectangle 317">
                <a:extLst>
                  <a:ext uri="{FF2B5EF4-FFF2-40B4-BE49-F238E27FC236}">
                    <a16:creationId xmlns:a16="http://schemas.microsoft.com/office/drawing/2014/main" id="{9AFC37C1-CA8C-4B69-A982-87D278F95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6" name="Rectangle 318">
                <a:extLst>
                  <a:ext uri="{FF2B5EF4-FFF2-40B4-BE49-F238E27FC236}">
                    <a16:creationId xmlns:a16="http://schemas.microsoft.com/office/drawing/2014/main" id="{994A6349-15EB-4ED5-8C56-2359A00FE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7" name="Rectangle 319">
                <a:extLst>
                  <a:ext uri="{FF2B5EF4-FFF2-40B4-BE49-F238E27FC236}">
                    <a16:creationId xmlns:a16="http://schemas.microsoft.com/office/drawing/2014/main" id="{B227F910-1901-4CA7-BF28-273C556FB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8" name="Rectangle 320">
                <a:extLst>
                  <a:ext uri="{FF2B5EF4-FFF2-40B4-BE49-F238E27FC236}">
                    <a16:creationId xmlns:a16="http://schemas.microsoft.com/office/drawing/2014/main" id="{9471D6B3-F8AA-490D-B307-C5D26E34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208" name="Group 321">
                <a:extLst>
                  <a:ext uri="{FF2B5EF4-FFF2-40B4-BE49-F238E27FC236}">
                    <a16:creationId xmlns:a16="http://schemas.microsoft.com/office/drawing/2014/main" id="{62340BFA-AE94-4F7A-A332-CE1F95704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>
                  <a:extLst>
                    <a:ext uri="{FF2B5EF4-FFF2-40B4-BE49-F238E27FC236}">
                      <a16:creationId xmlns:a16="http://schemas.microsoft.com/office/drawing/2014/main" id="{1438CC18-ECAA-4800-BBBF-EB18169BE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31" name="Rectangle 323">
                  <a:extLst>
                    <a:ext uri="{FF2B5EF4-FFF2-40B4-BE49-F238E27FC236}">
                      <a16:creationId xmlns:a16="http://schemas.microsoft.com/office/drawing/2014/main" id="{F128D3EA-BC94-42CA-BEC5-3DA7C24E98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32" name="Text Box 324">
                  <a:extLst>
                    <a:ext uri="{FF2B5EF4-FFF2-40B4-BE49-F238E27FC236}">
                      <a16:creationId xmlns:a16="http://schemas.microsoft.com/office/drawing/2014/main" id="{91A74344-9AF1-4408-8749-1197013890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>
            <a:extLst>
              <a:ext uri="{FF2B5EF4-FFF2-40B4-BE49-F238E27FC236}">
                <a16:creationId xmlns:a16="http://schemas.microsoft.com/office/drawing/2014/main" id="{3BA625E1-821D-42D8-B9FE-5EB5A78B3669}"/>
              </a:ext>
            </a:extLst>
          </p:cNvPr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>
              <a:extLst>
                <a:ext uri="{FF2B5EF4-FFF2-40B4-BE49-F238E27FC236}">
                  <a16:creationId xmlns:a16="http://schemas.microsoft.com/office/drawing/2014/main" id="{A8CC51F1-B693-42C6-B315-3607FDC9E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5192" name="Group 329">
              <a:extLst>
                <a:ext uri="{FF2B5EF4-FFF2-40B4-BE49-F238E27FC236}">
                  <a16:creationId xmlns:a16="http://schemas.microsoft.com/office/drawing/2014/main" id="{6E196772-BC7C-49D1-92B9-71EB51713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>
                <a:extLst>
                  <a:ext uri="{FF2B5EF4-FFF2-40B4-BE49-F238E27FC236}">
                    <a16:creationId xmlns:a16="http://schemas.microsoft.com/office/drawing/2014/main" id="{8F5DC408-5A40-4DDD-ACA0-8C2B53471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5" name="Text Box 331">
                <a:extLst>
                  <a:ext uri="{FF2B5EF4-FFF2-40B4-BE49-F238E27FC236}">
                    <a16:creationId xmlns:a16="http://schemas.microsoft.com/office/drawing/2014/main" id="{2F07ECB9-AFA5-4166-9FE8-8F1F5F0C7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>
                  <a:solidFill>
                    <a:srgbClr val="000000"/>
                  </a:solidFill>
                  <a:latin typeface="Arial" charset="0"/>
                </a:endParaRP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2316" name="Line 332">
                <a:extLst>
                  <a:ext uri="{FF2B5EF4-FFF2-40B4-BE49-F238E27FC236}">
                    <a16:creationId xmlns:a16="http://schemas.microsoft.com/office/drawing/2014/main" id="{F3E1C7F5-4124-4D6D-89D9-5C8E5B25D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7" name="Line 333">
                <a:extLst>
                  <a:ext uri="{FF2B5EF4-FFF2-40B4-BE49-F238E27FC236}">
                    <a16:creationId xmlns:a16="http://schemas.microsoft.com/office/drawing/2014/main" id="{85D3F878-4135-4459-8999-AB9D97C46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8" name="Line 334">
                <a:extLst>
                  <a:ext uri="{FF2B5EF4-FFF2-40B4-BE49-F238E27FC236}">
                    <a16:creationId xmlns:a16="http://schemas.microsoft.com/office/drawing/2014/main" id="{B9D75BB2-3F34-4AEA-8E0B-D28E02B65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9" name="Line 335">
                <a:extLst>
                  <a:ext uri="{FF2B5EF4-FFF2-40B4-BE49-F238E27FC236}">
                    <a16:creationId xmlns:a16="http://schemas.microsoft.com/office/drawing/2014/main" id="{E7DBAC0E-06E9-4D8B-837E-FBC6EA130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6897" name="Group 337">
            <a:extLst>
              <a:ext uri="{FF2B5EF4-FFF2-40B4-BE49-F238E27FC236}">
                <a16:creationId xmlns:a16="http://schemas.microsoft.com/office/drawing/2014/main" id="{49E641DB-E11E-472B-A2A5-EE2EDD455E86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>
              <a:extLst>
                <a:ext uri="{FF2B5EF4-FFF2-40B4-BE49-F238E27FC236}">
                  <a16:creationId xmlns:a16="http://schemas.microsoft.com/office/drawing/2014/main" id="{7E2B9B25-C85A-4852-B0C0-BB427CB86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>
                <a:extLst>
                  <a:ext uri="{FF2B5EF4-FFF2-40B4-BE49-F238E27FC236}">
                    <a16:creationId xmlns:a16="http://schemas.microsoft.com/office/drawing/2014/main" id="{EDB45D70-E012-4109-8FEC-237D5BEC8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1" name="Rectangle 340">
                <a:extLst>
                  <a:ext uri="{FF2B5EF4-FFF2-40B4-BE49-F238E27FC236}">
                    <a16:creationId xmlns:a16="http://schemas.microsoft.com/office/drawing/2014/main" id="{4735B8FD-0CF9-452C-A126-90A2CEACD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171" name="Group 341">
              <a:extLst>
                <a:ext uri="{FF2B5EF4-FFF2-40B4-BE49-F238E27FC236}">
                  <a16:creationId xmlns:a16="http://schemas.microsoft.com/office/drawing/2014/main" id="{187CEFBB-3C6A-4DEF-AD5C-7CDCC76DAA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>
                <a:extLst>
                  <a:ext uri="{FF2B5EF4-FFF2-40B4-BE49-F238E27FC236}">
                    <a16:creationId xmlns:a16="http://schemas.microsoft.com/office/drawing/2014/main" id="{DE80FE34-3E02-4567-A2A2-0B7393AE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8" name="Rectangle 343">
                <a:extLst>
                  <a:ext uri="{FF2B5EF4-FFF2-40B4-BE49-F238E27FC236}">
                    <a16:creationId xmlns:a16="http://schemas.microsoft.com/office/drawing/2014/main" id="{B089CF1D-2BBB-4766-AC35-E195A32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9" name="Text Box 344">
                <a:extLst>
                  <a:ext uri="{FF2B5EF4-FFF2-40B4-BE49-F238E27FC236}">
                    <a16:creationId xmlns:a16="http://schemas.microsoft.com/office/drawing/2014/main" id="{9F63285B-765B-4304-A00D-9B95FAE323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172" name="Group 345">
              <a:extLst>
                <a:ext uri="{FF2B5EF4-FFF2-40B4-BE49-F238E27FC236}">
                  <a16:creationId xmlns:a16="http://schemas.microsoft.com/office/drawing/2014/main" id="{0662F5DB-037D-4A5E-BAB8-39CF3315F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>
                <a:extLst>
                  <a:ext uri="{FF2B5EF4-FFF2-40B4-BE49-F238E27FC236}">
                    <a16:creationId xmlns:a16="http://schemas.microsoft.com/office/drawing/2014/main" id="{3DA6915F-AF7A-4C6B-BDD0-5A6A26B9D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5" name="Rectangle 347">
                <a:extLst>
                  <a:ext uri="{FF2B5EF4-FFF2-40B4-BE49-F238E27FC236}">
                    <a16:creationId xmlns:a16="http://schemas.microsoft.com/office/drawing/2014/main" id="{3DC2DA7D-F18F-477A-AC8E-9973B52C8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6" name="Text Box 348">
                <a:extLst>
                  <a:ext uri="{FF2B5EF4-FFF2-40B4-BE49-F238E27FC236}">
                    <a16:creationId xmlns:a16="http://schemas.microsoft.com/office/drawing/2014/main" id="{CD75F34F-07EB-434D-A6DC-CED53CE027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173" name="Group 349">
              <a:extLst>
                <a:ext uri="{FF2B5EF4-FFF2-40B4-BE49-F238E27FC236}">
                  <a16:creationId xmlns:a16="http://schemas.microsoft.com/office/drawing/2014/main" id="{80B5CBB7-0E06-4720-98D2-42C7BAB577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>
                <a:extLst>
                  <a:ext uri="{FF2B5EF4-FFF2-40B4-BE49-F238E27FC236}">
                    <a16:creationId xmlns:a16="http://schemas.microsoft.com/office/drawing/2014/main" id="{0D1379D8-E5B6-4938-8862-823F9ACA7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6" name="Rectangle 351">
                <a:extLst>
                  <a:ext uri="{FF2B5EF4-FFF2-40B4-BE49-F238E27FC236}">
                    <a16:creationId xmlns:a16="http://schemas.microsoft.com/office/drawing/2014/main" id="{0BBA0EA7-47C5-4A0A-B28D-389E0836A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7" name="Rectangle 352">
                <a:extLst>
                  <a:ext uri="{FF2B5EF4-FFF2-40B4-BE49-F238E27FC236}">
                    <a16:creationId xmlns:a16="http://schemas.microsoft.com/office/drawing/2014/main" id="{6212037F-E850-432E-A0D2-DC005CFEB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8" name="Rectangle 353">
                <a:extLst>
                  <a:ext uri="{FF2B5EF4-FFF2-40B4-BE49-F238E27FC236}">
                    <a16:creationId xmlns:a16="http://schemas.microsoft.com/office/drawing/2014/main" id="{7AFDD255-A0DA-4B0D-901E-6BBF158A6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9" name="Rectangle 354">
                <a:extLst>
                  <a:ext uri="{FF2B5EF4-FFF2-40B4-BE49-F238E27FC236}">
                    <a16:creationId xmlns:a16="http://schemas.microsoft.com/office/drawing/2014/main" id="{AC552EBA-F45F-43AA-97F4-530B91835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5179" name="Group 355">
                <a:extLst>
                  <a:ext uri="{FF2B5EF4-FFF2-40B4-BE49-F238E27FC236}">
                    <a16:creationId xmlns:a16="http://schemas.microsoft.com/office/drawing/2014/main" id="{7288A959-9FB8-4B7D-94D3-CBF3462079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>
                  <a:extLst>
                    <a:ext uri="{FF2B5EF4-FFF2-40B4-BE49-F238E27FC236}">
                      <a16:creationId xmlns:a16="http://schemas.microsoft.com/office/drawing/2014/main" id="{B7BA04B9-5CC2-4E03-BA3D-62F1131D7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02" name="Rectangle 357">
                  <a:extLst>
                    <a:ext uri="{FF2B5EF4-FFF2-40B4-BE49-F238E27FC236}">
                      <a16:creationId xmlns:a16="http://schemas.microsoft.com/office/drawing/2014/main" id="{4F1B5430-714A-4BA5-851C-CA8031BB30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03" name="Text Box 358">
                  <a:extLst>
                    <a:ext uri="{FF2B5EF4-FFF2-40B4-BE49-F238E27FC236}">
                      <a16:creationId xmlns:a16="http://schemas.microsoft.com/office/drawing/2014/main" id="{E7DB30A7-DFEF-40E1-A88A-5285DA5C21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>
            <a:extLst>
              <a:ext uri="{FF2B5EF4-FFF2-40B4-BE49-F238E27FC236}">
                <a16:creationId xmlns:a16="http://schemas.microsoft.com/office/drawing/2014/main" id="{5E14CCD5-099B-4E3D-8887-C3EAA42F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06951" name="Group 391">
            <a:extLst>
              <a:ext uri="{FF2B5EF4-FFF2-40B4-BE49-F238E27FC236}">
                <a16:creationId xmlns:a16="http://schemas.microsoft.com/office/drawing/2014/main" id="{55D98A17-0FC0-47D5-96B1-0AA5CC0E8B42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>
              <a:extLst>
                <a:ext uri="{FF2B5EF4-FFF2-40B4-BE49-F238E27FC236}">
                  <a16:creationId xmlns:a16="http://schemas.microsoft.com/office/drawing/2014/main" id="{E2A8BE8F-94DD-4462-AD44-AE1B78EB8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>
                <a:extLst>
                  <a:ext uri="{FF2B5EF4-FFF2-40B4-BE49-F238E27FC236}">
                    <a16:creationId xmlns:a16="http://schemas.microsoft.com/office/drawing/2014/main" id="{CDB503AF-A896-48FE-8B8C-4B0E4DC7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0" name="Rectangle 363">
                <a:extLst>
                  <a:ext uri="{FF2B5EF4-FFF2-40B4-BE49-F238E27FC236}">
                    <a16:creationId xmlns:a16="http://schemas.microsoft.com/office/drawing/2014/main" id="{5ECD1E75-4F8E-4900-A42C-453F3C419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151" name="Group 382">
              <a:extLst>
                <a:ext uri="{FF2B5EF4-FFF2-40B4-BE49-F238E27FC236}">
                  <a16:creationId xmlns:a16="http://schemas.microsoft.com/office/drawing/2014/main" id="{E64D973D-9901-4F20-BE00-E610A7F07D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>
                <a:extLst>
                  <a:ext uri="{FF2B5EF4-FFF2-40B4-BE49-F238E27FC236}">
                    <a16:creationId xmlns:a16="http://schemas.microsoft.com/office/drawing/2014/main" id="{26CB35CC-66FD-49DC-B554-4C817FBCC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7" name="Rectangle 366">
                <a:extLst>
                  <a:ext uri="{FF2B5EF4-FFF2-40B4-BE49-F238E27FC236}">
                    <a16:creationId xmlns:a16="http://schemas.microsoft.com/office/drawing/2014/main" id="{5B1034FA-87F8-4C10-BB4F-ABCBF7655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8" name="Text Box 367">
                <a:extLst>
                  <a:ext uri="{FF2B5EF4-FFF2-40B4-BE49-F238E27FC236}">
                    <a16:creationId xmlns:a16="http://schemas.microsoft.com/office/drawing/2014/main" id="{1C2CF39C-A573-407A-AFE4-7A269B3D9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92273" name="Rectangle 373">
              <a:extLst>
                <a:ext uri="{FF2B5EF4-FFF2-40B4-BE49-F238E27FC236}">
                  <a16:creationId xmlns:a16="http://schemas.microsoft.com/office/drawing/2014/main" id="{38338546-0024-42DB-B0BF-634DB6F84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4" name="Rectangle 374">
              <a:extLst>
                <a:ext uri="{FF2B5EF4-FFF2-40B4-BE49-F238E27FC236}">
                  <a16:creationId xmlns:a16="http://schemas.microsoft.com/office/drawing/2014/main" id="{46544D3A-9444-4CEF-A988-34EAFD014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5" name="Rectangle 375">
              <a:extLst>
                <a:ext uri="{FF2B5EF4-FFF2-40B4-BE49-F238E27FC236}">
                  <a16:creationId xmlns:a16="http://schemas.microsoft.com/office/drawing/2014/main" id="{00F15986-1FBB-4BA7-A1DB-C9991E83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6" name="Rectangle 376">
              <a:extLst>
                <a:ext uri="{FF2B5EF4-FFF2-40B4-BE49-F238E27FC236}">
                  <a16:creationId xmlns:a16="http://schemas.microsoft.com/office/drawing/2014/main" id="{6C5242B3-87A8-4007-B239-84F2BC574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7" name="Rectangle 377">
              <a:extLst>
                <a:ext uri="{FF2B5EF4-FFF2-40B4-BE49-F238E27FC236}">
                  <a16:creationId xmlns:a16="http://schemas.microsoft.com/office/drawing/2014/main" id="{721F61CF-978C-4B69-9668-AEFD0615F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157" name="Group 383">
              <a:extLst>
                <a:ext uri="{FF2B5EF4-FFF2-40B4-BE49-F238E27FC236}">
                  <a16:creationId xmlns:a16="http://schemas.microsoft.com/office/drawing/2014/main" id="{1DE4AAA4-56A8-4C8C-BDFA-BEEEFA666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>
                <a:extLst>
                  <a:ext uri="{FF2B5EF4-FFF2-40B4-BE49-F238E27FC236}">
                    <a16:creationId xmlns:a16="http://schemas.microsoft.com/office/drawing/2014/main" id="{5BA5DE3D-DD73-491E-B6A5-7CA7ED1E8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4" name="Rectangle 385">
                <a:extLst>
                  <a:ext uri="{FF2B5EF4-FFF2-40B4-BE49-F238E27FC236}">
                    <a16:creationId xmlns:a16="http://schemas.microsoft.com/office/drawing/2014/main" id="{AB3A5662-EFFC-4F3F-B448-D72D02D6E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5" name="Text Box 386">
                <a:extLst>
                  <a:ext uri="{FF2B5EF4-FFF2-40B4-BE49-F238E27FC236}">
                    <a16:creationId xmlns:a16="http://schemas.microsoft.com/office/drawing/2014/main" id="{D6227FF0-DAD5-4D90-9F5B-96E5EBF6BC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215158" name="Group 387">
              <a:extLst>
                <a:ext uri="{FF2B5EF4-FFF2-40B4-BE49-F238E27FC236}">
                  <a16:creationId xmlns:a16="http://schemas.microsoft.com/office/drawing/2014/main" id="{9C01C076-6DA2-49E3-95F6-74210A40D2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>
                <a:extLst>
                  <a:ext uri="{FF2B5EF4-FFF2-40B4-BE49-F238E27FC236}">
                    <a16:creationId xmlns:a16="http://schemas.microsoft.com/office/drawing/2014/main" id="{7209B8F0-4FED-44EE-BA08-288E80A68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1" name="Rectangle 389">
                <a:extLst>
                  <a:ext uri="{FF2B5EF4-FFF2-40B4-BE49-F238E27FC236}">
                    <a16:creationId xmlns:a16="http://schemas.microsoft.com/office/drawing/2014/main" id="{8DC27C73-ABE4-49FF-890B-7A5FE3967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2" name="Text Box 390">
                <a:extLst>
                  <a:ext uri="{FF2B5EF4-FFF2-40B4-BE49-F238E27FC236}">
                    <a16:creationId xmlns:a16="http://schemas.microsoft.com/office/drawing/2014/main" id="{F73BF5A8-5F3C-44CA-B1D3-058F23444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>
            <a:extLst>
              <a:ext uri="{FF2B5EF4-FFF2-40B4-BE49-F238E27FC236}">
                <a16:creationId xmlns:a16="http://schemas.microsoft.com/office/drawing/2014/main" id="{6A957CF2-FF2B-48C7-B0D4-41A5505BD39E}"/>
              </a:ext>
            </a:extLst>
          </p:cNvPr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>
              <a:extLst>
                <a:ext uri="{FF2B5EF4-FFF2-40B4-BE49-F238E27FC236}">
                  <a16:creationId xmlns:a16="http://schemas.microsoft.com/office/drawing/2014/main" id="{905FCD6D-8CA4-4E36-AE26-AA0023856C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>
                <a:extLst>
                  <a:ext uri="{FF2B5EF4-FFF2-40B4-BE49-F238E27FC236}">
                    <a16:creationId xmlns:a16="http://schemas.microsoft.com/office/drawing/2014/main" id="{87C63058-667D-4C96-B2F8-55AFDE475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70" name="Rectangle 395">
                <a:extLst>
                  <a:ext uri="{FF2B5EF4-FFF2-40B4-BE49-F238E27FC236}">
                    <a16:creationId xmlns:a16="http://schemas.microsoft.com/office/drawing/2014/main" id="{0167F92C-2515-4C94-8879-C3973AF4B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5131" name="Group 396">
              <a:extLst>
                <a:ext uri="{FF2B5EF4-FFF2-40B4-BE49-F238E27FC236}">
                  <a16:creationId xmlns:a16="http://schemas.microsoft.com/office/drawing/2014/main" id="{5BA03A79-7D8D-4DA5-89F4-8F2244B51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>
                <a:extLst>
                  <a:ext uri="{FF2B5EF4-FFF2-40B4-BE49-F238E27FC236}">
                    <a16:creationId xmlns:a16="http://schemas.microsoft.com/office/drawing/2014/main" id="{FFF71786-86CF-4284-9E0B-EDB065ACA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7" name="Rectangle 398">
                <a:extLst>
                  <a:ext uri="{FF2B5EF4-FFF2-40B4-BE49-F238E27FC236}">
                    <a16:creationId xmlns:a16="http://schemas.microsoft.com/office/drawing/2014/main" id="{76B4E6D2-89B7-400C-B3EE-43A96ACA7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8" name="Text Box 399">
                <a:extLst>
                  <a:ext uri="{FF2B5EF4-FFF2-40B4-BE49-F238E27FC236}">
                    <a16:creationId xmlns:a16="http://schemas.microsoft.com/office/drawing/2014/main" id="{B1A16DB0-460E-4293-824B-FF2DC9DA01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92253" name="Rectangle 400">
              <a:extLst>
                <a:ext uri="{FF2B5EF4-FFF2-40B4-BE49-F238E27FC236}">
                  <a16:creationId xmlns:a16="http://schemas.microsoft.com/office/drawing/2014/main" id="{16CB53BD-25B4-4C72-8984-FEA583F8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4" name="Rectangle 401">
              <a:extLst>
                <a:ext uri="{FF2B5EF4-FFF2-40B4-BE49-F238E27FC236}">
                  <a16:creationId xmlns:a16="http://schemas.microsoft.com/office/drawing/2014/main" id="{B5891F64-3AE6-4975-8E4F-9A41178CB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5" name="Rectangle 402">
              <a:extLst>
                <a:ext uri="{FF2B5EF4-FFF2-40B4-BE49-F238E27FC236}">
                  <a16:creationId xmlns:a16="http://schemas.microsoft.com/office/drawing/2014/main" id="{048C65AB-B0F6-4AE5-B803-5C8D9B375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6" name="Rectangle 403">
              <a:extLst>
                <a:ext uri="{FF2B5EF4-FFF2-40B4-BE49-F238E27FC236}">
                  <a16:creationId xmlns:a16="http://schemas.microsoft.com/office/drawing/2014/main" id="{4AB83EB5-5BF8-44A6-AE87-C699BBD74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7" name="Rectangle 404">
              <a:extLst>
                <a:ext uri="{FF2B5EF4-FFF2-40B4-BE49-F238E27FC236}">
                  <a16:creationId xmlns:a16="http://schemas.microsoft.com/office/drawing/2014/main" id="{C99B4CBF-755A-47B0-AEB9-8304C9AC4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137" name="Group 405">
              <a:extLst>
                <a:ext uri="{FF2B5EF4-FFF2-40B4-BE49-F238E27FC236}">
                  <a16:creationId xmlns:a16="http://schemas.microsoft.com/office/drawing/2014/main" id="{00A15DC5-CCE4-4635-8302-32ECD29F9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>
                <a:extLst>
                  <a:ext uri="{FF2B5EF4-FFF2-40B4-BE49-F238E27FC236}">
                    <a16:creationId xmlns:a16="http://schemas.microsoft.com/office/drawing/2014/main" id="{6813CA17-BC5B-42F2-958C-BCC802A6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4" name="Rectangle 407">
                <a:extLst>
                  <a:ext uri="{FF2B5EF4-FFF2-40B4-BE49-F238E27FC236}">
                    <a16:creationId xmlns:a16="http://schemas.microsoft.com/office/drawing/2014/main" id="{F8440B73-D1CB-4CFD-8C18-FA6A1076B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5" name="Text Box 408">
                <a:extLst>
                  <a:ext uri="{FF2B5EF4-FFF2-40B4-BE49-F238E27FC236}">
                    <a16:creationId xmlns:a16="http://schemas.microsoft.com/office/drawing/2014/main" id="{11BED05E-0ED0-4861-BB4F-06F29B165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215138" name="Group 409">
              <a:extLst>
                <a:ext uri="{FF2B5EF4-FFF2-40B4-BE49-F238E27FC236}">
                  <a16:creationId xmlns:a16="http://schemas.microsoft.com/office/drawing/2014/main" id="{A17661CE-10E2-4553-8FA1-20C8F5B54D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>
                <a:extLst>
                  <a:ext uri="{FF2B5EF4-FFF2-40B4-BE49-F238E27FC236}">
                    <a16:creationId xmlns:a16="http://schemas.microsoft.com/office/drawing/2014/main" id="{FFFFE073-1E32-4630-BFF9-33D236989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1" name="Rectangle 411">
                <a:extLst>
                  <a:ext uri="{FF2B5EF4-FFF2-40B4-BE49-F238E27FC236}">
                    <a16:creationId xmlns:a16="http://schemas.microsoft.com/office/drawing/2014/main" id="{120B8937-C825-4F22-B7BA-756031480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2" name="Text Box 412">
                <a:extLst>
                  <a:ext uri="{FF2B5EF4-FFF2-40B4-BE49-F238E27FC236}">
                    <a16:creationId xmlns:a16="http://schemas.microsoft.com/office/drawing/2014/main" id="{C10095C2-92C2-4635-B308-EF7903CCF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>
            <a:extLst>
              <a:ext uri="{FF2B5EF4-FFF2-40B4-BE49-F238E27FC236}">
                <a16:creationId xmlns:a16="http://schemas.microsoft.com/office/drawing/2014/main" id="{7A71FD2C-955A-4D6B-B673-09C57AD22854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>
              <a:extLst>
                <a:ext uri="{FF2B5EF4-FFF2-40B4-BE49-F238E27FC236}">
                  <a16:creationId xmlns:a16="http://schemas.microsoft.com/office/drawing/2014/main" id="{C44D0BEC-1A7C-430D-BF7B-E306D7501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3" name="Rectangle 414">
              <a:extLst>
                <a:ext uri="{FF2B5EF4-FFF2-40B4-BE49-F238E27FC236}">
                  <a16:creationId xmlns:a16="http://schemas.microsoft.com/office/drawing/2014/main" id="{FC5FD403-40E9-49A4-BBF8-936E67B4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4" name="Rectangle 415">
              <a:extLst>
                <a:ext uri="{FF2B5EF4-FFF2-40B4-BE49-F238E27FC236}">
                  <a16:creationId xmlns:a16="http://schemas.microsoft.com/office/drawing/2014/main" id="{ECE62526-450A-49C7-AF0C-9BD8F8DA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5" name="Rectangle 416">
              <a:extLst>
                <a:ext uri="{FF2B5EF4-FFF2-40B4-BE49-F238E27FC236}">
                  <a16:creationId xmlns:a16="http://schemas.microsoft.com/office/drawing/2014/main" id="{B592A898-14DF-4239-B364-DE4238D38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6" name="Rectangle 417">
              <a:extLst>
                <a:ext uri="{FF2B5EF4-FFF2-40B4-BE49-F238E27FC236}">
                  <a16:creationId xmlns:a16="http://schemas.microsoft.com/office/drawing/2014/main" id="{99AD8D6B-5AF8-4DAD-9E4E-6465488AA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126" name="Group 418">
              <a:extLst>
                <a:ext uri="{FF2B5EF4-FFF2-40B4-BE49-F238E27FC236}">
                  <a16:creationId xmlns:a16="http://schemas.microsoft.com/office/drawing/2014/main" id="{AB1E7D3F-5754-4FDC-BE34-D34FE4819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>
                <a:extLst>
                  <a:ext uri="{FF2B5EF4-FFF2-40B4-BE49-F238E27FC236}">
                    <a16:creationId xmlns:a16="http://schemas.microsoft.com/office/drawing/2014/main" id="{9E39ADDD-EC12-4E62-8577-9F620F7B3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49" name="Rectangle 420">
                <a:extLst>
                  <a:ext uri="{FF2B5EF4-FFF2-40B4-BE49-F238E27FC236}">
                    <a16:creationId xmlns:a16="http://schemas.microsoft.com/office/drawing/2014/main" id="{40B86166-6E6C-4C5E-BBC2-528C52EA0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50" name="Text Box 421">
                <a:extLst>
                  <a:ext uri="{FF2B5EF4-FFF2-40B4-BE49-F238E27FC236}">
                    <a16:creationId xmlns:a16="http://schemas.microsoft.com/office/drawing/2014/main" id="{1AA6E479-1053-4DED-A7D3-7733EE109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sp>
        <p:nvSpPr>
          <p:cNvPr id="706984" name="Rectangle 424">
            <a:extLst>
              <a:ext uri="{FF2B5EF4-FFF2-40B4-BE49-F238E27FC236}">
                <a16:creationId xmlns:a16="http://schemas.microsoft.com/office/drawing/2014/main" id="{990F5ACB-D88E-4D81-9BCB-51CB7A299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web server responds with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TCP SYNACK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(step 2 in 3-way handshake)</a:t>
            </a:r>
          </a:p>
        </p:txBody>
      </p:sp>
      <p:grpSp>
        <p:nvGrpSpPr>
          <p:cNvPr id="215072" name="Group 110">
            <a:extLst>
              <a:ext uri="{FF2B5EF4-FFF2-40B4-BE49-F238E27FC236}">
                <a16:creationId xmlns:a16="http://schemas.microsoft.com/office/drawing/2014/main" id="{493D10CB-156B-4CD0-B26B-3F1536F8E5D9}"/>
              </a:ext>
            </a:extLst>
          </p:cNvPr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>
              <a:extLst>
                <a:ext uri="{FF2B5EF4-FFF2-40B4-BE49-F238E27FC236}">
                  <a16:creationId xmlns:a16="http://schemas.microsoft.com/office/drawing/2014/main" id="{C989FF92-1492-4A9D-8D4F-A02C31D5C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08" name="Line 112">
              <a:extLst>
                <a:ext uri="{FF2B5EF4-FFF2-40B4-BE49-F238E27FC236}">
                  <a16:creationId xmlns:a16="http://schemas.microsoft.com/office/drawing/2014/main" id="{C232F306-0D00-41CA-8398-7C297798B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9" name="Rectangle 113">
              <a:extLst>
                <a:ext uri="{FF2B5EF4-FFF2-40B4-BE49-F238E27FC236}">
                  <a16:creationId xmlns:a16="http://schemas.microsoft.com/office/drawing/2014/main" id="{ADC6F1A1-38EE-4159-976E-D8DE4C78C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10" name="Oval 114">
              <a:extLst>
                <a:ext uri="{FF2B5EF4-FFF2-40B4-BE49-F238E27FC236}">
                  <a16:creationId xmlns:a16="http://schemas.microsoft.com/office/drawing/2014/main" id="{A339CB46-58B8-40BF-9744-E267E0827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5111" name="Group 115">
              <a:extLst>
                <a:ext uri="{FF2B5EF4-FFF2-40B4-BE49-F238E27FC236}">
                  <a16:creationId xmlns:a16="http://schemas.microsoft.com/office/drawing/2014/main" id="{8EADDB00-8AC5-4A03-A98C-936EB180E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>
                <a:extLst>
                  <a:ext uri="{FF2B5EF4-FFF2-40B4-BE49-F238E27FC236}">
                    <a16:creationId xmlns:a16="http://schemas.microsoft.com/office/drawing/2014/main" id="{69221FC7-DDE2-4EE0-A496-816EF5949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19" name="Line 117">
                <a:extLst>
                  <a:ext uri="{FF2B5EF4-FFF2-40B4-BE49-F238E27FC236}">
                    <a16:creationId xmlns:a16="http://schemas.microsoft.com/office/drawing/2014/main" id="{46388035-D724-4DAB-9486-744F6CB6F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20" name="Line 118">
                <a:extLst>
                  <a:ext uri="{FF2B5EF4-FFF2-40B4-BE49-F238E27FC236}">
                    <a16:creationId xmlns:a16="http://schemas.microsoft.com/office/drawing/2014/main" id="{25C908B1-132D-4B77-A717-530F41A3F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112" name="Group 119">
              <a:extLst>
                <a:ext uri="{FF2B5EF4-FFF2-40B4-BE49-F238E27FC236}">
                  <a16:creationId xmlns:a16="http://schemas.microsoft.com/office/drawing/2014/main" id="{79D3A2D0-886F-4218-8E4C-698343828E8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>
                <a:extLst>
                  <a:ext uri="{FF2B5EF4-FFF2-40B4-BE49-F238E27FC236}">
                    <a16:creationId xmlns:a16="http://schemas.microsoft.com/office/drawing/2014/main" id="{0E9ED1E7-B341-49E9-8DFC-E294A4DA7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16" name="Line 121">
                <a:extLst>
                  <a:ext uri="{FF2B5EF4-FFF2-40B4-BE49-F238E27FC236}">
                    <a16:creationId xmlns:a16="http://schemas.microsoft.com/office/drawing/2014/main" id="{3C35228B-3B10-41FE-9AEE-6107223FA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17" name="Line 122">
                <a:extLst>
                  <a:ext uri="{FF2B5EF4-FFF2-40B4-BE49-F238E27FC236}">
                    <a16:creationId xmlns:a16="http://schemas.microsoft.com/office/drawing/2014/main" id="{E62D5179-DB26-4E26-94E0-3678C0F4C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13" name="Line 123">
              <a:extLst>
                <a:ext uri="{FF2B5EF4-FFF2-40B4-BE49-F238E27FC236}">
                  <a16:creationId xmlns:a16="http://schemas.microsoft.com/office/drawing/2014/main" id="{90503648-C194-4904-861F-C7CCAF471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4" name="Line 124">
              <a:extLst>
                <a:ext uri="{FF2B5EF4-FFF2-40B4-BE49-F238E27FC236}">
                  <a16:creationId xmlns:a16="http://schemas.microsoft.com/office/drawing/2014/main" id="{5B52DF2C-4429-43D1-81AD-50832FE98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073" name="Group 248">
            <a:extLst>
              <a:ext uri="{FF2B5EF4-FFF2-40B4-BE49-F238E27FC236}">
                <a16:creationId xmlns:a16="http://schemas.microsoft.com/office/drawing/2014/main" id="{EDFC884F-2FF6-4555-87F9-2F4216AA9A5B}"/>
              </a:ext>
            </a:extLst>
          </p:cNvPr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>
              <a:extLst>
                <a:ext uri="{FF2B5EF4-FFF2-40B4-BE49-F238E27FC236}">
                  <a16:creationId xmlns:a16="http://schemas.microsoft.com/office/drawing/2014/main" id="{A689E3EA-B48D-4A30-9658-28B2FF8E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7" name="Rectangle 149">
              <a:extLst>
                <a:ext uri="{FF2B5EF4-FFF2-40B4-BE49-F238E27FC236}">
                  <a16:creationId xmlns:a16="http://schemas.microsoft.com/office/drawing/2014/main" id="{85A56993-5DC3-45A3-98D1-BD6E1B319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5077" name="Freeform 150">
              <a:extLst>
                <a:ext uri="{FF2B5EF4-FFF2-40B4-BE49-F238E27FC236}">
                  <a16:creationId xmlns:a16="http://schemas.microsoft.com/office/drawing/2014/main" id="{883CF4B3-C089-4E60-8E4B-6E3CF8E86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78" name="Freeform 151">
              <a:extLst>
                <a:ext uri="{FF2B5EF4-FFF2-40B4-BE49-F238E27FC236}">
                  <a16:creationId xmlns:a16="http://schemas.microsoft.com/office/drawing/2014/main" id="{BCB11C51-3AA5-4985-A1B9-90123066E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0" name="Rectangle 152">
              <a:extLst>
                <a:ext uri="{FF2B5EF4-FFF2-40B4-BE49-F238E27FC236}">
                  <a16:creationId xmlns:a16="http://schemas.microsoft.com/office/drawing/2014/main" id="{C8722CAD-6EF5-4DFF-B7E0-5DCAA7272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080" name="Group 153">
              <a:extLst>
                <a:ext uri="{FF2B5EF4-FFF2-40B4-BE49-F238E27FC236}">
                  <a16:creationId xmlns:a16="http://schemas.microsoft.com/office/drawing/2014/main" id="{8254513F-B782-49DC-BC1E-53A64FE9A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>
                <a:extLst>
                  <a:ext uri="{FF2B5EF4-FFF2-40B4-BE49-F238E27FC236}">
                    <a16:creationId xmlns:a16="http://schemas.microsoft.com/office/drawing/2014/main" id="{A6CF38FE-A227-433D-B3C9-66E05F438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7" name="AutoShape 155">
                <a:extLst>
                  <a:ext uri="{FF2B5EF4-FFF2-40B4-BE49-F238E27FC236}">
                    <a16:creationId xmlns:a16="http://schemas.microsoft.com/office/drawing/2014/main" id="{098B28C6-B2F8-4B4F-B7EE-0F969B724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2202" name="Rectangle 156">
              <a:extLst>
                <a:ext uri="{FF2B5EF4-FFF2-40B4-BE49-F238E27FC236}">
                  <a16:creationId xmlns:a16="http://schemas.microsoft.com/office/drawing/2014/main" id="{45D7C48D-A415-4241-9C38-C36D1C82C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082" name="Group 157">
              <a:extLst>
                <a:ext uri="{FF2B5EF4-FFF2-40B4-BE49-F238E27FC236}">
                  <a16:creationId xmlns:a16="http://schemas.microsoft.com/office/drawing/2014/main" id="{21F267F9-1240-4D64-94A0-024D85C59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>
                <a:extLst>
                  <a:ext uri="{FF2B5EF4-FFF2-40B4-BE49-F238E27FC236}">
                    <a16:creationId xmlns:a16="http://schemas.microsoft.com/office/drawing/2014/main" id="{486ED2EA-AA4F-44BF-96A1-937E4D82A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5" name="AutoShape 159">
                <a:extLst>
                  <a:ext uri="{FF2B5EF4-FFF2-40B4-BE49-F238E27FC236}">
                    <a16:creationId xmlns:a16="http://schemas.microsoft.com/office/drawing/2014/main" id="{7F2A6CBF-5FFC-4F6A-B23F-F2BA8B715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2204" name="Rectangle 160">
              <a:extLst>
                <a:ext uri="{FF2B5EF4-FFF2-40B4-BE49-F238E27FC236}">
                  <a16:creationId xmlns:a16="http://schemas.microsoft.com/office/drawing/2014/main" id="{ECE5FD35-1DC9-4226-A910-0D685A53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05" name="Rectangle 161">
              <a:extLst>
                <a:ext uri="{FF2B5EF4-FFF2-40B4-BE49-F238E27FC236}">
                  <a16:creationId xmlns:a16="http://schemas.microsoft.com/office/drawing/2014/main" id="{12C6C699-F872-4B4D-BA9E-D8B0FE387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5085" name="Group 162">
              <a:extLst>
                <a:ext uri="{FF2B5EF4-FFF2-40B4-BE49-F238E27FC236}">
                  <a16:creationId xmlns:a16="http://schemas.microsoft.com/office/drawing/2014/main" id="{18A22C4B-4C7C-430D-A6F4-929775EB23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>
                <a:extLst>
                  <a:ext uri="{FF2B5EF4-FFF2-40B4-BE49-F238E27FC236}">
                    <a16:creationId xmlns:a16="http://schemas.microsoft.com/office/drawing/2014/main" id="{E6373762-57B4-4C79-9441-68E2C6F65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3" name="AutoShape 164">
                <a:extLst>
                  <a:ext uri="{FF2B5EF4-FFF2-40B4-BE49-F238E27FC236}">
                    <a16:creationId xmlns:a16="http://schemas.microsoft.com/office/drawing/2014/main" id="{84D1EAD0-31EE-49CA-9E1A-D5878DCA1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15086" name="Freeform 165">
              <a:extLst>
                <a:ext uri="{FF2B5EF4-FFF2-40B4-BE49-F238E27FC236}">
                  <a16:creationId xmlns:a16="http://schemas.microsoft.com/office/drawing/2014/main" id="{E9982823-5F1B-4F38-837F-F07D65F41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087" name="Group 166">
              <a:extLst>
                <a:ext uri="{FF2B5EF4-FFF2-40B4-BE49-F238E27FC236}">
                  <a16:creationId xmlns:a16="http://schemas.microsoft.com/office/drawing/2014/main" id="{EDE9621F-546A-46B4-B445-6303A0B1A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>
                <a:extLst>
                  <a:ext uri="{FF2B5EF4-FFF2-40B4-BE49-F238E27FC236}">
                    <a16:creationId xmlns:a16="http://schemas.microsoft.com/office/drawing/2014/main" id="{D4998DEF-51A2-4B42-BD86-3F7B09C92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1" name="AutoShape 168">
                <a:extLst>
                  <a:ext uri="{FF2B5EF4-FFF2-40B4-BE49-F238E27FC236}">
                    <a16:creationId xmlns:a16="http://schemas.microsoft.com/office/drawing/2014/main" id="{4FF0321F-3DE7-4AEE-90E1-3C0C5F3A7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2209" name="Rectangle 169">
              <a:extLst>
                <a:ext uri="{FF2B5EF4-FFF2-40B4-BE49-F238E27FC236}">
                  <a16:creationId xmlns:a16="http://schemas.microsoft.com/office/drawing/2014/main" id="{46F17B31-9977-459B-BADD-4D0578C24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5089" name="Freeform 170">
              <a:extLst>
                <a:ext uri="{FF2B5EF4-FFF2-40B4-BE49-F238E27FC236}">
                  <a16:creationId xmlns:a16="http://schemas.microsoft.com/office/drawing/2014/main" id="{B16F46D8-BBCB-41CF-B7FD-4C27E5BAE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90" name="Freeform 171">
              <a:extLst>
                <a:ext uri="{FF2B5EF4-FFF2-40B4-BE49-F238E27FC236}">
                  <a16:creationId xmlns:a16="http://schemas.microsoft.com/office/drawing/2014/main" id="{6131342A-040F-4E77-9C68-77407D89D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2" name="Oval 172">
              <a:extLst>
                <a:ext uri="{FF2B5EF4-FFF2-40B4-BE49-F238E27FC236}">
                  <a16:creationId xmlns:a16="http://schemas.microsoft.com/office/drawing/2014/main" id="{F5251F75-D4B7-4DAA-9AE1-5840F1BB9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5092" name="Freeform 173">
              <a:extLst>
                <a:ext uri="{FF2B5EF4-FFF2-40B4-BE49-F238E27FC236}">
                  <a16:creationId xmlns:a16="http://schemas.microsoft.com/office/drawing/2014/main" id="{3DEB3C63-24F8-47A2-8D48-5FD34C03B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4" name="AutoShape 174">
              <a:extLst>
                <a:ext uri="{FF2B5EF4-FFF2-40B4-BE49-F238E27FC236}">
                  <a16:creationId xmlns:a16="http://schemas.microsoft.com/office/drawing/2014/main" id="{67B2EA25-959A-4622-BAED-36E9B886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5" name="AutoShape 175">
              <a:extLst>
                <a:ext uri="{FF2B5EF4-FFF2-40B4-BE49-F238E27FC236}">
                  <a16:creationId xmlns:a16="http://schemas.microsoft.com/office/drawing/2014/main" id="{F98E8966-292A-40D7-8503-ABFF59CB5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6" name="Oval 176">
              <a:extLst>
                <a:ext uri="{FF2B5EF4-FFF2-40B4-BE49-F238E27FC236}">
                  <a16:creationId xmlns:a16="http://schemas.microsoft.com/office/drawing/2014/main" id="{45C72AD1-7503-40EE-B276-250AB8E71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7" name="Oval 177">
              <a:extLst>
                <a:ext uri="{FF2B5EF4-FFF2-40B4-BE49-F238E27FC236}">
                  <a16:creationId xmlns:a16="http://schemas.microsoft.com/office/drawing/2014/main" id="{DEE36B4B-53E9-47A8-8D9E-74D619AF6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8" name="Oval 178">
              <a:extLst>
                <a:ext uri="{FF2B5EF4-FFF2-40B4-BE49-F238E27FC236}">
                  <a16:creationId xmlns:a16="http://schemas.microsoft.com/office/drawing/2014/main" id="{DE69C6F8-4700-4434-A6BE-B2FDD7A03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9" name="Rectangle 179">
              <a:extLst>
                <a:ext uri="{FF2B5EF4-FFF2-40B4-BE49-F238E27FC236}">
                  <a16:creationId xmlns:a16="http://schemas.microsoft.com/office/drawing/2014/main" id="{5236E49B-0D61-4A0E-A2F2-F710C3C4E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215074" name="Picture 6" descr="underline_base">
            <a:extLst>
              <a:ext uri="{FF2B5EF4-FFF2-40B4-BE49-F238E27FC236}">
                <a16:creationId xmlns:a16="http://schemas.microsoft.com/office/drawing/2014/main" id="{51AA25E6-F6AA-43E4-8E1B-A4D1D97D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>
            <a:extLst>
              <a:ext uri="{FF2B5EF4-FFF2-40B4-BE49-F238E27FC236}">
                <a16:creationId xmlns:a16="http://schemas.microsoft.com/office/drawing/2014/main" id="{967FDA7C-708C-49F2-866B-76385E2A36DA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>
              <a:extLst>
                <a:ext uri="{FF2B5EF4-FFF2-40B4-BE49-F238E27FC236}">
                  <a16:creationId xmlns:a16="http://schemas.microsoft.com/office/drawing/2014/main" id="{54B023E4-FC4E-4431-A4AA-78A604115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13" name="Line 36">
              <a:extLst>
                <a:ext uri="{FF2B5EF4-FFF2-40B4-BE49-F238E27FC236}">
                  <a16:creationId xmlns:a16="http://schemas.microsoft.com/office/drawing/2014/main" id="{7502CB05-2F75-4FF9-B8F0-E67CEEF1A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4" name="Line 43">
              <a:extLst>
                <a:ext uri="{FF2B5EF4-FFF2-40B4-BE49-F238E27FC236}">
                  <a16:creationId xmlns:a16="http://schemas.microsoft.com/office/drawing/2014/main" id="{02CC4325-AEF9-45C3-BC80-77EE18024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5" name="Line 44">
              <a:extLst>
                <a:ext uri="{FF2B5EF4-FFF2-40B4-BE49-F238E27FC236}">
                  <a16:creationId xmlns:a16="http://schemas.microsoft.com/office/drawing/2014/main" id="{7849DB60-DC72-417D-8C99-4559E0E02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6" name="Line 48">
              <a:extLst>
                <a:ext uri="{FF2B5EF4-FFF2-40B4-BE49-F238E27FC236}">
                  <a16:creationId xmlns:a16="http://schemas.microsoft.com/office/drawing/2014/main" id="{5122C21B-3475-4BF2-9D59-AC0CDA565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38" name="Text Box 240">
              <a:extLst>
                <a:ext uri="{FF2B5EF4-FFF2-40B4-BE49-F238E27FC236}">
                  <a16:creationId xmlns:a16="http://schemas.microsoft.com/office/drawing/2014/main" id="{350112AB-A997-4DF4-A203-F38BDC2E0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>
              <a:extLst>
                <a:ext uri="{FF2B5EF4-FFF2-40B4-BE49-F238E27FC236}">
                  <a16:creationId xmlns:a16="http://schemas.microsoft.com/office/drawing/2014/main" id="{657A3297-544A-48BD-AD1C-CBD1C2D29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>
                <a:extLst>
                  <a:ext uri="{FF2B5EF4-FFF2-40B4-BE49-F238E27FC236}">
                    <a16:creationId xmlns:a16="http://schemas.microsoft.com/office/drawing/2014/main" id="{3B2A7CD7-88B8-4BC4-B333-ECF788C01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>
                <a:extLst>
                  <a:ext uri="{FF2B5EF4-FFF2-40B4-BE49-F238E27FC236}">
                    <a16:creationId xmlns:a16="http://schemas.microsoft.com/office/drawing/2014/main" id="{7BA1ADB9-C7BD-4712-999A-F8B2A8EC0C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>
              <a:extLst>
                <a:ext uri="{FF2B5EF4-FFF2-40B4-BE49-F238E27FC236}">
                  <a16:creationId xmlns:a16="http://schemas.microsoft.com/office/drawing/2014/main" id="{C32B27E1-94C5-4D56-948A-877263E95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>
              <a:extLst>
                <a:ext uri="{FF2B5EF4-FFF2-40B4-BE49-F238E27FC236}">
                  <a16:creationId xmlns:a16="http://schemas.microsoft.com/office/drawing/2014/main" id="{AED352F4-076C-43D0-852B-ED77C4578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311" name="Rectangle 43">
              <a:extLst>
                <a:ext uri="{FF2B5EF4-FFF2-40B4-BE49-F238E27FC236}">
                  <a16:creationId xmlns:a16="http://schemas.microsoft.com/office/drawing/2014/main" id="{2FCF0D80-A501-4CBF-AF62-BBB098C568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312" name="Rectangle 43">
              <a:extLst>
                <a:ext uri="{FF2B5EF4-FFF2-40B4-BE49-F238E27FC236}">
                  <a16:creationId xmlns:a16="http://schemas.microsoft.com/office/drawing/2014/main" id="{A46BC3EF-3AFB-44BA-8BFD-92C3B4FFE2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216323" name="Group 248">
              <a:extLst>
                <a:ext uri="{FF2B5EF4-FFF2-40B4-BE49-F238E27FC236}">
                  <a16:creationId xmlns:a16="http://schemas.microsoft.com/office/drawing/2014/main" id="{BA421F67-2E5B-4143-8592-0DBA10556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>
                <a:extLst>
                  <a:ext uri="{FF2B5EF4-FFF2-40B4-BE49-F238E27FC236}">
                    <a16:creationId xmlns:a16="http://schemas.microsoft.com/office/drawing/2014/main" id="{535813AE-BEB7-4EAB-9F06-DF95531D7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60" name="Rectangle 149">
                <a:extLst>
                  <a:ext uri="{FF2B5EF4-FFF2-40B4-BE49-F238E27FC236}">
                    <a16:creationId xmlns:a16="http://schemas.microsoft.com/office/drawing/2014/main" id="{AEB95039-4CF4-41E5-B9B9-1E322262D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340" name="Freeform 150">
                <a:extLst>
                  <a:ext uri="{FF2B5EF4-FFF2-40B4-BE49-F238E27FC236}">
                    <a16:creationId xmlns:a16="http://schemas.microsoft.com/office/drawing/2014/main" id="{09A2B12E-918D-4045-8C80-78EC5A32F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41" name="Freeform 151">
                <a:extLst>
                  <a:ext uri="{FF2B5EF4-FFF2-40B4-BE49-F238E27FC236}">
                    <a16:creationId xmlns:a16="http://schemas.microsoft.com/office/drawing/2014/main" id="{64E04440-CD57-49D4-88E6-BB9690349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63" name="Rectangle 152">
                <a:extLst>
                  <a:ext uri="{FF2B5EF4-FFF2-40B4-BE49-F238E27FC236}">
                    <a16:creationId xmlns:a16="http://schemas.microsoft.com/office/drawing/2014/main" id="{31265723-E067-437C-98D6-EB421BA81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343" name="Group 153">
                <a:extLst>
                  <a:ext uri="{FF2B5EF4-FFF2-40B4-BE49-F238E27FC236}">
                    <a16:creationId xmlns:a16="http://schemas.microsoft.com/office/drawing/2014/main" id="{E49A4D78-701F-4DA9-9D7D-8318F976C7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>
                  <a:extLst>
                    <a:ext uri="{FF2B5EF4-FFF2-40B4-BE49-F238E27FC236}">
                      <a16:creationId xmlns:a16="http://schemas.microsoft.com/office/drawing/2014/main" id="{18C3DD74-329C-4A69-8267-6168472EC2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90" name="AutoShape 155">
                  <a:extLst>
                    <a:ext uri="{FF2B5EF4-FFF2-40B4-BE49-F238E27FC236}">
                      <a16:creationId xmlns:a16="http://schemas.microsoft.com/office/drawing/2014/main" id="{324B2D61-44D0-461C-944E-B895ABEB27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465" name="Rectangle 156">
                <a:extLst>
                  <a:ext uri="{FF2B5EF4-FFF2-40B4-BE49-F238E27FC236}">
                    <a16:creationId xmlns:a16="http://schemas.microsoft.com/office/drawing/2014/main" id="{C3F2FB99-7E8D-4DF8-9ECF-4320E750E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345" name="Group 157">
                <a:extLst>
                  <a:ext uri="{FF2B5EF4-FFF2-40B4-BE49-F238E27FC236}">
                    <a16:creationId xmlns:a16="http://schemas.microsoft.com/office/drawing/2014/main" id="{566893EA-EA2C-4272-8A80-B69021CA29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>
                  <a:extLst>
                    <a:ext uri="{FF2B5EF4-FFF2-40B4-BE49-F238E27FC236}">
                      <a16:creationId xmlns:a16="http://schemas.microsoft.com/office/drawing/2014/main" id="{3A09AACD-95ED-4EDE-9A26-EF99C3A78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88" name="AutoShape 159">
                  <a:extLst>
                    <a:ext uri="{FF2B5EF4-FFF2-40B4-BE49-F238E27FC236}">
                      <a16:creationId xmlns:a16="http://schemas.microsoft.com/office/drawing/2014/main" id="{DC10FE10-A9B1-4237-B98D-1FC2D24C5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467" name="Rectangle 160">
                <a:extLst>
                  <a:ext uri="{FF2B5EF4-FFF2-40B4-BE49-F238E27FC236}">
                    <a16:creationId xmlns:a16="http://schemas.microsoft.com/office/drawing/2014/main" id="{A98D4BCB-6D92-4FFF-865D-151CD97A7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68" name="Rectangle 161">
                <a:extLst>
                  <a:ext uri="{FF2B5EF4-FFF2-40B4-BE49-F238E27FC236}">
                    <a16:creationId xmlns:a16="http://schemas.microsoft.com/office/drawing/2014/main" id="{61058D01-F1E8-4F62-B7F8-E954083EF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348" name="Group 162">
                <a:extLst>
                  <a:ext uri="{FF2B5EF4-FFF2-40B4-BE49-F238E27FC236}">
                    <a16:creationId xmlns:a16="http://schemas.microsoft.com/office/drawing/2014/main" id="{F9575724-4308-437D-B49F-F4EA666808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>
                  <a:extLst>
                    <a:ext uri="{FF2B5EF4-FFF2-40B4-BE49-F238E27FC236}">
                      <a16:creationId xmlns:a16="http://schemas.microsoft.com/office/drawing/2014/main" id="{8CFD00DA-7973-4543-B2F8-3536C412C1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86" name="AutoShape 164">
                  <a:extLst>
                    <a:ext uri="{FF2B5EF4-FFF2-40B4-BE49-F238E27FC236}">
                      <a16:creationId xmlns:a16="http://schemas.microsoft.com/office/drawing/2014/main" id="{08433990-B040-407A-8BFC-DBC2852360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6349" name="Freeform 165">
                <a:extLst>
                  <a:ext uri="{FF2B5EF4-FFF2-40B4-BE49-F238E27FC236}">
                    <a16:creationId xmlns:a16="http://schemas.microsoft.com/office/drawing/2014/main" id="{0BF8AFA5-A692-4AB2-BC92-91C91C126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6350" name="Group 166">
                <a:extLst>
                  <a:ext uri="{FF2B5EF4-FFF2-40B4-BE49-F238E27FC236}">
                    <a16:creationId xmlns:a16="http://schemas.microsoft.com/office/drawing/2014/main" id="{69ACEA91-40A5-480C-A587-388DBDEF7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>
                  <a:extLst>
                    <a:ext uri="{FF2B5EF4-FFF2-40B4-BE49-F238E27FC236}">
                      <a16:creationId xmlns:a16="http://schemas.microsoft.com/office/drawing/2014/main" id="{9EDD5127-5BAE-4375-8F68-9CFDC134F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84" name="AutoShape 168">
                  <a:extLst>
                    <a:ext uri="{FF2B5EF4-FFF2-40B4-BE49-F238E27FC236}">
                      <a16:creationId xmlns:a16="http://schemas.microsoft.com/office/drawing/2014/main" id="{AC8377D4-8F00-4024-B04E-96A5E3E68D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472" name="Rectangle 169">
                <a:extLst>
                  <a:ext uri="{FF2B5EF4-FFF2-40B4-BE49-F238E27FC236}">
                    <a16:creationId xmlns:a16="http://schemas.microsoft.com/office/drawing/2014/main" id="{4478F1D1-4CB4-4571-B569-80177A444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352" name="Freeform 170">
                <a:extLst>
                  <a:ext uri="{FF2B5EF4-FFF2-40B4-BE49-F238E27FC236}">
                    <a16:creationId xmlns:a16="http://schemas.microsoft.com/office/drawing/2014/main" id="{B64E096E-0979-4DE0-A353-A9C5FC3C6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53" name="Freeform 171">
                <a:extLst>
                  <a:ext uri="{FF2B5EF4-FFF2-40B4-BE49-F238E27FC236}">
                    <a16:creationId xmlns:a16="http://schemas.microsoft.com/office/drawing/2014/main" id="{1AB759B7-D5B3-471C-85C4-B28FD3963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75" name="Oval 172">
                <a:extLst>
                  <a:ext uri="{FF2B5EF4-FFF2-40B4-BE49-F238E27FC236}">
                    <a16:creationId xmlns:a16="http://schemas.microsoft.com/office/drawing/2014/main" id="{6E5BED05-237D-466F-9963-9C15F224E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355" name="Freeform 173">
                <a:extLst>
                  <a:ext uri="{FF2B5EF4-FFF2-40B4-BE49-F238E27FC236}">
                    <a16:creationId xmlns:a16="http://schemas.microsoft.com/office/drawing/2014/main" id="{DF336E06-A549-4B18-9827-A363B83BA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77" name="AutoShape 174">
                <a:extLst>
                  <a:ext uri="{FF2B5EF4-FFF2-40B4-BE49-F238E27FC236}">
                    <a16:creationId xmlns:a16="http://schemas.microsoft.com/office/drawing/2014/main" id="{628F2C10-5CB0-45AA-87A9-3BB66A719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78" name="AutoShape 175">
                <a:extLst>
                  <a:ext uri="{FF2B5EF4-FFF2-40B4-BE49-F238E27FC236}">
                    <a16:creationId xmlns:a16="http://schemas.microsoft.com/office/drawing/2014/main" id="{46B0E370-6FFA-4C0C-9CDA-E7FA14B3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79" name="Oval 176">
                <a:extLst>
                  <a:ext uri="{FF2B5EF4-FFF2-40B4-BE49-F238E27FC236}">
                    <a16:creationId xmlns:a16="http://schemas.microsoft.com/office/drawing/2014/main" id="{53A870F5-E8C7-4126-B9AD-8318A70E3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80" name="Oval 177">
                <a:extLst>
                  <a:ext uri="{FF2B5EF4-FFF2-40B4-BE49-F238E27FC236}">
                    <a16:creationId xmlns:a16="http://schemas.microsoft.com/office/drawing/2014/main" id="{7FFB671D-D2F9-4C13-9715-73C5820C1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81" name="Oval 178">
                <a:extLst>
                  <a:ext uri="{FF2B5EF4-FFF2-40B4-BE49-F238E27FC236}">
                    <a16:creationId xmlns:a16="http://schemas.microsoft.com/office/drawing/2014/main" id="{8976AA03-2D02-4D3F-91F8-2A6C01A2A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82" name="Rectangle 179">
                <a:extLst>
                  <a:ext uri="{FF2B5EF4-FFF2-40B4-BE49-F238E27FC236}">
                    <a16:creationId xmlns:a16="http://schemas.microsoft.com/office/drawing/2014/main" id="{05AEF184-52CB-4F7C-90B4-E1F5A6A48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324" name="Group 48">
              <a:extLst>
                <a:ext uri="{FF2B5EF4-FFF2-40B4-BE49-F238E27FC236}">
                  <a16:creationId xmlns:a16="http://schemas.microsoft.com/office/drawing/2014/main" id="{249F9E63-B24F-40CC-973B-69768127B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>
                <a:extLst>
                  <a:ext uri="{FF2B5EF4-FFF2-40B4-BE49-F238E27FC236}">
                    <a16:creationId xmlns:a16="http://schemas.microsoft.com/office/drawing/2014/main" id="{C5D3EC8B-3806-4651-9936-E7D64A1F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7" name="Line 50">
                <a:extLst>
                  <a:ext uri="{FF2B5EF4-FFF2-40B4-BE49-F238E27FC236}">
                    <a16:creationId xmlns:a16="http://schemas.microsoft.com/office/drawing/2014/main" id="{B8168572-7045-40C9-81B7-92D601821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8" name="Line 51">
                <a:extLst>
                  <a:ext uri="{FF2B5EF4-FFF2-40B4-BE49-F238E27FC236}">
                    <a16:creationId xmlns:a16="http://schemas.microsoft.com/office/drawing/2014/main" id="{6807726F-0DFF-4472-BE52-E3DA2CE06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9" name="Rectangle 52">
                <a:extLst>
                  <a:ext uri="{FF2B5EF4-FFF2-40B4-BE49-F238E27FC236}">
                    <a16:creationId xmlns:a16="http://schemas.microsoft.com/office/drawing/2014/main" id="{06654D9E-D2E5-4C56-95C6-32D8FB523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3450" name="Oval 53">
                <a:extLst>
                  <a:ext uri="{FF2B5EF4-FFF2-40B4-BE49-F238E27FC236}">
                    <a16:creationId xmlns:a16="http://schemas.microsoft.com/office/drawing/2014/main" id="{AFD31994-8D5C-4ABF-82C8-BAAEA5B5B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330" name="Group 54">
                <a:extLst>
                  <a:ext uri="{FF2B5EF4-FFF2-40B4-BE49-F238E27FC236}">
                    <a16:creationId xmlns:a16="http://schemas.microsoft.com/office/drawing/2014/main" id="{1B6C75FB-E918-4110-A5A6-055330162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>
                  <a:extLst>
                    <a:ext uri="{FF2B5EF4-FFF2-40B4-BE49-F238E27FC236}">
                      <a16:creationId xmlns:a16="http://schemas.microsoft.com/office/drawing/2014/main" id="{C2515A78-1FD0-4201-A677-1A07ECD9F6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7" name="Line 56">
                  <a:extLst>
                    <a:ext uri="{FF2B5EF4-FFF2-40B4-BE49-F238E27FC236}">
                      <a16:creationId xmlns:a16="http://schemas.microsoft.com/office/drawing/2014/main" id="{E0112811-C5A4-4519-9E58-783F8DF596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8" name="Line 57">
                  <a:extLst>
                    <a:ext uri="{FF2B5EF4-FFF2-40B4-BE49-F238E27FC236}">
                      <a16:creationId xmlns:a16="http://schemas.microsoft.com/office/drawing/2014/main" id="{3F350ECF-06DF-4391-BFF3-AE7DC72BFC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6331" name="Group 58">
                <a:extLst>
                  <a:ext uri="{FF2B5EF4-FFF2-40B4-BE49-F238E27FC236}">
                    <a16:creationId xmlns:a16="http://schemas.microsoft.com/office/drawing/2014/main" id="{8DF49B6D-96EB-4EEF-8207-5BED0D376F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>
                  <a:extLst>
                    <a:ext uri="{FF2B5EF4-FFF2-40B4-BE49-F238E27FC236}">
                      <a16:creationId xmlns:a16="http://schemas.microsoft.com/office/drawing/2014/main" id="{B94A9502-804B-4882-BE19-A452BF9705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4" name="Line 60">
                  <a:extLst>
                    <a:ext uri="{FF2B5EF4-FFF2-40B4-BE49-F238E27FC236}">
                      <a16:creationId xmlns:a16="http://schemas.microsoft.com/office/drawing/2014/main" id="{74A4CABB-2EFF-409E-81A9-707EF2B5EB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5" name="Line 61">
                  <a:extLst>
                    <a:ext uri="{FF2B5EF4-FFF2-40B4-BE49-F238E27FC236}">
                      <a16:creationId xmlns:a16="http://schemas.microsoft.com/office/drawing/2014/main" id="{35463302-C321-4D4E-83E0-92676DDB85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3187" name="Footer Placeholder 4">
            <a:extLst>
              <a:ext uri="{FF2B5EF4-FFF2-40B4-BE49-F238E27FC236}">
                <a16:creationId xmlns:a16="http://schemas.microsoft.com/office/drawing/2014/main" id="{A36E378A-CDC7-4829-A706-66BFBBB2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93188" name="Slide Number Placeholder 5">
            <a:extLst>
              <a:ext uri="{FF2B5EF4-FFF2-40B4-BE49-F238E27FC236}">
                <a16:creationId xmlns:a16="http://schemas.microsoft.com/office/drawing/2014/main" id="{16D18474-16D4-453C-BA69-4408702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41FD10B2-25D9-4E10-8D2D-B448EBD42A00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95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6068" name="Freeform 2">
            <a:extLst>
              <a:ext uri="{FF2B5EF4-FFF2-40B4-BE49-F238E27FC236}">
                <a16:creationId xmlns:a16="http://schemas.microsoft.com/office/drawing/2014/main" id="{444619C7-A9DD-4B38-A0F2-D5F083E7DF90}"/>
              </a:ext>
            </a:extLst>
          </p:cNvPr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6069" name="Freeform 3">
            <a:extLst>
              <a:ext uri="{FF2B5EF4-FFF2-40B4-BE49-F238E27FC236}">
                <a16:creationId xmlns:a16="http://schemas.microsoft.com/office/drawing/2014/main" id="{95FBC868-4A54-4A2F-8EA1-DC504D2BC27A}"/>
              </a:ext>
            </a:extLst>
          </p:cNvPr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191" name="Rectangle 4">
            <a:extLst>
              <a:ext uri="{FF2B5EF4-FFF2-40B4-BE49-F238E27FC236}">
                <a16:creationId xmlns:a16="http://schemas.microsoft.com/office/drawing/2014/main" id="{857AEB0B-F666-4D38-9685-7895D0EEB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r>
              <a:rPr lang="en-US" altLang="en-US" sz="3600"/>
              <a:t>A day in the life… HTTP request/reply </a:t>
            </a:r>
          </a:p>
        </p:txBody>
      </p:sp>
      <p:grpSp>
        <p:nvGrpSpPr>
          <p:cNvPr id="216071" name="Group 35">
            <a:extLst>
              <a:ext uri="{FF2B5EF4-FFF2-40B4-BE49-F238E27FC236}">
                <a16:creationId xmlns:a16="http://schemas.microsoft.com/office/drawing/2014/main" id="{9F3F50AA-31F8-450A-863E-0121FA7EB8AA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>
              <a:extLst>
                <a:ext uri="{FF2B5EF4-FFF2-40B4-BE49-F238E27FC236}">
                  <a16:creationId xmlns:a16="http://schemas.microsoft.com/office/drawing/2014/main" id="{B004320C-C50C-49EA-BE74-888F751CA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6305" name="Group 37">
              <a:extLst>
                <a:ext uri="{FF2B5EF4-FFF2-40B4-BE49-F238E27FC236}">
                  <a16:creationId xmlns:a16="http://schemas.microsoft.com/office/drawing/2014/main" id="{B681A13C-C9B8-438B-AD42-1831A8A88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>
                <a:extLst>
                  <a:ext uri="{FF2B5EF4-FFF2-40B4-BE49-F238E27FC236}">
                    <a16:creationId xmlns:a16="http://schemas.microsoft.com/office/drawing/2014/main" id="{60484768-8E99-446D-B4C5-7950007FC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28" name="Text Box 39">
                <a:extLst>
                  <a:ext uri="{FF2B5EF4-FFF2-40B4-BE49-F238E27FC236}">
                    <a16:creationId xmlns:a16="http://schemas.microsoft.com/office/drawing/2014/main" id="{33DEDC6D-2B5E-48D6-8E59-0D6F70BBF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3429" name="Line 40">
                <a:extLst>
                  <a:ext uri="{FF2B5EF4-FFF2-40B4-BE49-F238E27FC236}">
                    <a16:creationId xmlns:a16="http://schemas.microsoft.com/office/drawing/2014/main" id="{6BC4E54F-42E3-4332-92EF-F8D372FFE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0" name="Line 41">
                <a:extLst>
                  <a:ext uri="{FF2B5EF4-FFF2-40B4-BE49-F238E27FC236}">
                    <a16:creationId xmlns:a16="http://schemas.microsoft.com/office/drawing/2014/main" id="{F4EBAE38-891C-4B98-A543-5F5DE7BD2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1" name="Line 42">
                <a:extLst>
                  <a:ext uri="{FF2B5EF4-FFF2-40B4-BE49-F238E27FC236}">
                    <a16:creationId xmlns:a16="http://schemas.microsoft.com/office/drawing/2014/main" id="{55A2719C-4050-48A7-B53F-FDC99D389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2" name="Line 43">
                <a:extLst>
                  <a:ext uri="{FF2B5EF4-FFF2-40B4-BE49-F238E27FC236}">
                    <a16:creationId xmlns:a16="http://schemas.microsoft.com/office/drawing/2014/main" id="{952F1DB2-591D-4156-9ADE-269B0E72C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7628" name="Group 44">
            <a:extLst>
              <a:ext uri="{FF2B5EF4-FFF2-40B4-BE49-F238E27FC236}">
                <a16:creationId xmlns:a16="http://schemas.microsoft.com/office/drawing/2014/main" id="{883CB2F4-3A7E-4D6C-BD9C-92883827F7F1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>
              <a:extLst>
                <a:ext uri="{FF2B5EF4-FFF2-40B4-BE49-F238E27FC236}">
                  <a16:creationId xmlns:a16="http://schemas.microsoft.com/office/drawing/2014/main" id="{525486E5-98DB-410F-B78B-6974E6838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>
                <a:extLst>
                  <a:ext uri="{FF2B5EF4-FFF2-40B4-BE49-F238E27FC236}">
                    <a16:creationId xmlns:a16="http://schemas.microsoft.com/office/drawing/2014/main" id="{FE76C5D7-E550-4F28-B5BC-0BA5B3D94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24" name="Text Box 47">
                <a:extLst>
                  <a:ext uri="{FF2B5EF4-FFF2-40B4-BE49-F238E27FC236}">
                    <a16:creationId xmlns:a16="http://schemas.microsoft.com/office/drawing/2014/main" id="{F6737496-453D-4B78-A192-18EEA1FE4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93422" name="AutoShape 48">
              <a:extLst>
                <a:ext uri="{FF2B5EF4-FFF2-40B4-BE49-F238E27FC236}">
                  <a16:creationId xmlns:a16="http://schemas.microsoft.com/office/drawing/2014/main" id="{01952794-29C4-4BF1-95DE-07803A5A4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7633" name="Rectangle 49">
            <a:extLst>
              <a:ext uri="{FF2B5EF4-FFF2-40B4-BE49-F238E27FC236}">
                <a16:creationId xmlns:a16="http://schemas.microsoft.com/office/drawing/2014/main" id="{78E98F37-5CFE-46E1-9173-E5E70B97C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HTTP request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sent into TCP socket</a:t>
            </a:r>
          </a:p>
        </p:txBody>
      </p:sp>
      <p:sp>
        <p:nvSpPr>
          <p:cNvPr id="707634" name="Rectangle 50">
            <a:extLst>
              <a:ext uri="{FF2B5EF4-FFF2-40B4-BE49-F238E27FC236}">
                <a16:creationId xmlns:a16="http://schemas.microsoft.com/office/drawing/2014/main" id="{29F455AE-3A27-4998-B806-9CFBC8B4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IP datagram containing HTTP request routed to www.google.com</a:t>
            </a:r>
          </a:p>
        </p:txBody>
      </p:sp>
      <p:sp>
        <p:nvSpPr>
          <p:cNvPr id="707635" name="Rectangle 51">
            <a:extLst>
              <a:ext uri="{FF2B5EF4-FFF2-40B4-BE49-F238E27FC236}">
                <a16:creationId xmlns:a16="http://schemas.microsoft.com/office/drawing/2014/main" id="{A09483B9-5CD6-4DBA-BE05-64432FE16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IP datagram containing HTTP reply routed back to client</a:t>
            </a:r>
          </a:p>
        </p:txBody>
      </p:sp>
      <p:grpSp>
        <p:nvGrpSpPr>
          <p:cNvPr id="216076" name="Group 166">
            <a:extLst>
              <a:ext uri="{FF2B5EF4-FFF2-40B4-BE49-F238E27FC236}">
                <a16:creationId xmlns:a16="http://schemas.microsoft.com/office/drawing/2014/main" id="{50262CBA-6236-4146-8355-D99D05D24A2F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>
              <a:extLst>
                <a:ext uri="{FF2B5EF4-FFF2-40B4-BE49-F238E27FC236}">
                  <a16:creationId xmlns:a16="http://schemas.microsoft.com/office/drawing/2014/main" id="{D10D4EDD-FA72-4DC1-ABB0-D5D661F8A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9" name="Line 165">
              <a:extLst>
                <a:ext uri="{FF2B5EF4-FFF2-40B4-BE49-F238E27FC236}">
                  <a16:creationId xmlns:a16="http://schemas.microsoft.com/office/drawing/2014/main" id="{C89B1D25-CDC8-4F0F-8152-69CD69003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077" name="Group 167">
            <a:extLst>
              <a:ext uri="{FF2B5EF4-FFF2-40B4-BE49-F238E27FC236}">
                <a16:creationId xmlns:a16="http://schemas.microsoft.com/office/drawing/2014/main" id="{57E50B55-AC3F-4BC2-A508-AC0BBD4794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>
              <a:extLst>
                <a:ext uri="{FF2B5EF4-FFF2-40B4-BE49-F238E27FC236}">
                  <a16:creationId xmlns:a16="http://schemas.microsoft.com/office/drawing/2014/main" id="{CF119134-C805-44FA-B419-C6F56D4BC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7" name="Line 169">
              <a:extLst>
                <a:ext uri="{FF2B5EF4-FFF2-40B4-BE49-F238E27FC236}">
                  <a16:creationId xmlns:a16="http://schemas.microsoft.com/office/drawing/2014/main" id="{D36BC36E-8B40-480D-81C3-54A0878AD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078" name="Group 170">
            <a:extLst>
              <a:ext uri="{FF2B5EF4-FFF2-40B4-BE49-F238E27FC236}">
                <a16:creationId xmlns:a16="http://schemas.microsoft.com/office/drawing/2014/main" id="{034495DD-D4A5-4644-938C-150B97D0085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>
              <a:extLst>
                <a:ext uri="{FF2B5EF4-FFF2-40B4-BE49-F238E27FC236}">
                  <a16:creationId xmlns:a16="http://schemas.microsoft.com/office/drawing/2014/main" id="{87AEDBD3-BEC2-4B5B-8532-AE8F1BF2E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5" name="Line 172">
              <a:extLst>
                <a:ext uri="{FF2B5EF4-FFF2-40B4-BE49-F238E27FC236}">
                  <a16:creationId xmlns:a16="http://schemas.microsoft.com/office/drawing/2014/main" id="{FF2A6D02-FFC8-4ABF-9569-E16E12472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079" name="Group 110">
            <a:extLst>
              <a:ext uri="{FF2B5EF4-FFF2-40B4-BE49-F238E27FC236}">
                <a16:creationId xmlns:a16="http://schemas.microsoft.com/office/drawing/2014/main" id="{4102AB91-4C33-4850-A45E-502302042AC5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>
              <a:extLst>
                <a:ext uri="{FF2B5EF4-FFF2-40B4-BE49-F238E27FC236}">
                  <a16:creationId xmlns:a16="http://schemas.microsoft.com/office/drawing/2014/main" id="{14018629-F076-411A-98AB-65A47B35A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6281" name="Line 112">
              <a:extLst>
                <a:ext uri="{FF2B5EF4-FFF2-40B4-BE49-F238E27FC236}">
                  <a16:creationId xmlns:a16="http://schemas.microsoft.com/office/drawing/2014/main" id="{10C16A37-D4A2-4FEF-B9CE-C1D1D7C7E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82" name="Rectangle 113">
              <a:extLst>
                <a:ext uri="{FF2B5EF4-FFF2-40B4-BE49-F238E27FC236}">
                  <a16:creationId xmlns:a16="http://schemas.microsoft.com/office/drawing/2014/main" id="{CFBA4900-CD1B-4D40-A1CB-00ECB338F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283" name="Oval 114">
              <a:extLst>
                <a:ext uri="{FF2B5EF4-FFF2-40B4-BE49-F238E27FC236}">
                  <a16:creationId xmlns:a16="http://schemas.microsoft.com/office/drawing/2014/main" id="{152F276D-4B2D-41F6-ADF5-7F3557A9C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6284" name="Group 115">
              <a:extLst>
                <a:ext uri="{FF2B5EF4-FFF2-40B4-BE49-F238E27FC236}">
                  <a16:creationId xmlns:a16="http://schemas.microsoft.com/office/drawing/2014/main" id="{4FB771E5-C77F-4511-B94B-DBD156584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>
                <a:extLst>
                  <a:ext uri="{FF2B5EF4-FFF2-40B4-BE49-F238E27FC236}">
                    <a16:creationId xmlns:a16="http://schemas.microsoft.com/office/drawing/2014/main" id="{5F220603-009C-4AFA-AAC0-B160C08CE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92" name="Line 117">
                <a:extLst>
                  <a:ext uri="{FF2B5EF4-FFF2-40B4-BE49-F238E27FC236}">
                    <a16:creationId xmlns:a16="http://schemas.microsoft.com/office/drawing/2014/main" id="{5907F545-AAB6-48CE-84D2-DF1D2C7B0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93" name="Line 118">
                <a:extLst>
                  <a:ext uri="{FF2B5EF4-FFF2-40B4-BE49-F238E27FC236}">
                    <a16:creationId xmlns:a16="http://schemas.microsoft.com/office/drawing/2014/main" id="{97329662-E505-4BB3-9C65-0FD53D5C6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6285" name="Group 119">
              <a:extLst>
                <a:ext uri="{FF2B5EF4-FFF2-40B4-BE49-F238E27FC236}">
                  <a16:creationId xmlns:a16="http://schemas.microsoft.com/office/drawing/2014/main" id="{00AA82A2-A2A7-4A34-9ACB-9C56546D3D2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>
                <a:extLst>
                  <a:ext uri="{FF2B5EF4-FFF2-40B4-BE49-F238E27FC236}">
                    <a16:creationId xmlns:a16="http://schemas.microsoft.com/office/drawing/2014/main" id="{4E571F24-EE8E-4D51-97AF-5F1EA9D5E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89" name="Line 121">
                <a:extLst>
                  <a:ext uri="{FF2B5EF4-FFF2-40B4-BE49-F238E27FC236}">
                    <a16:creationId xmlns:a16="http://schemas.microsoft.com/office/drawing/2014/main" id="{63A924E3-2CCF-4EFA-9917-24D6A5602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90" name="Line 122">
                <a:extLst>
                  <a:ext uri="{FF2B5EF4-FFF2-40B4-BE49-F238E27FC236}">
                    <a16:creationId xmlns:a16="http://schemas.microsoft.com/office/drawing/2014/main" id="{B11F1E0D-0EC6-46BA-A2DB-A88DAA83A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6286" name="Line 123">
              <a:extLst>
                <a:ext uri="{FF2B5EF4-FFF2-40B4-BE49-F238E27FC236}">
                  <a16:creationId xmlns:a16="http://schemas.microsoft.com/office/drawing/2014/main" id="{874D6F7D-C531-445F-B8FD-C89AA7846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87" name="Line 124">
              <a:extLst>
                <a:ext uri="{FF2B5EF4-FFF2-40B4-BE49-F238E27FC236}">
                  <a16:creationId xmlns:a16="http://schemas.microsoft.com/office/drawing/2014/main" id="{632EAB55-2B15-4D85-BAD4-19DC254B2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6080" name="Line 136">
            <a:extLst>
              <a:ext uri="{FF2B5EF4-FFF2-40B4-BE49-F238E27FC236}">
                <a16:creationId xmlns:a16="http://schemas.microsoft.com/office/drawing/2014/main" id="{EE96FB6C-850A-4DB7-9B39-0834E69610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1" name="Text Box 137">
            <a:extLst>
              <a:ext uri="{FF2B5EF4-FFF2-40B4-BE49-F238E27FC236}">
                <a16:creationId xmlns:a16="http://schemas.microsoft.com/office/drawing/2014/main" id="{42FA9CC9-B9CE-4791-AA9F-5499583FE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64.233.169.105</a:t>
            </a:r>
          </a:p>
        </p:txBody>
      </p:sp>
      <p:sp>
        <p:nvSpPr>
          <p:cNvPr id="216082" name="Text Box 138">
            <a:extLst>
              <a:ext uri="{FF2B5EF4-FFF2-40B4-BE49-F238E27FC236}">
                <a16:creationId xmlns:a16="http://schemas.microsoft.com/office/drawing/2014/main" id="{C1A3ACDA-148F-421E-B3DA-1BBF9C788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web server</a:t>
            </a:r>
          </a:p>
        </p:txBody>
      </p:sp>
      <p:grpSp>
        <p:nvGrpSpPr>
          <p:cNvPr id="216083" name="Group 194">
            <a:extLst>
              <a:ext uri="{FF2B5EF4-FFF2-40B4-BE49-F238E27FC236}">
                <a16:creationId xmlns:a16="http://schemas.microsoft.com/office/drawing/2014/main" id="{C2CE942C-FFEB-44C6-B3ED-B6A9B3E7C1D5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>
              <a:extLst>
                <a:ext uri="{FF2B5EF4-FFF2-40B4-BE49-F238E27FC236}">
                  <a16:creationId xmlns:a16="http://schemas.microsoft.com/office/drawing/2014/main" id="{1C3F789B-7B60-44D0-9E31-33644981D6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9" name="Line 196">
              <a:extLst>
                <a:ext uri="{FF2B5EF4-FFF2-40B4-BE49-F238E27FC236}">
                  <a16:creationId xmlns:a16="http://schemas.microsoft.com/office/drawing/2014/main" id="{623D4816-BAA8-4F43-8CE5-F9FA79C2D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084" name="Group 200">
            <a:extLst>
              <a:ext uri="{FF2B5EF4-FFF2-40B4-BE49-F238E27FC236}">
                <a16:creationId xmlns:a16="http://schemas.microsoft.com/office/drawing/2014/main" id="{947C02D4-2E81-46D2-B438-590B12F388D8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>
              <a:extLst>
                <a:ext uri="{FF2B5EF4-FFF2-40B4-BE49-F238E27FC236}">
                  <a16:creationId xmlns:a16="http://schemas.microsoft.com/office/drawing/2014/main" id="{8B1029E3-0F3B-4D62-9B5A-20430E5FB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7" name="Line 202">
              <a:extLst>
                <a:ext uri="{FF2B5EF4-FFF2-40B4-BE49-F238E27FC236}">
                  <a16:creationId xmlns:a16="http://schemas.microsoft.com/office/drawing/2014/main" id="{C7BE07DD-093D-4032-B9A9-C72898AC1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6" name="Line 112">
            <a:extLst>
              <a:ext uri="{FF2B5EF4-FFF2-40B4-BE49-F238E27FC236}">
                <a16:creationId xmlns:a16="http://schemas.microsoft.com/office/drawing/2014/main" id="{BA3ADA89-2C2A-46AB-B1F0-77FC1951A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16086" name="Group 145">
            <a:extLst>
              <a:ext uri="{FF2B5EF4-FFF2-40B4-BE49-F238E27FC236}">
                <a16:creationId xmlns:a16="http://schemas.microsoft.com/office/drawing/2014/main" id="{AF2FCFF3-4D3B-48E7-8C58-2085B396B66F}"/>
              </a:ext>
            </a:extLst>
          </p:cNvPr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>
              <a:extLst>
                <a:ext uri="{FF2B5EF4-FFF2-40B4-BE49-F238E27FC236}">
                  <a16:creationId xmlns:a16="http://schemas.microsoft.com/office/drawing/2014/main" id="{B9DFD06D-CA36-494E-BCDD-27BA8E568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6269" name="Group 147">
              <a:extLst>
                <a:ext uri="{FF2B5EF4-FFF2-40B4-BE49-F238E27FC236}">
                  <a16:creationId xmlns:a16="http://schemas.microsoft.com/office/drawing/2014/main" id="{2C1D3947-E6A8-4693-B917-52C9CE7AC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>
                <a:extLst>
                  <a:ext uri="{FF2B5EF4-FFF2-40B4-BE49-F238E27FC236}">
                    <a16:creationId xmlns:a16="http://schemas.microsoft.com/office/drawing/2014/main" id="{63F45763-0BA7-476C-B18A-FD0562FFE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2" name="Text Box 149">
                <a:extLst>
                  <a:ext uri="{FF2B5EF4-FFF2-40B4-BE49-F238E27FC236}">
                    <a16:creationId xmlns:a16="http://schemas.microsoft.com/office/drawing/2014/main" id="{6FA6E4DE-1396-4318-89FD-F1A26C5AB3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3393" name="Line 150">
                <a:extLst>
                  <a:ext uri="{FF2B5EF4-FFF2-40B4-BE49-F238E27FC236}">
                    <a16:creationId xmlns:a16="http://schemas.microsoft.com/office/drawing/2014/main" id="{3ED20219-3A90-4394-B913-8CDD8EC5C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4" name="Line 151">
                <a:extLst>
                  <a:ext uri="{FF2B5EF4-FFF2-40B4-BE49-F238E27FC236}">
                    <a16:creationId xmlns:a16="http://schemas.microsoft.com/office/drawing/2014/main" id="{99399469-AABB-4D6D-91D5-1F3A8AC54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5" name="Line 152">
                <a:extLst>
                  <a:ext uri="{FF2B5EF4-FFF2-40B4-BE49-F238E27FC236}">
                    <a16:creationId xmlns:a16="http://schemas.microsoft.com/office/drawing/2014/main" id="{AE7BDCB1-BA22-462B-BD85-C1889FC78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6" name="Line 153">
                <a:extLst>
                  <a:ext uri="{FF2B5EF4-FFF2-40B4-BE49-F238E27FC236}">
                    <a16:creationId xmlns:a16="http://schemas.microsoft.com/office/drawing/2014/main" id="{162B6790-2321-48D3-9585-B40FEE7C3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707813" name="Rectangle 229">
            <a:extLst>
              <a:ext uri="{FF2B5EF4-FFF2-40B4-BE49-F238E27FC236}">
                <a16:creationId xmlns:a16="http://schemas.microsoft.com/office/drawing/2014/main" id="{60135B46-F74C-4A90-9903-8D491884B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web server responds with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HTTP reply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(containing web page)</a:t>
            </a:r>
          </a:p>
        </p:txBody>
      </p:sp>
      <p:grpSp>
        <p:nvGrpSpPr>
          <p:cNvPr id="707941" name="Group 357">
            <a:extLst>
              <a:ext uri="{FF2B5EF4-FFF2-40B4-BE49-F238E27FC236}">
                <a16:creationId xmlns:a16="http://schemas.microsoft.com/office/drawing/2014/main" id="{36042F33-EA3D-4E9B-B5AE-216EC84F41AB}"/>
              </a:ext>
            </a:extLst>
          </p:cNvPr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>
              <a:extLst>
                <a:ext uri="{FF2B5EF4-FFF2-40B4-BE49-F238E27FC236}">
                  <a16:creationId xmlns:a16="http://schemas.microsoft.com/office/drawing/2014/main" id="{058BE80E-E2AB-4583-A80A-86307073B2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>
                <a:extLst>
                  <a:ext uri="{FF2B5EF4-FFF2-40B4-BE49-F238E27FC236}">
                    <a16:creationId xmlns:a16="http://schemas.microsoft.com/office/drawing/2014/main" id="{1298F9C0-8076-4A19-90B5-190D312039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>
                  <a:extLst>
                    <a:ext uri="{FF2B5EF4-FFF2-40B4-BE49-F238E27FC236}">
                      <a16:creationId xmlns:a16="http://schemas.microsoft.com/office/drawing/2014/main" id="{8BE95AAC-64FF-4306-B089-35F4A3A5C6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88" name="Text Box 233">
                  <a:extLst>
                    <a:ext uri="{FF2B5EF4-FFF2-40B4-BE49-F238E27FC236}">
                      <a16:creationId xmlns:a16="http://schemas.microsoft.com/office/drawing/2014/main" id="{532FB4B2-9F12-40CB-932F-B977620C81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93385" name="Rectangle 234">
                <a:extLst>
                  <a:ext uri="{FF2B5EF4-FFF2-40B4-BE49-F238E27FC236}">
                    <a16:creationId xmlns:a16="http://schemas.microsoft.com/office/drawing/2014/main" id="{71190773-E3D3-4294-99F8-BAE3A433C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86" name="Rectangle 235">
                <a:extLst>
                  <a:ext uri="{FF2B5EF4-FFF2-40B4-BE49-F238E27FC236}">
                    <a16:creationId xmlns:a16="http://schemas.microsoft.com/office/drawing/2014/main" id="{E82589A3-87D6-4D42-AC1D-D2B39F5A6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238" name="Group 236">
              <a:extLst>
                <a:ext uri="{FF2B5EF4-FFF2-40B4-BE49-F238E27FC236}">
                  <a16:creationId xmlns:a16="http://schemas.microsoft.com/office/drawing/2014/main" id="{A6F0C387-F28D-46AC-9A68-9BA56AD37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>
                <a:extLst>
                  <a:ext uri="{FF2B5EF4-FFF2-40B4-BE49-F238E27FC236}">
                    <a16:creationId xmlns:a16="http://schemas.microsoft.com/office/drawing/2014/main" id="{B21B91B9-9FA4-45D1-BB92-D172DD8634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>
                  <a:extLst>
                    <a:ext uri="{FF2B5EF4-FFF2-40B4-BE49-F238E27FC236}">
                      <a16:creationId xmlns:a16="http://schemas.microsoft.com/office/drawing/2014/main" id="{08E32774-03EE-4D05-BE80-FD9D6BBD6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83" name="Text Box 239">
                  <a:extLst>
                    <a:ext uri="{FF2B5EF4-FFF2-40B4-BE49-F238E27FC236}">
                      <a16:creationId xmlns:a16="http://schemas.microsoft.com/office/drawing/2014/main" id="{3D9A696D-97FD-4399-BD64-CAFFBE8B75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>
                <a:extLst>
                  <a:ext uri="{FF2B5EF4-FFF2-40B4-BE49-F238E27FC236}">
                    <a16:creationId xmlns:a16="http://schemas.microsoft.com/office/drawing/2014/main" id="{A70DCDCC-B4BF-4FF3-BBC2-883FD7EC36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>
                  <a:extLst>
                    <a:ext uri="{FF2B5EF4-FFF2-40B4-BE49-F238E27FC236}">
                      <a16:creationId xmlns:a16="http://schemas.microsoft.com/office/drawing/2014/main" id="{5D50F476-063F-4AAA-BD07-6D58AFE6FC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81" name="Rectangle 242">
                  <a:extLst>
                    <a:ext uri="{FF2B5EF4-FFF2-40B4-BE49-F238E27FC236}">
                      <a16:creationId xmlns:a16="http://schemas.microsoft.com/office/drawing/2014/main" id="{5AE2F045-6C2B-4444-A1C2-D1D8267E6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239" name="Group 243">
              <a:extLst>
                <a:ext uri="{FF2B5EF4-FFF2-40B4-BE49-F238E27FC236}">
                  <a16:creationId xmlns:a16="http://schemas.microsoft.com/office/drawing/2014/main" id="{7DCFAEA6-DF2A-499B-BA46-8E56B05725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>
                <a:extLst>
                  <a:ext uri="{FF2B5EF4-FFF2-40B4-BE49-F238E27FC236}">
                    <a16:creationId xmlns:a16="http://schemas.microsoft.com/office/drawing/2014/main" id="{FEC2DBB9-E389-4663-8E75-BDB4E5027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77" name="Rectangle 245">
                <a:extLst>
                  <a:ext uri="{FF2B5EF4-FFF2-40B4-BE49-F238E27FC236}">
                    <a16:creationId xmlns:a16="http://schemas.microsoft.com/office/drawing/2014/main" id="{55CDC15F-42AF-4A99-9249-93DFBDC81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240" name="Group 246">
              <a:extLst>
                <a:ext uri="{FF2B5EF4-FFF2-40B4-BE49-F238E27FC236}">
                  <a16:creationId xmlns:a16="http://schemas.microsoft.com/office/drawing/2014/main" id="{88809F75-6443-4DAD-9754-C2087181E6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>
                <a:extLst>
                  <a:ext uri="{FF2B5EF4-FFF2-40B4-BE49-F238E27FC236}">
                    <a16:creationId xmlns:a16="http://schemas.microsoft.com/office/drawing/2014/main" id="{39FCFCD2-7DCE-4172-92CF-FA3B6AA00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>
                  <a:extLst>
                    <a:ext uri="{FF2B5EF4-FFF2-40B4-BE49-F238E27FC236}">
                      <a16:creationId xmlns:a16="http://schemas.microsoft.com/office/drawing/2014/main" id="{71C6E8A5-892D-43BB-99C7-CF517E9120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>
                    <a:extLst>
                      <a:ext uri="{FF2B5EF4-FFF2-40B4-BE49-F238E27FC236}">
                        <a16:creationId xmlns:a16="http://schemas.microsoft.com/office/drawing/2014/main" id="{B1632B1D-A46F-440E-AE89-72D1798BFC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>
                      <a:extLst>
                        <a:ext uri="{FF2B5EF4-FFF2-40B4-BE49-F238E27FC236}">
                          <a16:creationId xmlns:a16="http://schemas.microsoft.com/office/drawing/2014/main" id="{1F08BE6E-0B2C-4687-9221-CAB3549020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375" name="Text Box 251">
                      <a:extLst>
                        <a:ext uri="{FF2B5EF4-FFF2-40B4-BE49-F238E27FC236}">
                          <a16:creationId xmlns:a16="http://schemas.microsoft.com/office/drawing/2014/main" id="{E6E4C53A-E754-484D-9855-0946BB521AB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>
                    <a:extLst>
                      <a:ext uri="{FF2B5EF4-FFF2-40B4-BE49-F238E27FC236}">
                        <a16:creationId xmlns:a16="http://schemas.microsoft.com/office/drawing/2014/main" id="{476E340D-1841-4569-A498-003F518199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>
                      <a:extLst>
                        <a:ext uri="{FF2B5EF4-FFF2-40B4-BE49-F238E27FC236}">
                          <a16:creationId xmlns:a16="http://schemas.microsoft.com/office/drawing/2014/main" id="{55519E97-2F1A-4A6D-836F-6738F7DBAF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373" name="Rectangle 254">
                      <a:extLst>
                        <a:ext uri="{FF2B5EF4-FFF2-40B4-BE49-F238E27FC236}">
                          <a16:creationId xmlns:a16="http://schemas.microsoft.com/office/drawing/2014/main" id="{8386DF08-5EA8-4324-98ED-F7254FFE0C7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93368" name="Rectangle 255">
                  <a:extLst>
                    <a:ext uri="{FF2B5EF4-FFF2-40B4-BE49-F238E27FC236}">
                      <a16:creationId xmlns:a16="http://schemas.microsoft.com/office/drawing/2014/main" id="{DF8CC0B5-9E1E-463B-8138-5F237EC87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69" name="Rectangle 256">
                  <a:extLst>
                    <a:ext uri="{FF2B5EF4-FFF2-40B4-BE49-F238E27FC236}">
                      <a16:creationId xmlns:a16="http://schemas.microsoft.com/office/drawing/2014/main" id="{9AE938D7-6CBD-4BE9-9BE3-387A58B5FC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364" name="Rectangle 257">
                <a:extLst>
                  <a:ext uri="{FF2B5EF4-FFF2-40B4-BE49-F238E27FC236}">
                    <a16:creationId xmlns:a16="http://schemas.microsoft.com/office/drawing/2014/main" id="{CD7667D0-E80A-4679-B52A-EE44474EF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65" name="Rectangle 258">
                <a:extLst>
                  <a:ext uri="{FF2B5EF4-FFF2-40B4-BE49-F238E27FC236}">
                    <a16:creationId xmlns:a16="http://schemas.microsoft.com/office/drawing/2014/main" id="{DB070CFC-21A9-4323-A28A-03A125F96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66" name="Rectangle 259">
                <a:extLst>
                  <a:ext uri="{FF2B5EF4-FFF2-40B4-BE49-F238E27FC236}">
                    <a16:creationId xmlns:a16="http://schemas.microsoft.com/office/drawing/2014/main" id="{455EE9C1-2C49-456D-AFD1-F5FD8578A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362" name="AutoShape 356">
              <a:extLst>
                <a:ext uri="{FF2B5EF4-FFF2-40B4-BE49-F238E27FC236}">
                  <a16:creationId xmlns:a16="http://schemas.microsoft.com/office/drawing/2014/main" id="{BD2D1EAF-C5BE-4382-AD2B-26874D18B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7973" name="Group 389">
            <a:extLst>
              <a:ext uri="{FF2B5EF4-FFF2-40B4-BE49-F238E27FC236}">
                <a16:creationId xmlns:a16="http://schemas.microsoft.com/office/drawing/2014/main" id="{D4AF9326-3B92-45DB-A073-A865DBD402F9}"/>
              </a:ext>
            </a:extLst>
          </p:cNvPr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>
              <a:extLst>
                <a:ext uri="{FF2B5EF4-FFF2-40B4-BE49-F238E27FC236}">
                  <a16:creationId xmlns:a16="http://schemas.microsoft.com/office/drawing/2014/main" id="{932A547F-4B71-466D-AA08-A6148D140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225" name="Group 376">
              <a:extLst>
                <a:ext uri="{FF2B5EF4-FFF2-40B4-BE49-F238E27FC236}">
                  <a16:creationId xmlns:a16="http://schemas.microsoft.com/office/drawing/2014/main" id="{A1642AEE-D74A-4D5D-BA96-7861201C6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>
                <a:extLst>
                  <a:ext uri="{FF2B5EF4-FFF2-40B4-BE49-F238E27FC236}">
                    <a16:creationId xmlns:a16="http://schemas.microsoft.com/office/drawing/2014/main" id="{BAF567C5-B8FC-42BD-B876-430A394B1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>
                  <a:extLst>
                    <a:ext uri="{FF2B5EF4-FFF2-40B4-BE49-F238E27FC236}">
                      <a16:creationId xmlns:a16="http://schemas.microsoft.com/office/drawing/2014/main" id="{B51721AB-DDEB-4DD3-8641-AA5D391AC8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>
                    <a:extLst>
                      <a:ext uri="{FF2B5EF4-FFF2-40B4-BE49-F238E27FC236}">
                        <a16:creationId xmlns:a16="http://schemas.microsoft.com/office/drawing/2014/main" id="{393D5713-33EE-4F08-813C-76E894710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57" name="Text Box 380">
                    <a:extLst>
                      <a:ext uri="{FF2B5EF4-FFF2-40B4-BE49-F238E27FC236}">
                        <a16:creationId xmlns:a16="http://schemas.microsoft.com/office/drawing/2014/main" id="{A0196522-9AB0-49D4-98A1-93870ECAA8B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>
                  <a:extLst>
                    <a:ext uri="{FF2B5EF4-FFF2-40B4-BE49-F238E27FC236}">
                      <a16:creationId xmlns:a16="http://schemas.microsoft.com/office/drawing/2014/main" id="{43B50CB7-ADEF-49C7-8A4C-316F45BF7A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>
                    <a:extLst>
                      <a:ext uri="{FF2B5EF4-FFF2-40B4-BE49-F238E27FC236}">
                        <a16:creationId xmlns:a16="http://schemas.microsoft.com/office/drawing/2014/main" id="{F38DD5D5-ADED-4496-AEB4-E0965676FE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55" name="Rectangle 383">
                    <a:extLst>
                      <a:ext uri="{FF2B5EF4-FFF2-40B4-BE49-F238E27FC236}">
                        <a16:creationId xmlns:a16="http://schemas.microsoft.com/office/drawing/2014/main" id="{CBA84226-0D74-4C67-9E07-D9EF4E34A8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3350" name="Rectangle 384">
                <a:extLst>
                  <a:ext uri="{FF2B5EF4-FFF2-40B4-BE49-F238E27FC236}">
                    <a16:creationId xmlns:a16="http://schemas.microsoft.com/office/drawing/2014/main" id="{F5949930-3147-47A8-9B88-EDAFF83B8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51" name="Rectangle 385">
                <a:extLst>
                  <a:ext uri="{FF2B5EF4-FFF2-40B4-BE49-F238E27FC236}">
                    <a16:creationId xmlns:a16="http://schemas.microsoft.com/office/drawing/2014/main" id="{72F106E5-D9CC-4D1A-9EEF-FA73CE9A2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347" name="Rectangle 386">
              <a:extLst>
                <a:ext uri="{FF2B5EF4-FFF2-40B4-BE49-F238E27FC236}">
                  <a16:creationId xmlns:a16="http://schemas.microsoft.com/office/drawing/2014/main" id="{8C464ED4-B4CE-48C6-998E-A12ACB84E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348" name="Rectangle 387">
              <a:extLst>
                <a:ext uri="{FF2B5EF4-FFF2-40B4-BE49-F238E27FC236}">
                  <a16:creationId xmlns:a16="http://schemas.microsoft.com/office/drawing/2014/main" id="{447AE6B7-8F50-4E9C-AA6C-BE08ACB3B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7975" name="Group 391">
            <a:extLst>
              <a:ext uri="{FF2B5EF4-FFF2-40B4-BE49-F238E27FC236}">
                <a16:creationId xmlns:a16="http://schemas.microsoft.com/office/drawing/2014/main" id="{35E11441-2438-4EC2-AD10-EC59E69CF831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>
              <a:extLst>
                <a:ext uri="{FF2B5EF4-FFF2-40B4-BE49-F238E27FC236}">
                  <a16:creationId xmlns:a16="http://schemas.microsoft.com/office/drawing/2014/main" id="{6C667B29-4037-4C3D-B4CD-10398E6138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>
                <a:extLst>
                  <a:ext uri="{FF2B5EF4-FFF2-40B4-BE49-F238E27FC236}">
                    <a16:creationId xmlns:a16="http://schemas.microsoft.com/office/drawing/2014/main" id="{A2B97660-2E1E-4DB6-AFE7-AF507F66B4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>
                  <a:extLst>
                    <a:ext uri="{FF2B5EF4-FFF2-40B4-BE49-F238E27FC236}">
                      <a16:creationId xmlns:a16="http://schemas.microsoft.com/office/drawing/2014/main" id="{E6D124C1-2095-46E6-800A-9CF986824F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>
                    <a:extLst>
                      <a:ext uri="{FF2B5EF4-FFF2-40B4-BE49-F238E27FC236}">
                        <a16:creationId xmlns:a16="http://schemas.microsoft.com/office/drawing/2014/main" id="{D62E0E2B-D9BF-42BE-B382-9BFF4AD194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44" name="Text Box 396">
                    <a:extLst>
                      <a:ext uri="{FF2B5EF4-FFF2-40B4-BE49-F238E27FC236}">
                        <a16:creationId xmlns:a16="http://schemas.microsoft.com/office/drawing/2014/main" id="{5549D9F9-47A3-48CD-9380-7B60BB3912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>
                  <a:extLst>
                    <a:ext uri="{FF2B5EF4-FFF2-40B4-BE49-F238E27FC236}">
                      <a16:creationId xmlns:a16="http://schemas.microsoft.com/office/drawing/2014/main" id="{234100B3-316B-4DCB-8F9C-EE4534B395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42" name="Rectangle 398">
                  <a:extLst>
                    <a:ext uri="{FF2B5EF4-FFF2-40B4-BE49-F238E27FC236}">
                      <a16:creationId xmlns:a16="http://schemas.microsoft.com/office/drawing/2014/main" id="{3505FFE1-E8D0-499E-8028-D735FC714A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6195" name="Group 399">
                <a:extLst>
                  <a:ext uri="{FF2B5EF4-FFF2-40B4-BE49-F238E27FC236}">
                    <a16:creationId xmlns:a16="http://schemas.microsoft.com/office/drawing/2014/main" id="{309710E8-6011-4847-9B42-EC341DF969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>
                  <a:extLst>
                    <a:ext uri="{FF2B5EF4-FFF2-40B4-BE49-F238E27FC236}">
                      <a16:creationId xmlns:a16="http://schemas.microsoft.com/office/drawing/2014/main" id="{1D27C86C-66FB-472A-87FC-9E19BF3BCB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>
                    <a:extLst>
                      <a:ext uri="{FF2B5EF4-FFF2-40B4-BE49-F238E27FC236}">
                        <a16:creationId xmlns:a16="http://schemas.microsoft.com/office/drawing/2014/main" id="{B225E3DB-5A79-4F33-A8E7-3F94E650C0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39" name="Text Box 402">
                    <a:extLst>
                      <a:ext uri="{FF2B5EF4-FFF2-40B4-BE49-F238E27FC236}">
                        <a16:creationId xmlns:a16="http://schemas.microsoft.com/office/drawing/2014/main" id="{86AC5AE2-280E-46A0-9B94-ED9EC4F309B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>
                  <a:extLst>
                    <a:ext uri="{FF2B5EF4-FFF2-40B4-BE49-F238E27FC236}">
                      <a16:creationId xmlns:a16="http://schemas.microsoft.com/office/drawing/2014/main" id="{F7360733-774A-4F5E-AA67-E7229E2E49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>
                    <a:extLst>
                      <a:ext uri="{FF2B5EF4-FFF2-40B4-BE49-F238E27FC236}">
                        <a16:creationId xmlns:a16="http://schemas.microsoft.com/office/drawing/2014/main" id="{E1CC8114-EBB0-4D06-ABBA-79BA820B26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37" name="Rectangle 405">
                    <a:extLst>
                      <a:ext uri="{FF2B5EF4-FFF2-40B4-BE49-F238E27FC236}">
                        <a16:creationId xmlns:a16="http://schemas.microsoft.com/office/drawing/2014/main" id="{571A125A-EACE-4B2F-848E-2D495CA678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16196" name="Group 406">
                <a:extLst>
                  <a:ext uri="{FF2B5EF4-FFF2-40B4-BE49-F238E27FC236}">
                    <a16:creationId xmlns:a16="http://schemas.microsoft.com/office/drawing/2014/main" id="{DAB99810-48A7-424F-A596-2F43DF3077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>
                  <a:extLst>
                    <a:ext uri="{FF2B5EF4-FFF2-40B4-BE49-F238E27FC236}">
                      <a16:creationId xmlns:a16="http://schemas.microsoft.com/office/drawing/2014/main" id="{F706AB65-8534-4484-84B2-0651FF3583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33" name="Rectangle 408">
                  <a:extLst>
                    <a:ext uri="{FF2B5EF4-FFF2-40B4-BE49-F238E27FC236}">
                      <a16:creationId xmlns:a16="http://schemas.microsoft.com/office/drawing/2014/main" id="{D60BED42-DEB6-4EEB-B694-490D96A6D4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6197" name="Group 409">
                <a:extLst>
                  <a:ext uri="{FF2B5EF4-FFF2-40B4-BE49-F238E27FC236}">
                    <a16:creationId xmlns:a16="http://schemas.microsoft.com/office/drawing/2014/main" id="{084CC54B-3138-43AC-861E-1531C32E55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>
                  <a:extLst>
                    <a:ext uri="{FF2B5EF4-FFF2-40B4-BE49-F238E27FC236}">
                      <a16:creationId xmlns:a16="http://schemas.microsoft.com/office/drawing/2014/main" id="{BCCC9580-E3F9-4B18-8376-A380EBF567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>
                    <a:extLst>
                      <a:ext uri="{FF2B5EF4-FFF2-40B4-BE49-F238E27FC236}">
                        <a16:creationId xmlns:a16="http://schemas.microsoft.com/office/drawing/2014/main" id="{969E1EB3-326C-4FE8-B3AD-DB3281C99F1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>
                      <a:extLst>
                        <a:ext uri="{FF2B5EF4-FFF2-40B4-BE49-F238E27FC236}">
                          <a16:creationId xmlns:a16="http://schemas.microsoft.com/office/drawing/2014/main" id="{47EE9346-19A3-41CD-8034-7A09B0B1A1E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>
                        <a:extLst>
                          <a:ext uri="{FF2B5EF4-FFF2-40B4-BE49-F238E27FC236}">
                            <a16:creationId xmlns:a16="http://schemas.microsoft.com/office/drawing/2014/main" id="{5E238F6D-C637-4C81-A1FF-3C166E3600A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3331" name="Text Box 414">
                        <a:extLst>
                          <a:ext uri="{FF2B5EF4-FFF2-40B4-BE49-F238E27FC236}">
                            <a16:creationId xmlns:a16="http://schemas.microsoft.com/office/drawing/2014/main" id="{916359EC-A7CE-45E9-B417-86704F0EFD0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>
                      <a:extLst>
                        <a:ext uri="{FF2B5EF4-FFF2-40B4-BE49-F238E27FC236}">
                          <a16:creationId xmlns:a16="http://schemas.microsoft.com/office/drawing/2014/main" id="{92E28143-16E0-465B-B9C6-121E807869D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>
                        <a:extLst>
                          <a:ext uri="{FF2B5EF4-FFF2-40B4-BE49-F238E27FC236}">
                            <a16:creationId xmlns:a16="http://schemas.microsoft.com/office/drawing/2014/main" id="{9D649D4E-5F48-4BDE-8E42-D1C11375860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3329" name="Rectangle 417">
                        <a:extLst>
                          <a:ext uri="{FF2B5EF4-FFF2-40B4-BE49-F238E27FC236}">
                            <a16:creationId xmlns:a16="http://schemas.microsoft.com/office/drawing/2014/main" id="{1792B643-38B9-4A49-8370-760634770E7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>
                    <a:extLst>
                      <a:ext uri="{FF2B5EF4-FFF2-40B4-BE49-F238E27FC236}">
                        <a16:creationId xmlns:a16="http://schemas.microsoft.com/office/drawing/2014/main" id="{0EE53F04-0B08-42AB-BB6E-32BC09B2AC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25" name="Rectangle 419">
                    <a:extLst>
                      <a:ext uri="{FF2B5EF4-FFF2-40B4-BE49-F238E27FC236}">
                        <a16:creationId xmlns:a16="http://schemas.microsoft.com/office/drawing/2014/main" id="{50A37CA8-CA2D-42B9-AAD8-E2B619EE19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3320" name="Rectangle 420">
                  <a:extLst>
                    <a:ext uri="{FF2B5EF4-FFF2-40B4-BE49-F238E27FC236}">
                      <a16:creationId xmlns:a16="http://schemas.microsoft.com/office/drawing/2014/main" id="{88D17304-7659-4BB1-BDCB-56A91281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21" name="Rectangle 421">
                  <a:extLst>
                    <a:ext uri="{FF2B5EF4-FFF2-40B4-BE49-F238E27FC236}">
                      <a16:creationId xmlns:a16="http://schemas.microsoft.com/office/drawing/2014/main" id="{B17EF343-BC12-4C67-AE4C-A7F4B3E44B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22" name="Rectangle 422">
                  <a:extLst>
                    <a:ext uri="{FF2B5EF4-FFF2-40B4-BE49-F238E27FC236}">
                      <a16:creationId xmlns:a16="http://schemas.microsoft.com/office/drawing/2014/main" id="{316AB3BC-B07D-4066-A8EA-C697628DB4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191" name="Group 423">
              <a:extLst>
                <a:ext uri="{FF2B5EF4-FFF2-40B4-BE49-F238E27FC236}">
                  <a16:creationId xmlns:a16="http://schemas.microsoft.com/office/drawing/2014/main" id="{B9B1FFF1-2317-42A7-930C-9C58771E54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>
                <a:extLst>
                  <a:ext uri="{FF2B5EF4-FFF2-40B4-BE49-F238E27FC236}">
                    <a16:creationId xmlns:a16="http://schemas.microsoft.com/office/drawing/2014/main" id="{DDF40765-411E-4D5A-AA35-CAA18AB5E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14" name="Text Box 425">
                <a:extLst>
                  <a:ext uri="{FF2B5EF4-FFF2-40B4-BE49-F238E27FC236}">
                    <a16:creationId xmlns:a16="http://schemas.microsoft.com/office/drawing/2014/main" id="{89C361F7-BA9F-4EAF-BE2C-C3B0259F2C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>
            <a:extLst>
              <a:ext uri="{FF2B5EF4-FFF2-40B4-BE49-F238E27FC236}">
                <a16:creationId xmlns:a16="http://schemas.microsoft.com/office/drawing/2014/main" id="{50BED641-16D4-4E33-9F5F-8C4CEE105EE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>
              <a:extLst>
                <a:ext uri="{FF2B5EF4-FFF2-40B4-BE49-F238E27FC236}">
                  <a16:creationId xmlns:a16="http://schemas.microsoft.com/office/drawing/2014/main" id="{5EC9F00E-B2FF-4101-BBDB-D20223F52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>
                <a:extLst>
                  <a:ext uri="{FF2B5EF4-FFF2-40B4-BE49-F238E27FC236}">
                    <a16:creationId xmlns:a16="http://schemas.microsoft.com/office/drawing/2014/main" id="{52629589-DAD2-4ED6-ABA5-36D72B3C65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>
                  <a:extLst>
                    <a:ext uri="{FF2B5EF4-FFF2-40B4-BE49-F238E27FC236}">
                      <a16:creationId xmlns:a16="http://schemas.microsoft.com/office/drawing/2014/main" id="{289FEA0B-BB5F-45A6-8FF1-8F74F85EC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10" name="Text Box 324">
                  <a:extLst>
                    <a:ext uri="{FF2B5EF4-FFF2-40B4-BE49-F238E27FC236}">
                      <a16:creationId xmlns:a16="http://schemas.microsoft.com/office/drawing/2014/main" id="{EA37553B-7132-48CF-B6DC-D170B3F1DA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93307" name="Rectangle 325">
                <a:extLst>
                  <a:ext uri="{FF2B5EF4-FFF2-40B4-BE49-F238E27FC236}">
                    <a16:creationId xmlns:a16="http://schemas.microsoft.com/office/drawing/2014/main" id="{B449E871-0373-405C-9E1C-FE625253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08" name="Rectangle 326">
                <a:extLst>
                  <a:ext uri="{FF2B5EF4-FFF2-40B4-BE49-F238E27FC236}">
                    <a16:creationId xmlns:a16="http://schemas.microsoft.com/office/drawing/2014/main" id="{3E4FA680-2FF0-46CB-A1D8-444104378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158" name="Group 327">
              <a:extLst>
                <a:ext uri="{FF2B5EF4-FFF2-40B4-BE49-F238E27FC236}">
                  <a16:creationId xmlns:a16="http://schemas.microsoft.com/office/drawing/2014/main" id="{A2A3E068-D734-4DB6-A00E-A2362E777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>
                <a:extLst>
                  <a:ext uri="{FF2B5EF4-FFF2-40B4-BE49-F238E27FC236}">
                    <a16:creationId xmlns:a16="http://schemas.microsoft.com/office/drawing/2014/main" id="{8BB8BA15-EB50-4321-82D7-7401685BD8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>
                  <a:extLst>
                    <a:ext uri="{FF2B5EF4-FFF2-40B4-BE49-F238E27FC236}">
                      <a16:creationId xmlns:a16="http://schemas.microsoft.com/office/drawing/2014/main" id="{B56E08A1-1ECA-4F85-8BD7-BDCEBEE04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05" name="Text Box 330">
                  <a:extLst>
                    <a:ext uri="{FF2B5EF4-FFF2-40B4-BE49-F238E27FC236}">
                      <a16:creationId xmlns:a16="http://schemas.microsoft.com/office/drawing/2014/main" id="{B11286A8-A8FF-4830-A2C1-DAC29819B8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>
                <a:extLst>
                  <a:ext uri="{FF2B5EF4-FFF2-40B4-BE49-F238E27FC236}">
                    <a16:creationId xmlns:a16="http://schemas.microsoft.com/office/drawing/2014/main" id="{EBE5DCE7-853F-47DE-9E8F-5755A5B645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>
                  <a:extLst>
                    <a:ext uri="{FF2B5EF4-FFF2-40B4-BE49-F238E27FC236}">
                      <a16:creationId xmlns:a16="http://schemas.microsoft.com/office/drawing/2014/main" id="{4494AAAE-B898-4BCE-920E-C36EB6646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03" name="Rectangle 333">
                  <a:extLst>
                    <a:ext uri="{FF2B5EF4-FFF2-40B4-BE49-F238E27FC236}">
                      <a16:creationId xmlns:a16="http://schemas.microsoft.com/office/drawing/2014/main" id="{343F2F9A-F2F5-40B4-9BBB-CE900D3D5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159" name="Group 334">
              <a:extLst>
                <a:ext uri="{FF2B5EF4-FFF2-40B4-BE49-F238E27FC236}">
                  <a16:creationId xmlns:a16="http://schemas.microsoft.com/office/drawing/2014/main" id="{4CD07BE1-7EAE-4AB7-B484-B4FBA27B70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>
                <a:extLst>
                  <a:ext uri="{FF2B5EF4-FFF2-40B4-BE49-F238E27FC236}">
                    <a16:creationId xmlns:a16="http://schemas.microsoft.com/office/drawing/2014/main" id="{D3A7F9E7-E2AF-4796-877F-55F08DFC8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99" name="Rectangle 336">
                <a:extLst>
                  <a:ext uri="{FF2B5EF4-FFF2-40B4-BE49-F238E27FC236}">
                    <a16:creationId xmlns:a16="http://schemas.microsoft.com/office/drawing/2014/main" id="{B3E1FB3D-7B12-4C76-9CCF-694F835F8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16160" name="Group 360">
              <a:extLst>
                <a:ext uri="{FF2B5EF4-FFF2-40B4-BE49-F238E27FC236}">
                  <a16:creationId xmlns:a16="http://schemas.microsoft.com/office/drawing/2014/main" id="{0582909D-E795-4C56-9DE3-6033FC03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>
                <a:extLst>
                  <a:ext uri="{FF2B5EF4-FFF2-40B4-BE49-F238E27FC236}">
                    <a16:creationId xmlns:a16="http://schemas.microsoft.com/office/drawing/2014/main" id="{DFE0E63B-F109-4111-8106-F559E7077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97" name="Text Box 362">
                <a:extLst>
                  <a:ext uri="{FF2B5EF4-FFF2-40B4-BE49-F238E27FC236}">
                    <a16:creationId xmlns:a16="http://schemas.microsoft.com/office/drawing/2014/main" id="{AEE698C3-97E5-4BB6-807E-D2C2CED69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grpSp>
          <p:nvGrpSpPr>
            <p:cNvPr id="216161" name="Group 461">
              <a:extLst>
                <a:ext uri="{FF2B5EF4-FFF2-40B4-BE49-F238E27FC236}">
                  <a16:creationId xmlns:a16="http://schemas.microsoft.com/office/drawing/2014/main" id="{BD3358CD-A30D-4E07-9320-B003A0F8D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>
                <a:extLst>
                  <a:ext uri="{FF2B5EF4-FFF2-40B4-BE49-F238E27FC236}">
                    <a16:creationId xmlns:a16="http://schemas.microsoft.com/office/drawing/2014/main" id="{D2E64E1C-FAC0-4B38-8F47-C1F48E8CF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16163" name="Group 445">
                <a:extLst>
                  <a:ext uri="{FF2B5EF4-FFF2-40B4-BE49-F238E27FC236}">
                    <a16:creationId xmlns:a16="http://schemas.microsoft.com/office/drawing/2014/main" id="{76BCC941-22C3-4A5E-B1DC-3AD19D63CF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>
                  <a:extLst>
                    <a:ext uri="{FF2B5EF4-FFF2-40B4-BE49-F238E27FC236}">
                      <a16:creationId xmlns:a16="http://schemas.microsoft.com/office/drawing/2014/main" id="{CB1A9DDC-62D1-4E50-8E34-124F4539FA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>
                    <a:extLst>
                      <a:ext uri="{FF2B5EF4-FFF2-40B4-BE49-F238E27FC236}">
                        <a16:creationId xmlns:a16="http://schemas.microsoft.com/office/drawing/2014/main" id="{E45BB6C1-9CF0-4F2E-B18E-B3B0D483BB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>
                      <a:extLst>
                        <a:ext uri="{FF2B5EF4-FFF2-40B4-BE49-F238E27FC236}">
                          <a16:creationId xmlns:a16="http://schemas.microsoft.com/office/drawing/2014/main" id="{17C23F47-DDDD-4EE9-B5C1-ACFFB714A8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295" name="Text Box 449">
                      <a:extLst>
                        <a:ext uri="{FF2B5EF4-FFF2-40B4-BE49-F238E27FC236}">
                          <a16:creationId xmlns:a16="http://schemas.microsoft.com/office/drawing/2014/main" id="{D1606761-F315-43B8-91B6-5FBAC001072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>
                    <a:extLst>
                      <a:ext uri="{FF2B5EF4-FFF2-40B4-BE49-F238E27FC236}">
                        <a16:creationId xmlns:a16="http://schemas.microsoft.com/office/drawing/2014/main" id="{042FE3FA-10B6-453C-B17D-78B625A4D5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>
                      <a:extLst>
                        <a:ext uri="{FF2B5EF4-FFF2-40B4-BE49-F238E27FC236}">
                          <a16:creationId xmlns:a16="http://schemas.microsoft.com/office/drawing/2014/main" id="{99DA9A45-620D-424E-9B25-B532F22B1AB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293" name="Rectangle 452">
                      <a:extLst>
                        <a:ext uri="{FF2B5EF4-FFF2-40B4-BE49-F238E27FC236}">
                          <a16:creationId xmlns:a16="http://schemas.microsoft.com/office/drawing/2014/main" id="{5CB477D2-B627-4BB9-8112-CCED4B6903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93288" name="Rectangle 453">
                  <a:extLst>
                    <a:ext uri="{FF2B5EF4-FFF2-40B4-BE49-F238E27FC236}">
                      <a16:creationId xmlns:a16="http://schemas.microsoft.com/office/drawing/2014/main" id="{E410B7DC-E4EC-47CF-A1D9-8F1052FB1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289" name="Rectangle 454">
                  <a:extLst>
                    <a:ext uri="{FF2B5EF4-FFF2-40B4-BE49-F238E27FC236}">
                      <a16:creationId xmlns:a16="http://schemas.microsoft.com/office/drawing/2014/main" id="{9D8F0B96-2840-4D8D-A885-7860D5CDB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285" name="Rectangle 455">
                <a:extLst>
                  <a:ext uri="{FF2B5EF4-FFF2-40B4-BE49-F238E27FC236}">
                    <a16:creationId xmlns:a16="http://schemas.microsoft.com/office/drawing/2014/main" id="{D09958F1-646B-45D5-AFAE-F75D9FBD6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86" name="Rectangle 456">
                <a:extLst>
                  <a:ext uri="{FF2B5EF4-FFF2-40B4-BE49-F238E27FC236}">
                    <a16:creationId xmlns:a16="http://schemas.microsoft.com/office/drawing/2014/main" id="{66F137C9-17DF-49B8-9DE0-251CABC5A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8046" name="Group 462">
            <a:extLst>
              <a:ext uri="{FF2B5EF4-FFF2-40B4-BE49-F238E27FC236}">
                <a16:creationId xmlns:a16="http://schemas.microsoft.com/office/drawing/2014/main" id="{96822456-4F3D-4ED3-BD77-0D94C6680894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>
              <a:extLst>
                <a:ext uri="{FF2B5EF4-FFF2-40B4-BE49-F238E27FC236}">
                  <a16:creationId xmlns:a16="http://schemas.microsoft.com/office/drawing/2014/main" id="{C4AC6863-25C9-460E-905A-D47C49298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145" name="Group 464">
              <a:extLst>
                <a:ext uri="{FF2B5EF4-FFF2-40B4-BE49-F238E27FC236}">
                  <a16:creationId xmlns:a16="http://schemas.microsoft.com/office/drawing/2014/main" id="{FE76AE5E-7A7A-484E-8B04-79E418ADBC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>
                <a:extLst>
                  <a:ext uri="{FF2B5EF4-FFF2-40B4-BE49-F238E27FC236}">
                    <a16:creationId xmlns:a16="http://schemas.microsoft.com/office/drawing/2014/main" id="{13587DE1-9764-483E-8EF4-8C4851EC7A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>
                  <a:extLst>
                    <a:ext uri="{FF2B5EF4-FFF2-40B4-BE49-F238E27FC236}">
                      <a16:creationId xmlns:a16="http://schemas.microsoft.com/office/drawing/2014/main" id="{60969270-7F65-4B23-83D0-D3317EE46F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>
                    <a:extLst>
                      <a:ext uri="{FF2B5EF4-FFF2-40B4-BE49-F238E27FC236}">
                        <a16:creationId xmlns:a16="http://schemas.microsoft.com/office/drawing/2014/main" id="{523A8C52-ECE2-41AB-96E0-1DF688C02D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277" name="Text Box 468">
                    <a:extLst>
                      <a:ext uri="{FF2B5EF4-FFF2-40B4-BE49-F238E27FC236}">
                        <a16:creationId xmlns:a16="http://schemas.microsoft.com/office/drawing/2014/main" id="{E876A6A3-CD52-412C-AE5D-300DB5BF67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>
                  <a:extLst>
                    <a:ext uri="{FF2B5EF4-FFF2-40B4-BE49-F238E27FC236}">
                      <a16:creationId xmlns:a16="http://schemas.microsoft.com/office/drawing/2014/main" id="{2D0A7A91-A392-4E85-845B-B262535330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>
                    <a:extLst>
                      <a:ext uri="{FF2B5EF4-FFF2-40B4-BE49-F238E27FC236}">
                        <a16:creationId xmlns:a16="http://schemas.microsoft.com/office/drawing/2014/main" id="{33636578-4D5E-46DF-A4FA-CF78C11D71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275" name="Rectangle 471">
                    <a:extLst>
                      <a:ext uri="{FF2B5EF4-FFF2-40B4-BE49-F238E27FC236}">
                        <a16:creationId xmlns:a16="http://schemas.microsoft.com/office/drawing/2014/main" id="{C6E53811-2749-4454-94FA-E531503D39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3270" name="Rectangle 472">
                <a:extLst>
                  <a:ext uri="{FF2B5EF4-FFF2-40B4-BE49-F238E27FC236}">
                    <a16:creationId xmlns:a16="http://schemas.microsoft.com/office/drawing/2014/main" id="{C26B178A-4C16-4EE3-8BA1-BE5FB5293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71" name="Rectangle 473">
                <a:extLst>
                  <a:ext uri="{FF2B5EF4-FFF2-40B4-BE49-F238E27FC236}">
                    <a16:creationId xmlns:a16="http://schemas.microsoft.com/office/drawing/2014/main" id="{C72616B8-6727-4615-9CCA-5D7EE2F68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67" name="Rectangle 474">
              <a:extLst>
                <a:ext uri="{FF2B5EF4-FFF2-40B4-BE49-F238E27FC236}">
                  <a16:creationId xmlns:a16="http://schemas.microsoft.com/office/drawing/2014/main" id="{7F06978F-1635-4411-B5F6-4EBD16246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68" name="Rectangle 475">
              <a:extLst>
                <a:ext uri="{FF2B5EF4-FFF2-40B4-BE49-F238E27FC236}">
                  <a16:creationId xmlns:a16="http://schemas.microsoft.com/office/drawing/2014/main" id="{B07680DB-764D-454D-9E84-0F99BBEE2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708062" name="Picture 478">
            <a:extLst>
              <a:ext uri="{FF2B5EF4-FFF2-40B4-BE49-F238E27FC236}">
                <a16:creationId xmlns:a16="http://schemas.microsoft.com/office/drawing/2014/main" id="{0DBFC825-5F32-4AD8-8D42-3EE841CA6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>
            <a:extLst>
              <a:ext uri="{FF2B5EF4-FFF2-40B4-BE49-F238E27FC236}">
                <a16:creationId xmlns:a16="http://schemas.microsoft.com/office/drawing/2014/main" id="{C5C01F71-2901-4B40-B2A7-2EA14053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019175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web page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finally (!!!)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displayed</a:t>
            </a:r>
          </a:p>
        </p:txBody>
      </p:sp>
      <p:grpSp>
        <p:nvGrpSpPr>
          <p:cNvPr id="216095" name="Group 248">
            <a:extLst>
              <a:ext uri="{FF2B5EF4-FFF2-40B4-BE49-F238E27FC236}">
                <a16:creationId xmlns:a16="http://schemas.microsoft.com/office/drawing/2014/main" id="{2CCD3E5F-271A-4FBB-B210-4D87CF290BF8}"/>
              </a:ext>
            </a:extLst>
          </p:cNvPr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>
              <a:extLst>
                <a:ext uri="{FF2B5EF4-FFF2-40B4-BE49-F238E27FC236}">
                  <a16:creationId xmlns:a16="http://schemas.microsoft.com/office/drawing/2014/main" id="{B89580C5-2936-4BB8-97AF-8E30EFFCC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4" name="Rectangle 149">
              <a:extLst>
                <a:ext uri="{FF2B5EF4-FFF2-40B4-BE49-F238E27FC236}">
                  <a16:creationId xmlns:a16="http://schemas.microsoft.com/office/drawing/2014/main" id="{0A2A4256-65D4-4A70-BBF8-C639D47B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6114" name="Freeform 150">
              <a:extLst>
                <a:ext uri="{FF2B5EF4-FFF2-40B4-BE49-F238E27FC236}">
                  <a16:creationId xmlns:a16="http://schemas.microsoft.com/office/drawing/2014/main" id="{4709F170-1B90-4FC7-9055-747DA438F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5" name="Freeform 151">
              <a:extLst>
                <a:ext uri="{FF2B5EF4-FFF2-40B4-BE49-F238E27FC236}">
                  <a16:creationId xmlns:a16="http://schemas.microsoft.com/office/drawing/2014/main" id="{A870D434-24B0-42CE-BD6C-F0266CBD8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7" name="Rectangle 152">
              <a:extLst>
                <a:ext uri="{FF2B5EF4-FFF2-40B4-BE49-F238E27FC236}">
                  <a16:creationId xmlns:a16="http://schemas.microsoft.com/office/drawing/2014/main" id="{1850EBFF-D05C-495F-8D82-089A71F4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117" name="Group 153">
              <a:extLst>
                <a:ext uri="{FF2B5EF4-FFF2-40B4-BE49-F238E27FC236}">
                  <a16:creationId xmlns:a16="http://schemas.microsoft.com/office/drawing/2014/main" id="{67383430-5395-445F-AABE-26F03D998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>
                <a:extLst>
                  <a:ext uri="{FF2B5EF4-FFF2-40B4-BE49-F238E27FC236}">
                    <a16:creationId xmlns:a16="http://schemas.microsoft.com/office/drawing/2014/main" id="{06735C55-4F91-420F-B415-D18DF6830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64" name="AutoShape 155">
                <a:extLst>
                  <a:ext uri="{FF2B5EF4-FFF2-40B4-BE49-F238E27FC236}">
                    <a16:creationId xmlns:a16="http://schemas.microsoft.com/office/drawing/2014/main" id="{556E88B1-F58B-41D5-A9B9-7668CAF86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39" name="Rectangle 156">
              <a:extLst>
                <a:ext uri="{FF2B5EF4-FFF2-40B4-BE49-F238E27FC236}">
                  <a16:creationId xmlns:a16="http://schemas.microsoft.com/office/drawing/2014/main" id="{017B1C42-387E-470F-8A00-7D49E006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119" name="Group 157">
              <a:extLst>
                <a:ext uri="{FF2B5EF4-FFF2-40B4-BE49-F238E27FC236}">
                  <a16:creationId xmlns:a16="http://schemas.microsoft.com/office/drawing/2014/main" id="{E2879470-57C1-47AE-A528-70F420735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>
                <a:extLst>
                  <a:ext uri="{FF2B5EF4-FFF2-40B4-BE49-F238E27FC236}">
                    <a16:creationId xmlns:a16="http://schemas.microsoft.com/office/drawing/2014/main" id="{C17238AA-A3BB-480F-9F20-991144662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62" name="AutoShape 159">
                <a:extLst>
                  <a:ext uri="{FF2B5EF4-FFF2-40B4-BE49-F238E27FC236}">
                    <a16:creationId xmlns:a16="http://schemas.microsoft.com/office/drawing/2014/main" id="{ABF3F18B-4EBD-42FF-87C4-28D9EB1FF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41" name="Rectangle 160">
              <a:extLst>
                <a:ext uri="{FF2B5EF4-FFF2-40B4-BE49-F238E27FC236}">
                  <a16:creationId xmlns:a16="http://schemas.microsoft.com/office/drawing/2014/main" id="{A58CC1E1-504C-4157-AD12-812D23843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42" name="Rectangle 161">
              <a:extLst>
                <a:ext uri="{FF2B5EF4-FFF2-40B4-BE49-F238E27FC236}">
                  <a16:creationId xmlns:a16="http://schemas.microsoft.com/office/drawing/2014/main" id="{CEE90CF7-669C-488F-900E-E0665853E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6122" name="Group 162">
              <a:extLst>
                <a:ext uri="{FF2B5EF4-FFF2-40B4-BE49-F238E27FC236}">
                  <a16:creationId xmlns:a16="http://schemas.microsoft.com/office/drawing/2014/main" id="{54BBF85B-92CE-41C3-A3AB-E5AE1790F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>
                <a:extLst>
                  <a:ext uri="{FF2B5EF4-FFF2-40B4-BE49-F238E27FC236}">
                    <a16:creationId xmlns:a16="http://schemas.microsoft.com/office/drawing/2014/main" id="{954012FF-1DEE-4FE8-801A-6F64AA788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60" name="AutoShape 164">
                <a:extLst>
                  <a:ext uri="{FF2B5EF4-FFF2-40B4-BE49-F238E27FC236}">
                    <a16:creationId xmlns:a16="http://schemas.microsoft.com/office/drawing/2014/main" id="{7F01E57D-F596-4BE1-BCBA-494D20F2A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216123" name="Freeform 165">
              <a:extLst>
                <a:ext uri="{FF2B5EF4-FFF2-40B4-BE49-F238E27FC236}">
                  <a16:creationId xmlns:a16="http://schemas.microsoft.com/office/drawing/2014/main" id="{712ED27C-250D-4793-916A-4C7CE2014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6124" name="Group 166">
              <a:extLst>
                <a:ext uri="{FF2B5EF4-FFF2-40B4-BE49-F238E27FC236}">
                  <a16:creationId xmlns:a16="http://schemas.microsoft.com/office/drawing/2014/main" id="{3B3A7730-A4A6-45AF-AF73-6D8AFFB59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>
                <a:extLst>
                  <a:ext uri="{FF2B5EF4-FFF2-40B4-BE49-F238E27FC236}">
                    <a16:creationId xmlns:a16="http://schemas.microsoft.com/office/drawing/2014/main" id="{75842929-457F-4217-B178-AA6C4A7F8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58" name="AutoShape 168">
                <a:extLst>
                  <a:ext uri="{FF2B5EF4-FFF2-40B4-BE49-F238E27FC236}">
                    <a16:creationId xmlns:a16="http://schemas.microsoft.com/office/drawing/2014/main" id="{BE4D7544-9090-4D51-B4EE-BA2CFF38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46" name="Rectangle 169">
              <a:extLst>
                <a:ext uri="{FF2B5EF4-FFF2-40B4-BE49-F238E27FC236}">
                  <a16:creationId xmlns:a16="http://schemas.microsoft.com/office/drawing/2014/main" id="{73903653-9944-4AD5-96E3-48959488C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6126" name="Freeform 170">
              <a:extLst>
                <a:ext uri="{FF2B5EF4-FFF2-40B4-BE49-F238E27FC236}">
                  <a16:creationId xmlns:a16="http://schemas.microsoft.com/office/drawing/2014/main" id="{F0E27C5F-B7D4-43C2-AC22-CDB4A7F4F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7" name="Freeform 171">
              <a:extLst>
                <a:ext uri="{FF2B5EF4-FFF2-40B4-BE49-F238E27FC236}">
                  <a16:creationId xmlns:a16="http://schemas.microsoft.com/office/drawing/2014/main" id="{ACAF80C0-C24D-4E5B-B180-AC8F9EA5B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9" name="Oval 172">
              <a:extLst>
                <a:ext uri="{FF2B5EF4-FFF2-40B4-BE49-F238E27FC236}">
                  <a16:creationId xmlns:a16="http://schemas.microsoft.com/office/drawing/2014/main" id="{3F5BCF93-EC4D-40DA-BE5E-89E821231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6129" name="Freeform 173">
              <a:extLst>
                <a:ext uri="{FF2B5EF4-FFF2-40B4-BE49-F238E27FC236}">
                  <a16:creationId xmlns:a16="http://schemas.microsoft.com/office/drawing/2014/main" id="{26CCE6AC-ABD8-4835-850F-5DAA8C383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1" name="AutoShape 174">
              <a:extLst>
                <a:ext uri="{FF2B5EF4-FFF2-40B4-BE49-F238E27FC236}">
                  <a16:creationId xmlns:a16="http://schemas.microsoft.com/office/drawing/2014/main" id="{0852582C-B68D-455A-A402-B69E2FD7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2" name="AutoShape 175">
              <a:extLst>
                <a:ext uri="{FF2B5EF4-FFF2-40B4-BE49-F238E27FC236}">
                  <a16:creationId xmlns:a16="http://schemas.microsoft.com/office/drawing/2014/main" id="{70046BB1-1750-496A-B78B-87EFDDB24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3" name="Oval 176">
              <a:extLst>
                <a:ext uri="{FF2B5EF4-FFF2-40B4-BE49-F238E27FC236}">
                  <a16:creationId xmlns:a16="http://schemas.microsoft.com/office/drawing/2014/main" id="{2C38A679-1630-4FED-91B3-23755B806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4" name="Oval 177">
              <a:extLst>
                <a:ext uri="{FF2B5EF4-FFF2-40B4-BE49-F238E27FC236}">
                  <a16:creationId xmlns:a16="http://schemas.microsoft.com/office/drawing/2014/main" id="{BC09BCA4-4495-4AFE-9E44-05B55B657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5" name="Oval 178">
              <a:extLst>
                <a:ext uri="{FF2B5EF4-FFF2-40B4-BE49-F238E27FC236}">
                  <a16:creationId xmlns:a16="http://schemas.microsoft.com/office/drawing/2014/main" id="{170FF7CB-AC53-4903-82EB-8BC3ABCBB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6" name="Rectangle 179">
              <a:extLst>
                <a:ext uri="{FF2B5EF4-FFF2-40B4-BE49-F238E27FC236}">
                  <a16:creationId xmlns:a16="http://schemas.microsoft.com/office/drawing/2014/main" id="{6010F5AC-F7AD-4EF6-AAB4-B1434C434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16096" name="Group 110">
            <a:extLst>
              <a:ext uri="{FF2B5EF4-FFF2-40B4-BE49-F238E27FC236}">
                <a16:creationId xmlns:a16="http://schemas.microsoft.com/office/drawing/2014/main" id="{5B262BD7-796C-467B-B4EC-EA2D0E9C415C}"/>
              </a:ext>
            </a:extLst>
          </p:cNvPr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>
              <a:extLst>
                <a:ext uri="{FF2B5EF4-FFF2-40B4-BE49-F238E27FC236}">
                  <a16:creationId xmlns:a16="http://schemas.microsoft.com/office/drawing/2014/main" id="{6DF8FCE7-4197-472C-BAB9-445C01D45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6099" name="Line 112">
              <a:extLst>
                <a:ext uri="{FF2B5EF4-FFF2-40B4-BE49-F238E27FC236}">
                  <a16:creationId xmlns:a16="http://schemas.microsoft.com/office/drawing/2014/main" id="{3AFAA139-D6B6-4A9A-9E04-92DA9BB89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00" name="Rectangle 113">
              <a:extLst>
                <a:ext uri="{FF2B5EF4-FFF2-40B4-BE49-F238E27FC236}">
                  <a16:creationId xmlns:a16="http://schemas.microsoft.com/office/drawing/2014/main" id="{38137C10-0C07-4F2B-9AB9-8982C7F02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101" name="Oval 114">
              <a:extLst>
                <a:ext uri="{FF2B5EF4-FFF2-40B4-BE49-F238E27FC236}">
                  <a16:creationId xmlns:a16="http://schemas.microsoft.com/office/drawing/2014/main" id="{8AAB96BC-61FA-4E89-BA42-689EBD153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6102" name="Group 115">
              <a:extLst>
                <a:ext uri="{FF2B5EF4-FFF2-40B4-BE49-F238E27FC236}">
                  <a16:creationId xmlns:a16="http://schemas.microsoft.com/office/drawing/2014/main" id="{73806076-AC93-4733-98A7-197BBA325A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>
                <a:extLst>
                  <a:ext uri="{FF2B5EF4-FFF2-40B4-BE49-F238E27FC236}">
                    <a16:creationId xmlns:a16="http://schemas.microsoft.com/office/drawing/2014/main" id="{B936BD3F-3468-47CE-8EF4-3EDC63CD3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10" name="Line 117">
                <a:extLst>
                  <a:ext uri="{FF2B5EF4-FFF2-40B4-BE49-F238E27FC236}">
                    <a16:creationId xmlns:a16="http://schemas.microsoft.com/office/drawing/2014/main" id="{9095936A-0704-4A49-ACA4-9C388221A0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11" name="Line 118">
                <a:extLst>
                  <a:ext uri="{FF2B5EF4-FFF2-40B4-BE49-F238E27FC236}">
                    <a16:creationId xmlns:a16="http://schemas.microsoft.com/office/drawing/2014/main" id="{C01A6AF5-D488-455F-9A4C-72A0BBFB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6103" name="Group 119">
              <a:extLst>
                <a:ext uri="{FF2B5EF4-FFF2-40B4-BE49-F238E27FC236}">
                  <a16:creationId xmlns:a16="http://schemas.microsoft.com/office/drawing/2014/main" id="{2EC2B12A-1B63-476F-A174-EDE031D37A5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>
                <a:extLst>
                  <a:ext uri="{FF2B5EF4-FFF2-40B4-BE49-F238E27FC236}">
                    <a16:creationId xmlns:a16="http://schemas.microsoft.com/office/drawing/2014/main" id="{9540D385-F960-49F2-A8CB-4CE8AF103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07" name="Line 121">
                <a:extLst>
                  <a:ext uri="{FF2B5EF4-FFF2-40B4-BE49-F238E27FC236}">
                    <a16:creationId xmlns:a16="http://schemas.microsoft.com/office/drawing/2014/main" id="{6BF351EE-438A-4EB5-99F7-879BD5E07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08" name="Line 122">
                <a:extLst>
                  <a:ext uri="{FF2B5EF4-FFF2-40B4-BE49-F238E27FC236}">
                    <a16:creationId xmlns:a16="http://schemas.microsoft.com/office/drawing/2014/main" id="{A88B4806-0264-4861-A32F-7CA03CD93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6104" name="Line 123">
              <a:extLst>
                <a:ext uri="{FF2B5EF4-FFF2-40B4-BE49-F238E27FC236}">
                  <a16:creationId xmlns:a16="http://schemas.microsoft.com/office/drawing/2014/main" id="{7C76EE9A-8CA9-490E-93C7-91DE200DC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05" name="Line 124">
              <a:extLst>
                <a:ext uri="{FF2B5EF4-FFF2-40B4-BE49-F238E27FC236}">
                  <a16:creationId xmlns:a16="http://schemas.microsoft.com/office/drawing/2014/main" id="{A8DB174D-9FD5-4753-853E-B332C7477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6097" name="Picture 15" descr="underline_base">
            <a:extLst>
              <a:ext uri="{FF2B5EF4-FFF2-40B4-BE49-F238E27FC236}">
                <a16:creationId xmlns:a16="http://schemas.microsoft.com/office/drawing/2014/main" id="{68A9A9BF-B5E0-4A4D-94A7-E3B7710461F3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5">
            <a:extLst>
              <a:ext uri="{FF2B5EF4-FFF2-40B4-BE49-F238E27FC236}">
                <a16:creationId xmlns:a16="http://schemas.microsoft.com/office/drawing/2014/main" id="{5B33FCC5-F47B-497B-AFFE-F39D4094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94211" name="Slide Number Placeholder 6">
            <a:extLst>
              <a:ext uri="{FF2B5EF4-FFF2-40B4-BE49-F238E27FC236}">
                <a16:creationId xmlns:a16="http://schemas.microsoft.com/office/drawing/2014/main" id="{A79DD436-00D6-40EA-B10F-03197B15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51012992-F928-4038-A284-938E94376662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96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107B3290-5FF4-4445-95DF-F51D57135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5: Summary</a:t>
            </a:r>
          </a:p>
        </p:txBody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C275A8CE-C179-413B-B23E-A9E48C429F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 </a:t>
            </a:r>
            <a:r>
              <a:rPr lang="en-US">
                <a:ea typeface="ＭＳ Ｐゴシック" charset="0"/>
                <a:cs typeface="+mn-cs"/>
              </a:rPr>
              <a:t>principles behind data link layer services: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error detection, correction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sharing a broadcast channel: multiple access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link layer addressing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instantiation and implementation of various link layer technologies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switched LANS, VLANs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virtualized networks as a link layer: MPLS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synthesis: a day in the life of a web request</a:t>
            </a:r>
          </a:p>
          <a:p>
            <a:pPr>
              <a:buFont typeface="Wingdings" charset="0"/>
              <a:buChar char="v"/>
              <a:defRPr/>
            </a:pPr>
            <a:endParaRPr lang="en-US" sz="2400">
              <a:ea typeface="ＭＳ Ｐゴシック" charset="0"/>
              <a:cs typeface="+mn-cs"/>
            </a:endParaRPr>
          </a:p>
        </p:txBody>
      </p:sp>
      <p:pic>
        <p:nvPicPr>
          <p:cNvPr id="217093" name="Picture 21" descr="underline_base">
            <a:extLst>
              <a:ext uri="{FF2B5EF4-FFF2-40B4-BE49-F238E27FC236}">
                <a16:creationId xmlns:a16="http://schemas.microsoft.com/office/drawing/2014/main" id="{66509052-EB25-4B30-BEE1-DA6DC416961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302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5">
            <a:extLst>
              <a:ext uri="{FF2B5EF4-FFF2-40B4-BE49-F238E27FC236}">
                <a16:creationId xmlns:a16="http://schemas.microsoft.com/office/drawing/2014/main" id="{EB4220FA-9841-47ED-AD6A-ADA751DE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95235" name="Slide Number Placeholder 6">
            <a:extLst>
              <a:ext uri="{FF2B5EF4-FFF2-40B4-BE49-F238E27FC236}">
                <a16:creationId xmlns:a16="http://schemas.microsoft.com/office/drawing/2014/main" id="{D5DF7FB8-BEFE-4A0B-AB60-15658FA0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FFE032A9-2EC4-42E9-BA71-1CB350A1187D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97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E7A05429-42B4-4EA3-857B-E04F75B84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73025"/>
            <a:ext cx="7772400" cy="1143000"/>
          </a:xfrm>
        </p:spPr>
        <p:txBody>
          <a:bodyPr/>
          <a:lstStyle/>
          <a:p>
            <a:r>
              <a:rPr lang="en-US" altLang="en-US"/>
              <a:t>Chapter 5: let</a:t>
            </a:r>
            <a:r>
              <a:rPr lang="ja-JP" altLang="en-US"/>
              <a:t>’</a:t>
            </a:r>
            <a:r>
              <a:rPr lang="en-US" altLang="ja-JP"/>
              <a:t>s take a breath</a:t>
            </a:r>
            <a:endParaRPr lang="en-US" altLang="en-US"/>
          </a:p>
        </p:txBody>
      </p:sp>
      <p:sp>
        <p:nvSpPr>
          <p:cNvPr id="95237" name="Rectangle 3">
            <a:extLst>
              <a:ext uri="{FF2B5EF4-FFF2-40B4-BE49-F238E27FC236}">
                <a16:creationId xmlns:a16="http://schemas.microsoft.com/office/drawing/2014/main" id="{22723255-FF99-474D-ACE4-457D83EAE57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r>
              <a:rPr lang="en-US" altLang="en-US"/>
              <a:t>journey down protocol stack </a:t>
            </a:r>
            <a:r>
              <a:rPr lang="en-US" altLang="en-US" i="1">
                <a:solidFill>
                  <a:srgbClr val="C00000"/>
                </a:solidFill>
              </a:rPr>
              <a:t>complete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/>
              <a:t>(except PHY)</a:t>
            </a:r>
          </a:p>
          <a:p>
            <a:r>
              <a:rPr lang="en-US" altLang="en-US"/>
              <a:t>solid understanding of networking principles, practice</a:t>
            </a:r>
          </a:p>
          <a:p>
            <a:r>
              <a:rPr lang="en-US" altLang="en-US"/>
              <a:t>….. could stop here …. but </a:t>
            </a:r>
            <a:r>
              <a:rPr lang="en-US" altLang="en-US" i="1">
                <a:solidFill>
                  <a:srgbClr val="C00000"/>
                </a:solidFill>
              </a:rPr>
              <a:t>lots</a:t>
            </a:r>
            <a:r>
              <a:rPr lang="en-US" altLang="en-US" i="1">
                <a:solidFill>
                  <a:srgbClr val="FF0000"/>
                </a:solidFill>
              </a:rPr>
              <a:t> </a:t>
            </a:r>
            <a:r>
              <a:rPr lang="en-US" altLang="en-US"/>
              <a:t>of interesting topics!</a:t>
            </a:r>
          </a:p>
          <a:p>
            <a:pPr lvl="1"/>
            <a:r>
              <a:rPr lang="en-US" altLang="en-US"/>
              <a:t>wireless</a:t>
            </a:r>
          </a:p>
          <a:p>
            <a:pPr lvl="1"/>
            <a:r>
              <a:rPr lang="en-US" altLang="en-US"/>
              <a:t>multimedia</a:t>
            </a:r>
          </a:p>
          <a:p>
            <a:pPr lvl="1"/>
            <a:r>
              <a:rPr lang="en-US" altLang="en-US"/>
              <a:t>security </a:t>
            </a:r>
          </a:p>
          <a:p>
            <a:pPr lvl="1"/>
            <a:r>
              <a:rPr lang="en-US" altLang="en-US"/>
              <a:t>network management</a:t>
            </a:r>
          </a:p>
          <a:p>
            <a:endParaRPr lang="en-US" altLang="en-US" sz="2400"/>
          </a:p>
        </p:txBody>
      </p:sp>
      <p:pic>
        <p:nvPicPr>
          <p:cNvPr id="219141" name="Picture 17" descr="underline_base">
            <a:extLst>
              <a:ext uri="{FF2B5EF4-FFF2-40B4-BE49-F238E27FC236}">
                <a16:creationId xmlns:a16="http://schemas.microsoft.com/office/drawing/2014/main" id="{676EF371-98DB-4C8C-81DC-2FCDB5A65D4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969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27752</TotalTime>
  <Words>7016</Words>
  <Application>Microsoft Office PowerPoint</Application>
  <PresentationFormat>On-screen Show (4:3)</PresentationFormat>
  <Paragraphs>1781</Paragraphs>
  <Slides>97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12" baseType="lpstr">
      <vt:lpstr>Comic Sans MS</vt:lpstr>
      <vt:lpstr>MS PGothic</vt:lpstr>
      <vt:lpstr>Arial</vt:lpstr>
      <vt:lpstr>Gill Sans MT</vt:lpstr>
      <vt:lpstr>Wingdings</vt:lpstr>
      <vt:lpstr>Times New Roman</vt:lpstr>
      <vt:lpstr>Calibri</vt:lpstr>
      <vt:lpstr>Tahoma</vt:lpstr>
      <vt:lpstr>Courier New</vt:lpstr>
      <vt:lpstr>MS Mincho</vt:lpstr>
      <vt:lpstr>Gulim</vt:lpstr>
      <vt:lpstr>Default Design</vt:lpstr>
      <vt:lpstr>12_Default Design</vt:lpstr>
      <vt:lpstr>Office Theme</vt:lpstr>
      <vt:lpstr>Microsoft Equation 3.0</vt:lpstr>
      <vt:lpstr>PowerPoint Presentation</vt:lpstr>
      <vt:lpstr>Chapter 5: Link layer</vt:lpstr>
      <vt:lpstr>Link layer, LANs: outline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Adaptors communicating</vt:lpstr>
      <vt:lpstr>Link layer, LANs: outline</vt:lpstr>
      <vt:lpstr>Error detection</vt:lpstr>
      <vt:lpstr>Parity checking</vt:lpstr>
      <vt:lpstr>Internet checksum (review)</vt:lpstr>
      <vt:lpstr>Cyclic redundancy check</vt:lpstr>
      <vt:lpstr>CRC example</vt:lpstr>
      <vt:lpstr>Link layer, LANs: outline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CSMA/CD efficiency</vt:lpstr>
      <vt:lpstr>“Taking turns” MAC protocols</vt:lpstr>
      <vt:lpstr>“Taking turns” MAC protocols</vt:lpstr>
      <vt:lpstr>“Taking turns” MAC protocols</vt:lpstr>
      <vt:lpstr>PowerPoint Presentation</vt:lpstr>
      <vt:lpstr>PowerPoint Presentation</vt:lpstr>
      <vt:lpstr> Summary of MAC protocols</vt:lpstr>
      <vt:lpstr>Link layer, LANs: outline</vt:lpstr>
      <vt:lpstr>MAC addresses and ARP</vt:lpstr>
      <vt:lpstr>LAN addresses and ARP</vt:lpstr>
      <vt:lpstr>LAN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Link layer, LANs: outline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Link layer, LANs: outline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Switches vs. routers</vt:lpstr>
      <vt:lpstr>VLANs: motivation</vt:lpstr>
      <vt:lpstr>VLANs</vt:lpstr>
      <vt:lpstr>Port-based VLAN</vt:lpstr>
      <vt:lpstr>VLANS spanning multiple switches</vt:lpstr>
      <vt:lpstr>PowerPoint Presentation</vt:lpstr>
      <vt:lpstr>Link layer, LANs: outline</vt:lpstr>
      <vt:lpstr>Multiprotocol label switching (MPLS)</vt:lpstr>
      <vt:lpstr>MPLS capable routers</vt:lpstr>
      <vt:lpstr>MPLS versus IP paths</vt:lpstr>
      <vt:lpstr>MPLS versus IP paths</vt:lpstr>
      <vt:lpstr>MPLS signaling</vt:lpstr>
      <vt:lpstr>MPLS forwarding tables</vt:lpstr>
      <vt:lpstr>Link layer, LANs: outline</vt:lpstr>
      <vt:lpstr>Data center networks </vt:lpstr>
      <vt:lpstr>PowerPoint Presentation</vt:lpstr>
      <vt:lpstr>PowerPoint Presentation</vt:lpstr>
      <vt:lpstr>Link layer, LANs: outline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Chapter 5: Summary</vt:lpstr>
      <vt:lpstr>Chapter 5: let’s take a breath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Edition, Chapter 5</dc:title>
  <dc:creator>Jim Kurose and Keith Ross</dc:creator>
  <cp:lastModifiedBy>kris.manohar</cp:lastModifiedBy>
  <cp:revision>328</cp:revision>
  <cp:lastPrinted>2011-11-07T02:22:15Z</cp:lastPrinted>
  <dcterms:created xsi:type="dcterms:W3CDTF">1999-10-08T19:08:27Z</dcterms:created>
  <dcterms:modified xsi:type="dcterms:W3CDTF">2020-11-23T16:15:29Z</dcterms:modified>
</cp:coreProperties>
</file>