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592" r:id="rId4"/>
    <p:sldId id="6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3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648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12/10/22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12/10/22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12/10/22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12/10/22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12/10/22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12/10/22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12/10/22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12/10/22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&lt;Name&gt;</a:t>
            </a:r>
          </a:p>
          <a:p>
            <a:endParaRPr lang="en-US" dirty="0"/>
          </a:p>
          <a:p>
            <a:r>
              <a:rPr lang="en-US" dirty="0"/>
              <a:t>Due 12/13/2022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150147" y="3597822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 (P1_21)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 (P2_13)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0" y="4069606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 (P1_17)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5725367" y="5143500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 (P2_06)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9693770" y="1359069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 (P1_14)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5773576" y="4585446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 (P2_04)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50580" y="5254823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 (P1_17)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33157" y="4800600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 (P1_23)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5708159" y="4195502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 (P2_02)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2209800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7772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50CBFC-2FE5-0EC6-6D9D-0A42783097C6}"/>
              </a:ext>
            </a:extLst>
          </p:cNvPr>
          <p:cNvSpPr/>
          <p:nvPr/>
        </p:nvSpPr>
        <p:spPr>
          <a:xfrm>
            <a:off x="4572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36C120-2394-298D-CAAF-5619E19A0BA0}"/>
              </a:ext>
            </a:extLst>
          </p:cNvPr>
          <p:cNvCxnSpPr>
            <a:cxnSpLocks/>
          </p:cNvCxnSpPr>
          <p:nvPr/>
        </p:nvCxnSpPr>
        <p:spPr>
          <a:xfrm>
            <a:off x="3810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DA5EE9-B380-4FB6-CFDB-A3192B8B3790}"/>
              </a:ext>
            </a:extLst>
          </p:cNvPr>
          <p:cNvCxnSpPr>
            <a:cxnSpLocks/>
          </p:cNvCxnSpPr>
          <p:nvPr/>
        </p:nvCxnSpPr>
        <p:spPr>
          <a:xfrm>
            <a:off x="31242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C19F86-4C28-CAAA-0E6A-745A8F9AA39D}"/>
              </a:ext>
            </a:extLst>
          </p:cNvPr>
          <p:cNvCxnSpPr/>
          <p:nvPr/>
        </p:nvCxnSpPr>
        <p:spPr>
          <a:xfrm>
            <a:off x="4953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15EC1E-71FA-8D4E-FDF6-E1CF87DD6B10}"/>
              </a:ext>
            </a:extLst>
          </p:cNvPr>
          <p:cNvCxnSpPr>
            <a:cxnSpLocks/>
          </p:cNvCxnSpPr>
          <p:nvPr/>
        </p:nvCxnSpPr>
        <p:spPr>
          <a:xfrm>
            <a:off x="381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1C39A5-A558-DD5E-6BFA-7EC94C445C7B}"/>
              </a:ext>
            </a:extLst>
          </p:cNvPr>
          <p:cNvCxnSpPr>
            <a:cxnSpLocks/>
          </p:cNvCxnSpPr>
          <p:nvPr/>
        </p:nvCxnSpPr>
        <p:spPr>
          <a:xfrm>
            <a:off x="5181600" y="16002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5D13C4-1E8B-2575-7C97-02AA7198E331}"/>
              </a:ext>
            </a:extLst>
          </p:cNvPr>
          <p:cNvCxnSpPr>
            <a:cxnSpLocks/>
          </p:cNvCxnSpPr>
          <p:nvPr/>
        </p:nvCxnSpPr>
        <p:spPr>
          <a:xfrm>
            <a:off x="5105400" y="1600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A53ED5-F997-5484-6185-70BBEC2E5E81}"/>
              </a:ext>
            </a:extLst>
          </p:cNvPr>
          <p:cNvCxnSpPr>
            <a:cxnSpLocks/>
          </p:cNvCxnSpPr>
          <p:nvPr/>
        </p:nvCxnSpPr>
        <p:spPr>
          <a:xfrm flipV="1">
            <a:off x="5181600" y="33528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E6DC29-660F-1BDA-8095-265964122D26}"/>
              </a:ext>
            </a:extLst>
          </p:cNvPr>
          <p:cNvSpPr txBox="1"/>
          <p:nvPr/>
        </p:nvSpPr>
        <p:spPr>
          <a:xfrm>
            <a:off x="5029200" y="2971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93E58D-6619-88BC-6E22-2D65F8CAAC78}"/>
              </a:ext>
            </a:extLst>
          </p:cNvPr>
          <p:cNvSpPr/>
          <p:nvPr/>
        </p:nvSpPr>
        <p:spPr>
          <a:xfrm>
            <a:off x="641139" y="3771900"/>
            <a:ext cx="68141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Button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88EB32-9D20-B325-1592-46A5B6E2AA39}"/>
              </a:ext>
            </a:extLst>
          </p:cNvPr>
          <p:cNvSpPr/>
          <p:nvPr/>
        </p:nvSpPr>
        <p:spPr>
          <a:xfrm rot="5400000">
            <a:off x="9159946" y="3733131"/>
            <a:ext cx="304800" cy="1169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err="1"/>
              <a:t>microUSB</a:t>
            </a:r>
            <a:endParaRPr lang="en-US" sz="11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085272-DA4C-8A78-EAF3-0E7EB2832BD9}"/>
              </a:ext>
            </a:extLst>
          </p:cNvPr>
          <p:cNvCxnSpPr>
            <a:cxnSpLocks/>
          </p:cNvCxnSpPr>
          <p:nvPr/>
        </p:nvCxnSpPr>
        <p:spPr>
          <a:xfrm>
            <a:off x="9948039" y="1371600"/>
            <a:ext cx="3810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EC277E-CB24-C9DB-8BE3-41051AFE0CE0}"/>
              </a:ext>
            </a:extLst>
          </p:cNvPr>
          <p:cNvCxnSpPr>
            <a:cxnSpLocks/>
          </p:cNvCxnSpPr>
          <p:nvPr/>
        </p:nvCxnSpPr>
        <p:spPr>
          <a:xfrm>
            <a:off x="10058400" y="1371600"/>
            <a:ext cx="3810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791DAF-1532-0297-39E2-4DA837425511}"/>
              </a:ext>
            </a:extLst>
          </p:cNvPr>
          <p:cNvCxnSpPr>
            <a:cxnSpLocks/>
          </p:cNvCxnSpPr>
          <p:nvPr/>
        </p:nvCxnSpPr>
        <p:spPr>
          <a:xfrm>
            <a:off x="104394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DA54B3-21E6-68B8-AA69-C474FAC6FF41}"/>
              </a:ext>
            </a:extLst>
          </p:cNvPr>
          <p:cNvCxnSpPr>
            <a:cxnSpLocks/>
          </p:cNvCxnSpPr>
          <p:nvPr/>
        </p:nvCxnSpPr>
        <p:spPr>
          <a:xfrm>
            <a:off x="9948039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7266D3-4ACA-E7D8-F217-082EF5A0528C}"/>
              </a:ext>
            </a:extLst>
          </p:cNvPr>
          <p:cNvSpPr txBox="1"/>
          <p:nvPr/>
        </p:nvSpPr>
        <p:spPr>
          <a:xfrm>
            <a:off x="4469980" y="48884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12.7 mm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B3D071-D0F7-0E78-117A-531C7E224DA5}"/>
              </a:ext>
            </a:extLst>
          </p:cNvPr>
          <p:cNvSpPr/>
          <p:nvPr/>
        </p:nvSpPr>
        <p:spPr>
          <a:xfrm rot="5400000">
            <a:off x="2310362" y="2080569"/>
            <a:ext cx="2324098" cy="2150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Display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208083-3F76-2321-E367-51C3D8F27997}"/>
              </a:ext>
            </a:extLst>
          </p:cNvPr>
          <p:cNvSpPr/>
          <p:nvPr/>
        </p:nvSpPr>
        <p:spPr>
          <a:xfrm>
            <a:off x="6536484" y="2046593"/>
            <a:ext cx="3352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E22D27-A55C-A5C3-2CFD-D75D6EF41FB3}"/>
              </a:ext>
            </a:extLst>
          </p:cNvPr>
          <p:cNvSpPr/>
          <p:nvPr/>
        </p:nvSpPr>
        <p:spPr>
          <a:xfrm>
            <a:off x="726752" y="19812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232F16D-4C54-70E8-EE97-B93AF75DD6E3}"/>
              </a:ext>
            </a:extLst>
          </p:cNvPr>
          <p:cNvSpPr/>
          <p:nvPr/>
        </p:nvSpPr>
        <p:spPr>
          <a:xfrm rot="5400000">
            <a:off x="1512850" y="2615892"/>
            <a:ext cx="949429" cy="342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Tricolor LED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23124F-D4C0-FE25-81B0-2C690A6EAE88}"/>
              </a:ext>
            </a:extLst>
          </p:cNvPr>
          <p:cNvCxnSpPr>
            <a:cxnSpLocks/>
          </p:cNvCxnSpPr>
          <p:nvPr/>
        </p:nvCxnSpPr>
        <p:spPr>
          <a:xfrm>
            <a:off x="5105400" y="4648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CCC8AAA-CE47-EEC8-D8DB-8CD63015BA1F}"/>
              </a:ext>
            </a:extLst>
          </p:cNvPr>
          <p:cNvSpPr/>
          <p:nvPr/>
        </p:nvSpPr>
        <p:spPr>
          <a:xfrm>
            <a:off x="58674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A3E28A-68BA-E5E9-2BB6-BE03091695D8}"/>
              </a:ext>
            </a:extLst>
          </p:cNvPr>
          <p:cNvSpPr txBox="1"/>
          <p:nvPr/>
        </p:nvSpPr>
        <p:spPr>
          <a:xfrm>
            <a:off x="2209800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8F9B5D-00E7-A944-06A1-D6065B5842CB}"/>
              </a:ext>
            </a:extLst>
          </p:cNvPr>
          <p:cNvSpPr txBox="1"/>
          <p:nvPr/>
        </p:nvSpPr>
        <p:spPr>
          <a:xfrm>
            <a:off x="7772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2F8BCA-E8F5-91B7-C34B-5BFB85D70D9E}"/>
              </a:ext>
            </a:extLst>
          </p:cNvPr>
          <p:cNvSpPr txBox="1"/>
          <p:nvPr/>
        </p:nvSpPr>
        <p:spPr>
          <a:xfrm rot="16200000">
            <a:off x="9266575" y="291911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B1064A-2735-E2EF-7C5C-D3E2B53510A3}"/>
              </a:ext>
            </a:extLst>
          </p:cNvPr>
          <p:cNvSpPr txBox="1"/>
          <p:nvPr/>
        </p:nvSpPr>
        <p:spPr>
          <a:xfrm>
            <a:off x="2502348" y="1186934"/>
            <a:ext cx="52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5”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827281-08D2-2261-7FFF-6383368E3757}"/>
              </a:ext>
            </a:extLst>
          </p:cNvPr>
          <p:cNvSpPr/>
          <p:nvPr/>
        </p:nvSpPr>
        <p:spPr>
          <a:xfrm>
            <a:off x="1528385" y="3758734"/>
            <a:ext cx="68141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Button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B2A3947-0C5C-230F-5963-382D456ABB43}"/>
              </a:ext>
            </a:extLst>
          </p:cNvPr>
          <p:cNvSpPr/>
          <p:nvPr/>
        </p:nvSpPr>
        <p:spPr>
          <a:xfrm>
            <a:off x="712954" y="29718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9C5919-BE10-FED4-65D6-79471834F6E4}"/>
              </a:ext>
            </a:extLst>
          </p:cNvPr>
          <p:cNvCxnSpPr>
            <a:cxnSpLocks/>
          </p:cNvCxnSpPr>
          <p:nvPr/>
        </p:nvCxnSpPr>
        <p:spPr>
          <a:xfrm>
            <a:off x="10591800" y="1585223"/>
            <a:ext cx="0" cy="243577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49C6ECC-3329-32AB-3877-4723F94DC512}"/>
              </a:ext>
            </a:extLst>
          </p:cNvPr>
          <p:cNvCxnSpPr>
            <a:cxnSpLocks/>
          </p:cNvCxnSpPr>
          <p:nvPr/>
        </p:nvCxnSpPr>
        <p:spPr>
          <a:xfrm>
            <a:off x="10515600" y="1585223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C5B0176-2E93-1949-FE1B-8C249078320C}"/>
              </a:ext>
            </a:extLst>
          </p:cNvPr>
          <p:cNvCxnSpPr>
            <a:cxnSpLocks/>
          </p:cNvCxnSpPr>
          <p:nvPr/>
        </p:nvCxnSpPr>
        <p:spPr>
          <a:xfrm flipV="1">
            <a:off x="10591800" y="1813739"/>
            <a:ext cx="0" cy="24366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EA39BA9-292D-80B2-3653-9F0B122701D5}"/>
              </a:ext>
            </a:extLst>
          </p:cNvPr>
          <p:cNvSpPr txBox="1"/>
          <p:nvPr/>
        </p:nvSpPr>
        <p:spPr>
          <a:xfrm>
            <a:off x="10566253" y="168205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31.75 mm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1B5B22-A204-D0F9-EF6A-17789653031E}"/>
              </a:ext>
            </a:extLst>
          </p:cNvPr>
          <p:cNvCxnSpPr>
            <a:cxnSpLocks/>
          </p:cNvCxnSpPr>
          <p:nvPr/>
        </p:nvCxnSpPr>
        <p:spPr>
          <a:xfrm>
            <a:off x="10515600" y="21103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A661AC-A8CF-FA7D-5E4D-0C9AB5345EFF}"/>
              </a:ext>
            </a:extLst>
          </p:cNvPr>
          <p:cNvCxnSpPr>
            <a:cxnSpLocks/>
          </p:cNvCxnSpPr>
          <p:nvPr/>
        </p:nvCxnSpPr>
        <p:spPr>
          <a:xfrm>
            <a:off x="10591800" y="4165126"/>
            <a:ext cx="0" cy="243577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5B530B9-7804-F106-1335-830355060280}"/>
              </a:ext>
            </a:extLst>
          </p:cNvPr>
          <p:cNvCxnSpPr>
            <a:cxnSpLocks/>
          </p:cNvCxnSpPr>
          <p:nvPr/>
        </p:nvCxnSpPr>
        <p:spPr>
          <a:xfrm>
            <a:off x="10515600" y="4165126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3B00962-1422-8540-09B5-7F98FDF529A2}"/>
              </a:ext>
            </a:extLst>
          </p:cNvPr>
          <p:cNvCxnSpPr>
            <a:cxnSpLocks/>
          </p:cNvCxnSpPr>
          <p:nvPr/>
        </p:nvCxnSpPr>
        <p:spPr>
          <a:xfrm flipV="1">
            <a:off x="10591800" y="4393642"/>
            <a:ext cx="0" cy="24366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068EAD5-E53B-47C9-6DD4-C6278E2969F0}"/>
              </a:ext>
            </a:extLst>
          </p:cNvPr>
          <p:cNvSpPr txBox="1"/>
          <p:nvPr/>
        </p:nvSpPr>
        <p:spPr>
          <a:xfrm>
            <a:off x="10566253" y="426196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31.75 mm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76DA24B-E4A1-AA84-7D42-DF9CFB1A9DCA}"/>
              </a:ext>
            </a:extLst>
          </p:cNvPr>
          <p:cNvCxnSpPr>
            <a:cxnSpLocks/>
          </p:cNvCxnSpPr>
          <p:nvPr/>
        </p:nvCxnSpPr>
        <p:spPr>
          <a:xfrm>
            <a:off x="10515600" y="4690203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5406E7B-A54F-E6EA-19EA-62F970E29F28}"/>
              </a:ext>
            </a:extLst>
          </p:cNvPr>
          <p:cNvSpPr txBox="1"/>
          <p:nvPr/>
        </p:nvSpPr>
        <p:spPr>
          <a:xfrm>
            <a:off x="9780819" y="9260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6.35 mm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843370-07F6-DC2E-CEB2-2A45E17973CD}"/>
              </a:ext>
            </a:extLst>
          </p:cNvPr>
          <p:cNvSpPr txBox="1"/>
          <p:nvPr/>
        </p:nvSpPr>
        <p:spPr>
          <a:xfrm>
            <a:off x="2895599" y="392907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F74A66-AF38-59E3-0BF8-32563976F98D}"/>
              </a:ext>
            </a:extLst>
          </p:cNvPr>
          <p:cNvSpPr txBox="1"/>
          <p:nvPr/>
        </p:nvSpPr>
        <p:spPr>
          <a:xfrm rot="5400000">
            <a:off x="6353224" y="293953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microSD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B7C5792-630F-3BBF-AB4F-8E2DEECECF1C}"/>
              </a:ext>
            </a:extLst>
          </p:cNvPr>
          <p:cNvCxnSpPr>
            <a:cxnSpLocks/>
          </p:cNvCxnSpPr>
          <p:nvPr/>
        </p:nvCxnSpPr>
        <p:spPr>
          <a:xfrm>
            <a:off x="4560830" y="4800600"/>
            <a:ext cx="3810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F133E83-F126-62CA-3DC7-0C0E8B656721}"/>
              </a:ext>
            </a:extLst>
          </p:cNvPr>
          <p:cNvCxnSpPr>
            <a:cxnSpLocks/>
          </p:cNvCxnSpPr>
          <p:nvPr/>
        </p:nvCxnSpPr>
        <p:spPr>
          <a:xfrm>
            <a:off x="4671191" y="4800600"/>
            <a:ext cx="3810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64DBAE1-F11B-FF56-0EA5-ABF743799B6A}"/>
              </a:ext>
            </a:extLst>
          </p:cNvPr>
          <p:cNvCxnSpPr>
            <a:cxnSpLocks/>
          </p:cNvCxnSpPr>
          <p:nvPr/>
        </p:nvCxnSpPr>
        <p:spPr>
          <a:xfrm>
            <a:off x="5052191" y="4724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18948C2-B0AD-8726-25B5-75B36F3CFAFB}"/>
              </a:ext>
            </a:extLst>
          </p:cNvPr>
          <p:cNvCxnSpPr>
            <a:cxnSpLocks/>
          </p:cNvCxnSpPr>
          <p:nvPr/>
        </p:nvCxnSpPr>
        <p:spPr>
          <a:xfrm>
            <a:off x="4560830" y="4724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10802</TotalTime>
  <Words>160</Words>
  <Application>Microsoft Macintosh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  PCB Project</vt:lpstr>
      <vt:lpstr>Background Information</vt:lpstr>
      <vt:lpstr>System Block Diagram – “Etch-a-Sketch”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Jonathan Lloyd</cp:lastModifiedBy>
  <cp:revision>415</cp:revision>
  <dcterms:created xsi:type="dcterms:W3CDTF">2018-01-09T20:24:50Z</dcterms:created>
  <dcterms:modified xsi:type="dcterms:W3CDTF">2022-12-12T10:26:32Z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