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592" r:id="rId4"/>
    <p:sldId id="648" r:id="rId5"/>
    <p:sldId id="65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648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12/10/22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12/10/22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12/10/22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12/10/22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&lt;Name&gt;</a:t>
            </a:r>
          </a:p>
          <a:p>
            <a:endParaRPr lang="en-US" dirty="0"/>
          </a:p>
          <a:p>
            <a:r>
              <a:rPr lang="en-US" dirty="0"/>
              <a:t>Due 12/13/2022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50CBFC-2FE5-0EC6-6D9D-0A42783097C6}"/>
              </a:ext>
            </a:extLst>
          </p:cNvPr>
          <p:cNvSpPr/>
          <p:nvPr/>
        </p:nvSpPr>
        <p:spPr>
          <a:xfrm>
            <a:off x="16002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36C120-2394-298D-CAAF-5619E19A0BA0}"/>
              </a:ext>
            </a:extLst>
          </p:cNvPr>
          <p:cNvCxnSpPr>
            <a:cxnSpLocks/>
          </p:cNvCxnSpPr>
          <p:nvPr/>
        </p:nvCxnSpPr>
        <p:spPr>
          <a:xfrm>
            <a:off x="15240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DA5EE9-B380-4FB6-CFDB-A3192B8B3790}"/>
              </a:ext>
            </a:extLst>
          </p:cNvPr>
          <p:cNvCxnSpPr>
            <a:cxnSpLocks/>
          </p:cNvCxnSpPr>
          <p:nvPr/>
        </p:nvCxnSpPr>
        <p:spPr>
          <a:xfrm>
            <a:off x="42672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C19F86-4C28-CAAA-0E6A-745A8F9AA39D}"/>
              </a:ext>
            </a:extLst>
          </p:cNvPr>
          <p:cNvCxnSpPr/>
          <p:nvPr/>
        </p:nvCxnSpPr>
        <p:spPr>
          <a:xfrm>
            <a:off x="6096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15EC1E-71FA-8D4E-FDF6-E1CF87DD6B10}"/>
              </a:ext>
            </a:extLst>
          </p:cNvPr>
          <p:cNvCxnSpPr>
            <a:cxnSpLocks/>
          </p:cNvCxnSpPr>
          <p:nvPr/>
        </p:nvCxnSpPr>
        <p:spPr>
          <a:xfrm>
            <a:off x="1524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1C39A5-A558-DD5E-6BFA-7EC94C445C7B}"/>
              </a:ext>
            </a:extLst>
          </p:cNvPr>
          <p:cNvCxnSpPr>
            <a:cxnSpLocks/>
          </p:cNvCxnSpPr>
          <p:nvPr/>
        </p:nvCxnSpPr>
        <p:spPr>
          <a:xfrm>
            <a:off x="6324600" y="16002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5D13C4-1E8B-2575-7C97-02AA7198E331}"/>
              </a:ext>
            </a:extLst>
          </p:cNvPr>
          <p:cNvCxnSpPr>
            <a:cxnSpLocks/>
          </p:cNvCxnSpPr>
          <p:nvPr/>
        </p:nvCxnSpPr>
        <p:spPr>
          <a:xfrm>
            <a:off x="6248400" y="160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A53ED5-F997-5484-6185-70BBEC2E5E81}"/>
              </a:ext>
            </a:extLst>
          </p:cNvPr>
          <p:cNvCxnSpPr>
            <a:cxnSpLocks/>
          </p:cNvCxnSpPr>
          <p:nvPr/>
        </p:nvCxnSpPr>
        <p:spPr>
          <a:xfrm flipV="1">
            <a:off x="6324600" y="33528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E6DC29-660F-1BDA-8095-265964122D26}"/>
              </a:ext>
            </a:extLst>
          </p:cNvPr>
          <p:cNvSpPr txBox="1"/>
          <p:nvPr/>
        </p:nvSpPr>
        <p:spPr>
          <a:xfrm>
            <a:off x="6172200" y="2971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93E58D-6619-88BC-6E22-2D65F8CAAC78}"/>
              </a:ext>
            </a:extLst>
          </p:cNvPr>
          <p:cNvSpPr/>
          <p:nvPr/>
        </p:nvSpPr>
        <p:spPr>
          <a:xfrm>
            <a:off x="1784139" y="3771900"/>
            <a:ext cx="68141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Button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88EB32-9D20-B325-1592-46A5B6E2AA39}"/>
              </a:ext>
            </a:extLst>
          </p:cNvPr>
          <p:cNvSpPr/>
          <p:nvPr/>
        </p:nvSpPr>
        <p:spPr>
          <a:xfrm rot="5400000">
            <a:off x="5168278" y="1284434"/>
            <a:ext cx="304800" cy="1169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err="1"/>
              <a:t>microUSB</a:t>
            </a:r>
            <a:endParaRPr lang="en-US" sz="11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085272-DA4C-8A78-EAF3-0E7EB2832BD9}"/>
              </a:ext>
            </a:extLst>
          </p:cNvPr>
          <p:cNvCxnSpPr>
            <a:cxnSpLocks/>
          </p:cNvCxnSpPr>
          <p:nvPr/>
        </p:nvCxnSpPr>
        <p:spPr>
          <a:xfrm>
            <a:off x="1524000" y="4876800"/>
            <a:ext cx="762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EC277E-CB24-C9DB-8BE3-41051AFE0CE0}"/>
              </a:ext>
            </a:extLst>
          </p:cNvPr>
          <p:cNvCxnSpPr>
            <a:cxnSpLocks/>
          </p:cNvCxnSpPr>
          <p:nvPr/>
        </p:nvCxnSpPr>
        <p:spPr>
          <a:xfrm>
            <a:off x="3124200" y="4876800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791DAF-1532-0297-39E2-4DA837425511}"/>
              </a:ext>
            </a:extLst>
          </p:cNvPr>
          <p:cNvCxnSpPr>
            <a:cxnSpLocks/>
          </p:cNvCxnSpPr>
          <p:nvPr/>
        </p:nvCxnSpPr>
        <p:spPr>
          <a:xfrm>
            <a:off x="3810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DA54B3-21E6-68B8-AA69-C474FAC6FF41}"/>
              </a:ext>
            </a:extLst>
          </p:cNvPr>
          <p:cNvCxnSpPr>
            <a:cxnSpLocks/>
          </p:cNvCxnSpPr>
          <p:nvPr/>
        </p:nvCxnSpPr>
        <p:spPr>
          <a:xfrm>
            <a:off x="1524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7266D3-4ACA-E7D8-F217-082EF5A0528C}"/>
              </a:ext>
            </a:extLst>
          </p:cNvPr>
          <p:cNvSpPr txBox="1"/>
          <p:nvPr/>
        </p:nvSpPr>
        <p:spPr>
          <a:xfrm>
            <a:off x="2438400" y="4724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D36F91-749E-42A9-BA4A-CDFB21D4C805}"/>
              </a:ext>
            </a:extLst>
          </p:cNvPr>
          <p:cNvSpPr/>
          <p:nvPr/>
        </p:nvSpPr>
        <p:spPr>
          <a:xfrm>
            <a:off x="8077200" y="57912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FE2C48-E217-B6C8-0B0D-D63600D2EF70}"/>
              </a:ext>
            </a:extLst>
          </p:cNvPr>
          <p:cNvSpPr/>
          <p:nvPr/>
        </p:nvSpPr>
        <p:spPr>
          <a:xfrm>
            <a:off x="8077200" y="64770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B3D071-D0F7-0E78-117A-531C7E224DA5}"/>
              </a:ext>
            </a:extLst>
          </p:cNvPr>
          <p:cNvSpPr/>
          <p:nvPr/>
        </p:nvSpPr>
        <p:spPr>
          <a:xfrm rot="5400000">
            <a:off x="3723286" y="2243777"/>
            <a:ext cx="2324098" cy="2150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Display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208083-3F76-2321-E367-51C3D8F27997}"/>
              </a:ext>
            </a:extLst>
          </p:cNvPr>
          <p:cNvSpPr/>
          <p:nvPr/>
        </p:nvSpPr>
        <p:spPr>
          <a:xfrm>
            <a:off x="8077200" y="2057400"/>
            <a:ext cx="3352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E22D27-A55C-A5C3-2CFD-D75D6EF41FB3}"/>
              </a:ext>
            </a:extLst>
          </p:cNvPr>
          <p:cNvSpPr/>
          <p:nvPr/>
        </p:nvSpPr>
        <p:spPr>
          <a:xfrm>
            <a:off x="2834312" y="2081997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232F16D-4C54-70E8-EE97-B93AF75DD6E3}"/>
              </a:ext>
            </a:extLst>
          </p:cNvPr>
          <p:cNvSpPr/>
          <p:nvPr/>
        </p:nvSpPr>
        <p:spPr>
          <a:xfrm>
            <a:off x="1721956" y="2324105"/>
            <a:ext cx="990600" cy="91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Tricolor LED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044945-4889-B69C-D9BE-11AEA4EF4DA1}"/>
              </a:ext>
            </a:extLst>
          </p:cNvPr>
          <p:cNvSpPr txBox="1"/>
          <p:nvPr/>
        </p:nvSpPr>
        <p:spPr>
          <a:xfrm>
            <a:off x="7924800" y="5410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.25”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23124F-D4C0-FE25-81B0-2C690A6EAE88}"/>
              </a:ext>
            </a:extLst>
          </p:cNvPr>
          <p:cNvCxnSpPr>
            <a:cxnSpLocks/>
          </p:cNvCxnSpPr>
          <p:nvPr/>
        </p:nvCxnSpPr>
        <p:spPr>
          <a:xfrm>
            <a:off x="6248400" y="4648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039B61-4EE0-8DDD-F53A-DAC97333E111}"/>
              </a:ext>
            </a:extLst>
          </p:cNvPr>
          <p:cNvCxnSpPr>
            <a:cxnSpLocks/>
          </p:cNvCxnSpPr>
          <p:nvPr/>
        </p:nvCxnSpPr>
        <p:spPr>
          <a:xfrm>
            <a:off x="7848600" y="655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A0220A-1DB2-659E-9577-52C4AE458967}"/>
              </a:ext>
            </a:extLst>
          </p:cNvPr>
          <p:cNvCxnSpPr>
            <a:cxnSpLocks/>
          </p:cNvCxnSpPr>
          <p:nvPr/>
        </p:nvCxnSpPr>
        <p:spPr>
          <a:xfrm>
            <a:off x="7845370" y="655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8EA9C6-B6D4-6564-BBAC-973A9D747FE1}"/>
              </a:ext>
            </a:extLst>
          </p:cNvPr>
          <p:cNvCxnSpPr>
            <a:cxnSpLocks/>
          </p:cNvCxnSpPr>
          <p:nvPr/>
        </p:nvCxnSpPr>
        <p:spPr>
          <a:xfrm>
            <a:off x="7848600" y="655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52CBCB-C2BC-E021-E37E-1F6429246492}"/>
              </a:ext>
            </a:extLst>
          </p:cNvPr>
          <p:cNvCxnSpPr>
            <a:cxnSpLocks/>
          </p:cNvCxnSpPr>
          <p:nvPr/>
        </p:nvCxnSpPr>
        <p:spPr>
          <a:xfrm>
            <a:off x="7924800" y="58674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C572B6-3EE1-71A5-EEED-62A01BBD9918}"/>
              </a:ext>
            </a:extLst>
          </p:cNvPr>
          <p:cNvCxnSpPr>
            <a:cxnSpLocks/>
          </p:cNvCxnSpPr>
          <p:nvPr/>
        </p:nvCxnSpPr>
        <p:spPr>
          <a:xfrm>
            <a:off x="7851830" y="586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2BB6B8-CB1B-93B1-DF61-3EAA01D64F26}"/>
              </a:ext>
            </a:extLst>
          </p:cNvPr>
          <p:cNvCxnSpPr>
            <a:cxnSpLocks/>
          </p:cNvCxnSpPr>
          <p:nvPr/>
        </p:nvCxnSpPr>
        <p:spPr>
          <a:xfrm flipV="1">
            <a:off x="7924800" y="64008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0CA689B-B028-646D-57D7-DCFF9DC4BC56}"/>
              </a:ext>
            </a:extLst>
          </p:cNvPr>
          <p:cNvSpPr txBox="1"/>
          <p:nvPr/>
        </p:nvSpPr>
        <p:spPr>
          <a:xfrm>
            <a:off x="7701045" y="60173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.5”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EE16FE-E171-1789-052C-C37D976194E5}"/>
              </a:ext>
            </a:extLst>
          </p:cNvPr>
          <p:cNvCxnSpPr>
            <a:cxnSpLocks/>
          </p:cNvCxnSpPr>
          <p:nvPr/>
        </p:nvCxnSpPr>
        <p:spPr>
          <a:xfrm>
            <a:off x="7848600" y="586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572A6B-CFA4-65B0-1F4F-AED96D263959}"/>
              </a:ext>
            </a:extLst>
          </p:cNvPr>
          <p:cNvCxnSpPr>
            <a:cxnSpLocks/>
          </p:cNvCxnSpPr>
          <p:nvPr/>
        </p:nvCxnSpPr>
        <p:spPr>
          <a:xfrm>
            <a:off x="7851830" y="586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2066B3-B1AD-8881-975B-DB36717837E1}"/>
              </a:ext>
            </a:extLst>
          </p:cNvPr>
          <p:cNvCxnSpPr>
            <a:cxnSpLocks/>
          </p:cNvCxnSpPr>
          <p:nvPr/>
        </p:nvCxnSpPr>
        <p:spPr>
          <a:xfrm>
            <a:off x="7924800" y="54102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93B092-C80F-7022-CFF5-B07735B05D5C}"/>
              </a:ext>
            </a:extLst>
          </p:cNvPr>
          <p:cNvCxnSpPr>
            <a:cxnSpLocks/>
          </p:cNvCxnSpPr>
          <p:nvPr/>
        </p:nvCxnSpPr>
        <p:spPr>
          <a:xfrm flipV="1">
            <a:off x="7928030" y="57150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CCC8AAA-CE47-EEC8-D8DB-8CD63015BA1F}"/>
              </a:ext>
            </a:extLst>
          </p:cNvPr>
          <p:cNvSpPr/>
          <p:nvPr/>
        </p:nvSpPr>
        <p:spPr>
          <a:xfrm>
            <a:off x="70104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3E28A-68BA-E5E9-2BB6-BE03091695D8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8F9B5D-00E7-A944-06A1-D6065B5842CB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2F8BCA-E8F5-91B7-C34B-5BFB85D70D9E}"/>
              </a:ext>
            </a:extLst>
          </p:cNvPr>
          <p:cNvSpPr txBox="1"/>
          <p:nvPr/>
        </p:nvSpPr>
        <p:spPr>
          <a:xfrm rot="16200000">
            <a:off x="10904089" y="281191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B1064A-2735-E2EF-7C5C-D3E2B53510A3}"/>
              </a:ext>
            </a:extLst>
          </p:cNvPr>
          <p:cNvSpPr txBox="1"/>
          <p:nvPr/>
        </p:nvSpPr>
        <p:spPr>
          <a:xfrm>
            <a:off x="3645348" y="1186934"/>
            <a:ext cx="52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5”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827281-08D2-2261-7FFF-6383368E3757}"/>
              </a:ext>
            </a:extLst>
          </p:cNvPr>
          <p:cNvSpPr/>
          <p:nvPr/>
        </p:nvSpPr>
        <p:spPr>
          <a:xfrm>
            <a:off x="2671385" y="3758734"/>
            <a:ext cx="68141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Button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B2A3947-0C5C-230F-5963-382D456ABB43}"/>
              </a:ext>
            </a:extLst>
          </p:cNvPr>
          <p:cNvSpPr/>
          <p:nvPr/>
        </p:nvSpPr>
        <p:spPr>
          <a:xfrm>
            <a:off x="2802321" y="2866637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3E92-7D13-FAEF-9082-4E6ECBA4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9666-E41A-FDD8-32CE-174D1D0EB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BCFE4-F0FE-7E8E-245C-F5964AF31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09743"/>
            <a:ext cx="7772400" cy="403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7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8658</TotalTime>
  <Words>131</Words>
  <Application>Microsoft Macintosh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PCB Project</vt:lpstr>
      <vt:lpstr>Background Information</vt:lpstr>
      <vt:lpstr>System Block Diagram – “Etch-a-Sketch”</vt:lpstr>
      <vt:lpstr>Mechanical Drawing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Jonathan Lloyd</cp:lastModifiedBy>
  <cp:revision>411</cp:revision>
  <dcterms:created xsi:type="dcterms:W3CDTF">2018-01-09T20:24:50Z</dcterms:created>
  <dcterms:modified xsi:type="dcterms:W3CDTF">2022-12-10T22:41:54Z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