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9"/>
  </p:notesMasterIdLst>
  <p:sldIdLst>
    <p:sldId id="256" r:id="rId2"/>
    <p:sldId id="257" r:id="rId3"/>
    <p:sldId id="281" r:id="rId4"/>
    <p:sldId id="264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71" r:id="rId14"/>
    <p:sldId id="263" r:id="rId15"/>
    <p:sldId id="275" r:id="rId16"/>
    <p:sldId id="276" r:id="rId17"/>
    <p:sldId id="272" r:id="rId18"/>
    <p:sldId id="273" r:id="rId19"/>
    <p:sldId id="274" r:id="rId20"/>
    <p:sldId id="277" r:id="rId21"/>
    <p:sldId id="278" r:id="rId22"/>
    <p:sldId id="259" r:id="rId23"/>
    <p:sldId id="269" r:id="rId24"/>
    <p:sldId id="260" r:id="rId25"/>
    <p:sldId id="261" r:id="rId26"/>
    <p:sldId id="280" r:id="rId27"/>
    <p:sldId id="279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C12EF-37CB-4FCA-924B-6D3F2E7A0FB6}" v="1196" dt="2021-05-10T12:18:56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44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A67C12EF-37CB-4FCA-924B-6D3F2E7A0FB6}"/>
    <pc:docChg chg="undo custSel addSld delSld modSld sldOrd">
      <pc:chgData name="Bryn Portella" userId="cac9ba8b-dbd7-41cd-af06-e643c8802b55" providerId="ADAL" clId="{A67C12EF-37CB-4FCA-924B-6D3F2E7A0FB6}" dt="2021-05-10T12:28:24.922" v="3502" actId="20577"/>
      <pc:docMkLst>
        <pc:docMk/>
      </pc:docMkLst>
      <pc:sldChg chg="delSp modSp mod">
        <pc:chgData name="Bryn Portella" userId="cac9ba8b-dbd7-41cd-af06-e643c8802b55" providerId="ADAL" clId="{A67C12EF-37CB-4FCA-924B-6D3F2E7A0FB6}" dt="2021-05-10T12:28:24.922" v="3502" actId="20577"/>
        <pc:sldMkLst>
          <pc:docMk/>
          <pc:sldMk cId="3449259965" sldId="256"/>
        </pc:sldMkLst>
        <pc:spChg chg="mod">
          <ac:chgData name="Bryn Portella" userId="cac9ba8b-dbd7-41cd-af06-e643c8802b55" providerId="ADAL" clId="{A67C12EF-37CB-4FCA-924B-6D3F2E7A0FB6}" dt="2021-05-10T12:28:24.922" v="3502" actId="20577"/>
          <ac:spMkLst>
            <pc:docMk/>
            <pc:sldMk cId="3449259965" sldId="256"/>
            <ac:spMk id="2" creationId="{94EE05F7-F17F-4E0A-99DC-AC6675E5EDC2}"/>
          </ac:spMkLst>
        </pc:spChg>
        <pc:spChg chg="del">
          <ac:chgData name="Bryn Portella" userId="cac9ba8b-dbd7-41cd-af06-e643c8802b55" providerId="ADAL" clId="{A67C12EF-37CB-4FCA-924B-6D3F2E7A0FB6}" dt="2021-05-10T11:52:38.324" v="1710" actId="478"/>
          <ac:spMkLst>
            <pc:docMk/>
            <pc:sldMk cId="3449259965" sldId="256"/>
            <ac:spMk id="3" creationId="{56F46108-B53C-4586-8695-0951A633A663}"/>
          </ac:spMkLst>
        </pc:spChg>
      </pc:sldChg>
      <pc:sldChg chg="new del">
        <pc:chgData name="Bryn Portella" userId="cac9ba8b-dbd7-41cd-af06-e643c8802b55" providerId="ADAL" clId="{A67C12EF-37CB-4FCA-924B-6D3F2E7A0FB6}" dt="2021-05-06T15:32:14.282" v="11" actId="680"/>
        <pc:sldMkLst>
          <pc:docMk/>
          <pc:sldMk cId="793944206" sldId="257"/>
        </pc:sldMkLst>
      </pc:sldChg>
      <pc:sldChg chg="add">
        <pc:chgData name="Bryn Portella" userId="cac9ba8b-dbd7-41cd-af06-e643c8802b55" providerId="ADAL" clId="{A67C12EF-37CB-4FCA-924B-6D3F2E7A0FB6}" dt="2021-05-06T15:34:01.994" v="39"/>
        <pc:sldMkLst>
          <pc:docMk/>
          <pc:sldMk cId="1887985935" sldId="259"/>
        </pc:sldMkLst>
      </pc:sldChg>
      <pc:sldChg chg="add">
        <pc:chgData name="Bryn Portella" userId="cac9ba8b-dbd7-41cd-af06-e643c8802b55" providerId="ADAL" clId="{A67C12EF-37CB-4FCA-924B-6D3F2E7A0FB6}" dt="2021-05-06T15:34:01.994" v="39"/>
        <pc:sldMkLst>
          <pc:docMk/>
          <pc:sldMk cId="2055962739" sldId="260"/>
        </pc:sldMkLst>
      </pc:sldChg>
      <pc:sldChg chg="add">
        <pc:chgData name="Bryn Portella" userId="cac9ba8b-dbd7-41cd-af06-e643c8802b55" providerId="ADAL" clId="{A67C12EF-37CB-4FCA-924B-6D3F2E7A0FB6}" dt="2021-05-06T15:34:01.994" v="39"/>
        <pc:sldMkLst>
          <pc:docMk/>
          <pc:sldMk cId="4184824230" sldId="261"/>
        </pc:sldMkLst>
      </pc:sldChg>
      <pc:sldChg chg="modSp add mod ord">
        <pc:chgData name="Bryn Portella" userId="cac9ba8b-dbd7-41cd-af06-e643c8802b55" providerId="ADAL" clId="{A67C12EF-37CB-4FCA-924B-6D3F2E7A0FB6}" dt="2021-05-06T17:17:13.785" v="1709" actId="20577"/>
        <pc:sldMkLst>
          <pc:docMk/>
          <pc:sldMk cId="461942670" sldId="263"/>
        </pc:sldMkLst>
        <pc:spChg chg="mod">
          <ac:chgData name="Bryn Portella" userId="cac9ba8b-dbd7-41cd-af06-e643c8802b55" providerId="ADAL" clId="{A67C12EF-37CB-4FCA-924B-6D3F2E7A0FB6}" dt="2021-05-06T17:17:13.785" v="1709" actId="20577"/>
          <ac:spMkLst>
            <pc:docMk/>
            <pc:sldMk cId="461942670" sldId="263"/>
            <ac:spMk id="2" creationId="{9CA3394B-26E6-4335-9043-D53DF6C730F3}"/>
          </ac:spMkLst>
        </pc:spChg>
        <pc:graphicFrameChg chg="mod">
          <ac:chgData name="Bryn Portella" userId="cac9ba8b-dbd7-41cd-af06-e643c8802b55" providerId="ADAL" clId="{A67C12EF-37CB-4FCA-924B-6D3F2E7A0FB6}" dt="2021-05-06T15:35:49.058" v="49" actId="20577"/>
          <ac:graphicFrameMkLst>
            <pc:docMk/>
            <pc:sldMk cId="461942670" sldId="263"/>
            <ac:graphicFrameMk id="6" creationId="{1152BDC2-D330-483B-BEB5-A98C12E69F50}"/>
          </ac:graphicFrameMkLst>
        </pc:graphicFrameChg>
      </pc:sldChg>
      <pc:sldChg chg="add">
        <pc:chgData name="Bryn Portella" userId="cac9ba8b-dbd7-41cd-af06-e643c8802b55" providerId="ADAL" clId="{A67C12EF-37CB-4FCA-924B-6D3F2E7A0FB6}" dt="2021-05-06T15:34:01.994" v="39"/>
        <pc:sldMkLst>
          <pc:docMk/>
          <pc:sldMk cId="3257363217" sldId="269"/>
        </pc:sldMkLst>
      </pc:sldChg>
      <pc:sldChg chg="add del">
        <pc:chgData name="Bryn Portella" userId="cac9ba8b-dbd7-41cd-af06-e643c8802b55" providerId="ADAL" clId="{A67C12EF-37CB-4FCA-924B-6D3F2E7A0FB6}" dt="2021-05-10T12:28:15.881" v="3500" actId="2696"/>
        <pc:sldMkLst>
          <pc:docMk/>
          <pc:sldMk cId="2415002267" sldId="270"/>
        </pc:sldMkLst>
      </pc:sldChg>
      <pc:sldChg chg="modSp new mod">
        <pc:chgData name="Bryn Portella" userId="cac9ba8b-dbd7-41cd-af06-e643c8802b55" providerId="ADAL" clId="{A67C12EF-37CB-4FCA-924B-6D3F2E7A0FB6}" dt="2021-05-06T16:09:39.922" v="417" actId="20577"/>
        <pc:sldMkLst>
          <pc:docMk/>
          <pc:sldMk cId="1150530764" sldId="271"/>
        </pc:sldMkLst>
        <pc:spChg chg="mod">
          <ac:chgData name="Bryn Portella" userId="cac9ba8b-dbd7-41cd-af06-e643c8802b55" providerId="ADAL" clId="{A67C12EF-37CB-4FCA-924B-6D3F2E7A0FB6}" dt="2021-05-06T15:36:52.734" v="53" actId="20577"/>
          <ac:spMkLst>
            <pc:docMk/>
            <pc:sldMk cId="1150530764" sldId="271"/>
            <ac:spMk id="2" creationId="{B64ACC56-451C-4EB2-9FC6-3A6E9FFE7134}"/>
          </ac:spMkLst>
        </pc:spChg>
        <pc:spChg chg="mod">
          <ac:chgData name="Bryn Portella" userId="cac9ba8b-dbd7-41cd-af06-e643c8802b55" providerId="ADAL" clId="{A67C12EF-37CB-4FCA-924B-6D3F2E7A0FB6}" dt="2021-05-06T16:09:39.922" v="417" actId="20577"/>
          <ac:spMkLst>
            <pc:docMk/>
            <pc:sldMk cId="1150530764" sldId="271"/>
            <ac:spMk id="3" creationId="{BAA9D6E7-EF03-4454-807A-189C92950398}"/>
          </ac:spMkLst>
        </pc:spChg>
      </pc:sldChg>
      <pc:sldChg chg="addSp delSp modSp new mod delAnim modAnim">
        <pc:chgData name="Bryn Portella" userId="cac9ba8b-dbd7-41cd-af06-e643c8802b55" providerId="ADAL" clId="{A67C12EF-37CB-4FCA-924B-6D3F2E7A0FB6}" dt="2021-05-06T17:11:43.626" v="1353" actId="1076"/>
        <pc:sldMkLst>
          <pc:docMk/>
          <pc:sldMk cId="3927041528" sldId="272"/>
        </pc:sldMkLst>
        <pc:spChg chg="mod">
          <ac:chgData name="Bryn Portella" userId="cac9ba8b-dbd7-41cd-af06-e643c8802b55" providerId="ADAL" clId="{A67C12EF-37CB-4FCA-924B-6D3F2E7A0FB6}" dt="2021-05-06T16:31:22.183" v="528" actId="20577"/>
          <ac:spMkLst>
            <pc:docMk/>
            <pc:sldMk cId="3927041528" sldId="272"/>
            <ac:spMk id="2" creationId="{F9E0EFAD-8CA0-425C-B6C5-A1B3E961E91F}"/>
          </ac:spMkLst>
        </pc:spChg>
        <pc:spChg chg="del">
          <ac:chgData name="Bryn Portella" userId="cac9ba8b-dbd7-41cd-af06-e643c8802b55" providerId="ADAL" clId="{A67C12EF-37CB-4FCA-924B-6D3F2E7A0FB6}" dt="2021-05-06T16:17:14.674" v="423" actId="478"/>
          <ac:spMkLst>
            <pc:docMk/>
            <pc:sldMk cId="3927041528" sldId="272"/>
            <ac:spMk id="3" creationId="{C4DE0065-6E6F-4EEF-8900-2FE140C662AE}"/>
          </ac:spMkLst>
        </pc:spChg>
        <pc:spChg chg="add del mod">
          <ac:chgData name="Bryn Portella" userId="cac9ba8b-dbd7-41cd-af06-e643c8802b55" providerId="ADAL" clId="{A67C12EF-37CB-4FCA-924B-6D3F2E7A0FB6}" dt="2021-05-06T16:27:00.072" v="483" actId="478"/>
          <ac:spMkLst>
            <pc:docMk/>
            <pc:sldMk cId="3927041528" sldId="272"/>
            <ac:spMk id="26" creationId="{360F4E29-9DEF-4AD2-BE8D-2415A5213EC7}"/>
          </ac:spMkLst>
        </pc:spChg>
        <pc:spChg chg="add mod">
          <ac:chgData name="Bryn Portella" userId="cac9ba8b-dbd7-41cd-af06-e643c8802b55" providerId="ADAL" clId="{A67C12EF-37CB-4FCA-924B-6D3F2E7A0FB6}" dt="2021-05-06T16:26:55.827" v="482" actId="20577"/>
          <ac:spMkLst>
            <pc:docMk/>
            <pc:sldMk cId="3927041528" sldId="272"/>
            <ac:spMk id="27" creationId="{42623882-53EB-4DB5-B664-18DC62D2F85C}"/>
          </ac:spMkLst>
        </pc:spChg>
        <pc:spChg chg="add mod">
          <ac:chgData name="Bryn Portella" userId="cac9ba8b-dbd7-41cd-af06-e643c8802b55" providerId="ADAL" clId="{A67C12EF-37CB-4FCA-924B-6D3F2E7A0FB6}" dt="2021-05-06T16:27:26.858" v="489" actId="20577"/>
          <ac:spMkLst>
            <pc:docMk/>
            <pc:sldMk cId="3927041528" sldId="272"/>
            <ac:spMk id="28" creationId="{B4CD647A-63A6-4596-8710-C7710C490B81}"/>
          </ac:spMkLst>
        </pc:spChg>
        <pc:spChg chg="add mod">
          <ac:chgData name="Bryn Portella" userId="cac9ba8b-dbd7-41cd-af06-e643c8802b55" providerId="ADAL" clId="{A67C12EF-37CB-4FCA-924B-6D3F2E7A0FB6}" dt="2021-05-06T16:27:32.539" v="491" actId="20577"/>
          <ac:spMkLst>
            <pc:docMk/>
            <pc:sldMk cId="3927041528" sldId="272"/>
            <ac:spMk id="29" creationId="{275FBD7E-E809-4BF6-AD9E-61765A7D381A}"/>
          </ac:spMkLst>
        </pc:spChg>
        <pc:spChg chg="add mod">
          <ac:chgData name="Bryn Portella" userId="cac9ba8b-dbd7-41cd-af06-e643c8802b55" providerId="ADAL" clId="{A67C12EF-37CB-4FCA-924B-6D3F2E7A0FB6}" dt="2021-05-06T16:27:22.068" v="488" actId="20577"/>
          <ac:spMkLst>
            <pc:docMk/>
            <pc:sldMk cId="3927041528" sldId="272"/>
            <ac:spMk id="32" creationId="{D955A443-9CCF-404A-ABC1-899A1502EDC0}"/>
          </ac:spMkLst>
        </pc:spChg>
        <pc:spChg chg="add mod">
          <ac:chgData name="Bryn Portella" userId="cac9ba8b-dbd7-41cd-af06-e643c8802b55" providerId="ADAL" clId="{A67C12EF-37CB-4FCA-924B-6D3F2E7A0FB6}" dt="2021-05-06T16:48:41.171" v="592" actId="1076"/>
          <ac:spMkLst>
            <pc:docMk/>
            <pc:sldMk cId="3927041528" sldId="272"/>
            <ac:spMk id="33" creationId="{E355F7CA-D558-4B43-BBCE-3B1749A5EBF3}"/>
          </ac:spMkLst>
        </pc:spChg>
        <pc:spChg chg="add mod">
          <ac:chgData name="Bryn Portella" userId="cac9ba8b-dbd7-41cd-af06-e643c8802b55" providerId="ADAL" clId="{A67C12EF-37CB-4FCA-924B-6D3F2E7A0FB6}" dt="2021-05-06T16:27:30.290" v="490" actId="20577"/>
          <ac:spMkLst>
            <pc:docMk/>
            <pc:sldMk cId="3927041528" sldId="272"/>
            <ac:spMk id="40" creationId="{3F161CFB-2822-44AF-844D-D83670856852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45" creationId="{185C461A-C16B-4CD6-9CFB-910202F2690C}"/>
          </ac:spMkLst>
        </pc:spChg>
        <pc:spChg chg="add del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46" creationId="{38733294-820A-4750-80FF-95E0A21DDC70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47" creationId="{0BB06E60-A8A7-4FCD-BE94-28B9034DD040}"/>
          </ac:spMkLst>
        </pc:spChg>
        <pc:spChg chg="add del mod">
          <ac:chgData name="Bryn Portella" userId="cac9ba8b-dbd7-41cd-af06-e643c8802b55" providerId="ADAL" clId="{A67C12EF-37CB-4FCA-924B-6D3F2E7A0FB6}" dt="2021-05-06T16:43:13.714" v="536" actId="478"/>
          <ac:spMkLst>
            <pc:docMk/>
            <pc:sldMk cId="3927041528" sldId="272"/>
            <ac:spMk id="48" creationId="{EDB4F783-6BB4-43E1-A7E8-553CA2AB0DF8}"/>
          </ac:spMkLst>
        </pc:spChg>
        <pc:spChg chg="add del mod">
          <ac:chgData name="Bryn Portella" userId="cac9ba8b-dbd7-41cd-af06-e643c8802b55" providerId="ADAL" clId="{A67C12EF-37CB-4FCA-924B-6D3F2E7A0FB6}" dt="2021-05-06T16:43:24.837" v="538"/>
          <ac:spMkLst>
            <pc:docMk/>
            <pc:sldMk cId="3927041528" sldId="272"/>
            <ac:spMk id="49" creationId="{A2D86632-5410-462E-97EA-34A7955E00EF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0" creationId="{11566173-4035-4A68-A029-C8DC55BC3B5D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1" creationId="{96B930AF-609D-49A5-B039-5A2813C50316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2" creationId="{F3281734-18DD-4951-BC87-D31387DE95E6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3" creationId="{7FAF0E7B-5E07-4DC9-8872-8175A85349E9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4" creationId="{8DA87C7C-1B27-4B54-AB50-04F6341B240D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5" creationId="{0D0E9827-3E26-429F-9357-F4311084F231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6" creationId="{AA037F16-30E8-4E14-87C2-F395FCA699C6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7" creationId="{D1990FE9-A444-4141-AB5F-F6BCF854DF63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58" creationId="{AE2BED5D-3738-43A7-86A4-47FEE52A94E2}"/>
          </ac:spMkLst>
        </pc:spChg>
        <pc:spChg chg="add mod">
          <ac:chgData name="Bryn Portella" userId="cac9ba8b-dbd7-41cd-af06-e643c8802b55" providerId="ADAL" clId="{A67C12EF-37CB-4FCA-924B-6D3F2E7A0FB6}" dt="2021-05-06T17:11:43.626" v="1353" actId="1076"/>
          <ac:spMkLst>
            <pc:docMk/>
            <pc:sldMk cId="3927041528" sldId="272"/>
            <ac:spMk id="63" creationId="{8F83D7BB-6DBE-46B5-83DD-03CDE62D54CA}"/>
          </ac:spMkLst>
        </pc:spChg>
        <pc:spChg chg="add del mod">
          <ac:chgData name="Bryn Portella" userId="cac9ba8b-dbd7-41cd-af06-e643c8802b55" providerId="ADAL" clId="{A67C12EF-37CB-4FCA-924B-6D3F2E7A0FB6}" dt="2021-05-06T17:11:31.624" v="1352" actId="478"/>
          <ac:spMkLst>
            <pc:docMk/>
            <pc:sldMk cId="3927041528" sldId="272"/>
            <ac:spMk id="64" creationId="{9E2C9A15-DB5C-43B9-A5F3-371781C9FB62}"/>
          </ac:spMkLst>
        </pc:spChg>
        <pc:grpChg chg="add mod">
          <ac:chgData name="Bryn Portella" userId="cac9ba8b-dbd7-41cd-af06-e643c8802b55" providerId="ADAL" clId="{A67C12EF-37CB-4FCA-924B-6D3F2E7A0FB6}" dt="2021-05-06T17:11:43.626" v="1353" actId="1076"/>
          <ac:grpSpMkLst>
            <pc:docMk/>
            <pc:sldMk cId="3927041528" sldId="272"/>
            <ac:grpSpMk id="43" creationId="{C21A150D-04B2-45CC-9513-964482C385EE}"/>
          </ac:grpSpMkLst>
        </pc:grpChg>
        <pc:cxnChg chg="add mod">
          <ac:chgData name="Bryn Portella" userId="cac9ba8b-dbd7-41cd-af06-e643c8802b55" providerId="ADAL" clId="{A67C12EF-37CB-4FCA-924B-6D3F2E7A0FB6}" dt="2021-05-06T16:25:59.595" v="461" actId="164"/>
          <ac:cxnSpMkLst>
            <pc:docMk/>
            <pc:sldMk cId="3927041528" sldId="272"/>
            <ac:cxnSpMk id="6" creationId="{90D73FDE-A4F1-4E44-8702-37EA8749596E}"/>
          </ac:cxnSpMkLst>
        </pc:cxnChg>
        <pc:cxnChg chg="add mod">
          <ac:chgData name="Bryn Portella" userId="cac9ba8b-dbd7-41cd-af06-e643c8802b55" providerId="ADAL" clId="{A67C12EF-37CB-4FCA-924B-6D3F2E7A0FB6}" dt="2021-05-06T16:25:59.595" v="461" actId="164"/>
          <ac:cxnSpMkLst>
            <pc:docMk/>
            <pc:sldMk cId="3927041528" sldId="272"/>
            <ac:cxnSpMk id="8" creationId="{3C240BE1-2BBA-4B4D-B81E-C1925F7469D9}"/>
          </ac:cxnSpMkLst>
        </pc:cxnChg>
        <pc:cxnChg chg="add mod">
          <ac:chgData name="Bryn Portella" userId="cac9ba8b-dbd7-41cd-af06-e643c8802b55" providerId="ADAL" clId="{A67C12EF-37CB-4FCA-924B-6D3F2E7A0FB6}" dt="2021-05-06T16:25:59.595" v="461" actId="164"/>
          <ac:cxnSpMkLst>
            <pc:docMk/>
            <pc:sldMk cId="3927041528" sldId="272"/>
            <ac:cxnSpMk id="11" creationId="{2D92B339-9DEB-4886-B74C-FDA62F41294E}"/>
          </ac:cxnSpMkLst>
        </pc:cxnChg>
        <pc:cxnChg chg="add mod">
          <ac:chgData name="Bryn Portella" userId="cac9ba8b-dbd7-41cd-af06-e643c8802b55" providerId="ADAL" clId="{A67C12EF-37CB-4FCA-924B-6D3F2E7A0FB6}" dt="2021-05-06T16:25:59.595" v="461" actId="164"/>
          <ac:cxnSpMkLst>
            <pc:docMk/>
            <pc:sldMk cId="3927041528" sldId="272"/>
            <ac:cxnSpMk id="13" creationId="{40C335F9-C521-427C-9793-67950A9C76C9}"/>
          </ac:cxnSpMkLst>
        </pc:cxnChg>
        <pc:cxnChg chg="add mod">
          <ac:chgData name="Bryn Portella" userId="cac9ba8b-dbd7-41cd-af06-e643c8802b55" providerId="ADAL" clId="{A67C12EF-37CB-4FCA-924B-6D3F2E7A0FB6}" dt="2021-05-06T16:25:59.595" v="461" actId="164"/>
          <ac:cxnSpMkLst>
            <pc:docMk/>
            <pc:sldMk cId="3927041528" sldId="272"/>
            <ac:cxnSpMk id="17" creationId="{17E284BE-9C11-4BA2-A64A-2E0620CCF56D}"/>
          </ac:cxnSpMkLst>
        </pc:cxnChg>
        <pc:cxnChg chg="add mod">
          <ac:chgData name="Bryn Portella" userId="cac9ba8b-dbd7-41cd-af06-e643c8802b55" providerId="ADAL" clId="{A67C12EF-37CB-4FCA-924B-6D3F2E7A0FB6}" dt="2021-05-06T16:48:41.171" v="592" actId="1076"/>
          <ac:cxnSpMkLst>
            <pc:docMk/>
            <pc:sldMk cId="3927041528" sldId="272"/>
            <ac:cxnSpMk id="35" creationId="{F960195A-AE3A-4D2D-A06F-1849EA4E853B}"/>
          </ac:cxnSpMkLst>
        </pc:cxnChg>
        <pc:cxnChg chg="add mod">
          <ac:chgData name="Bryn Portella" userId="cac9ba8b-dbd7-41cd-af06-e643c8802b55" providerId="ADAL" clId="{A67C12EF-37CB-4FCA-924B-6D3F2E7A0FB6}" dt="2021-05-06T16:27:00.072" v="483" actId="478"/>
          <ac:cxnSpMkLst>
            <pc:docMk/>
            <pc:sldMk cId="3927041528" sldId="272"/>
            <ac:cxnSpMk id="37" creationId="{35D626EC-AAB7-4F2E-9D76-C00E03AC26E6}"/>
          </ac:cxnSpMkLst>
        </pc:cxnChg>
        <pc:cxnChg chg="add mod">
          <ac:chgData name="Bryn Portella" userId="cac9ba8b-dbd7-41cd-af06-e643c8802b55" providerId="ADAL" clId="{A67C12EF-37CB-4FCA-924B-6D3F2E7A0FB6}" dt="2021-05-06T16:48:41.171" v="592" actId="1076"/>
          <ac:cxnSpMkLst>
            <pc:docMk/>
            <pc:sldMk cId="3927041528" sldId="272"/>
            <ac:cxnSpMk id="39" creationId="{2A687DF8-5ED3-4F6E-97D5-F114ECCD5CF7}"/>
          </ac:cxnSpMkLst>
        </pc:cxnChg>
        <pc:cxnChg chg="add del mod">
          <ac:chgData name="Bryn Portella" userId="cac9ba8b-dbd7-41cd-af06-e643c8802b55" providerId="ADAL" clId="{A67C12EF-37CB-4FCA-924B-6D3F2E7A0FB6}" dt="2021-05-06T16:25:31.889" v="460" actId="478"/>
          <ac:cxnSpMkLst>
            <pc:docMk/>
            <pc:sldMk cId="3927041528" sldId="272"/>
            <ac:cxnSpMk id="42" creationId="{D881762A-BCEC-4050-95E5-AE796F34AF02}"/>
          </ac:cxnSpMkLst>
        </pc:cxnChg>
      </pc:sldChg>
      <pc:sldChg chg="new del">
        <pc:chgData name="Bryn Portella" userId="cac9ba8b-dbd7-41cd-af06-e643c8802b55" providerId="ADAL" clId="{A67C12EF-37CB-4FCA-924B-6D3F2E7A0FB6}" dt="2021-05-06T17:03:15.231" v="743" actId="680"/>
        <pc:sldMkLst>
          <pc:docMk/>
          <pc:sldMk cId="152099305" sldId="273"/>
        </pc:sldMkLst>
      </pc:sldChg>
      <pc:sldChg chg="addSp delSp modSp new mod">
        <pc:chgData name="Bryn Portella" userId="cac9ba8b-dbd7-41cd-af06-e643c8802b55" providerId="ADAL" clId="{A67C12EF-37CB-4FCA-924B-6D3F2E7A0FB6}" dt="2021-05-06T17:13:39.835" v="1437"/>
        <pc:sldMkLst>
          <pc:docMk/>
          <pc:sldMk cId="2981780652" sldId="273"/>
        </pc:sldMkLst>
        <pc:spChg chg="mod">
          <ac:chgData name="Bryn Portella" userId="cac9ba8b-dbd7-41cd-af06-e643c8802b55" providerId="ADAL" clId="{A67C12EF-37CB-4FCA-924B-6D3F2E7A0FB6}" dt="2021-05-06T17:09:41.997" v="1239" actId="20577"/>
          <ac:spMkLst>
            <pc:docMk/>
            <pc:sldMk cId="2981780652" sldId="273"/>
            <ac:spMk id="2" creationId="{6064CCBC-6653-4A6C-B998-ACD1C23438AF}"/>
          </ac:spMkLst>
        </pc:spChg>
        <pc:spChg chg="del">
          <ac:chgData name="Bryn Portella" userId="cac9ba8b-dbd7-41cd-af06-e643c8802b55" providerId="ADAL" clId="{A67C12EF-37CB-4FCA-924B-6D3F2E7A0FB6}" dt="2021-05-06T17:04:58.735" v="805"/>
          <ac:spMkLst>
            <pc:docMk/>
            <pc:sldMk cId="2981780652" sldId="273"/>
            <ac:spMk id="3" creationId="{B1774905-67DB-446C-A4B2-D0D498F26DE0}"/>
          </ac:spMkLst>
        </pc:spChg>
        <pc:spChg chg="add del mod">
          <ac:chgData name="Bryn Portella" userId="cac9ba8b-dbd7-41cd-af06-e643c8802b55" providerId="ADAL" clId="{A67C12EF-37CB-4FCA-924B-6D3F2E7A0FB6}" dt="2021-05-06T17:06:30.625" v="924" actId="478"/>
          <ac:spMkLst>
            <pc:docMk/>
            <pc:sldMk cId="2981780652" sldId="273"/>
            <ac:spMk id="5" creationId="{530464E6-796F-482F-B70B-09F3812F984B}"/>
          </ac:spMkLst>
        </pc:spChg>
        <pc:spChg chg="add del mod">
          <ac:chgData name="Bryn Portella" userId="cac9ba8b-dbd7-41cd-af06-e643c8802b55" providerId="ADAL" clId="{A67C12EF-37CB-4FCA-924B-6D3F2E7A0FB6}" dt="2021-05-06T17:06:42.006" v="925" actId="1032"/>
          <ac:spMkLst>
            <pc:docMk/>
            <pc:sldMk cId="2981780652" sldId="273"/>
            <ac:spMk id="7" creationId="{E9DAC31A-9270-4F90-8F7E-0D1EA77687AA}"/>
          </ac:spMkLst>
        </pc:spChg>
        <pc:spChg chg="add del mod">
          <ac:chgData name="Bryn Portella" userId="cac9ba8b-dbd7-41cd-af06-e643c8802b55" providerId="ADAL" clId="{A67C12EF-37CB-4FCA-924B-6D3F2E7A0FB6}" dt="2021-05-06T17:13:39.835" v="1437"/>
          <ac:spMkLst>
            <pc:docMk/>
            <pc:sldMk cId="2981780652" sldId="273"/>
            <ac:spMk id="9" creationId="{364F12C1-27A6-4A0D-AF6F-FA47DD334A71}"/>
          </ac:spMkLst>
        </pc:spChg>
        <pc:graphicFrameChg chg="add mod modGraphic">
          <ac:chgData name="Bryn Portella" userId="cac9ba8b-dbd7-41cd-af06-e643c8802b55" providerId="ADAL" clId="{A67C12EF-37CB-4FCA-924B-6D3F2E7A0FB6}" dt="2021-05-06T17:13:33.533" v="1435" actId="1076"/>
          <ac:graphicFrameMkLst>
            <pc:docMk/>
            <pc:sldMk cId="2981780652" sldId="273"/>
            <ac:graphicFrameMk id="8" creationId="{49DC7B66-278C-4118-8C83-8A1789F7D409}"/>
          </ac:graphicFrameMkLst>
        </pc:graphicFrameChg>
      </pc:sldChg>
      <pc:sldChg chg="modSp add mod">
        <pc:chgData name="Bryn Portella" userId="cac9ba8b-dbd7-41cd-af06-e643c8802b55" providerId="ADAL" clId="{A67C12EF-37CB-4FCA-924B-6D3F2E7A0FB6}" dt="2021-05-06T17:16:50.703" v="1703" actId="20577"/>
        <pc:sldMkLst>
          <pc:docMk/>
          <pc:sldMk cId="1123410317" sldId="274"/>
        </pc:sldMkLst>
        <pc:spChg chg="mod">
          <ac:chgData name="Bryn Portella" userId="cac9ba8b-dbd7-41cd-af06-e643c8802b55" providerId="ADAL" clId="{A67C12EF-37CB-4FCA-924B-6D3F2E7A0FB6}" dt="2021-05-06T17:13:51.838" v="1445" actId="20577"/>
          <ac:spMkLst>
            <pc:docMk/>
            <pc:sldMk cId="1123410317" sldId="274"/>
            <ac:spMk id="2" creationId="{6064CCBC-6653-4A6C-B998-ACD1C23438AF}"/>
          </ac:spMkLst>
        </pc:spChg>
        <pc:graphicFrameChg chg="mod">
          <ac:chgData name="Bryn Portella" userId="cac9ba8b-dbd7-41cd-af06-e643c8802b55" providerId="ADAL" clId="{A67C12EF-37CB-4FCA-924B-6D3F2E7A0FB6}" dt="2021-05-06T17:16:50.703" v="1703" actId="20577"/>
          <ac:graphicFrameMkLst>
            <pc:docMk/>
            <pc:sldMk cId="1123410317" sldId="274"/>
            <ac:graphicFrameMk id="8" creationId="{49DC7B66-278C-4118-8C83-8A1789F7D409}"/>
          </ac:graphicFrameMkLst>
        </pc:graphicFrameChg>
      </pc:sldChg>
      <pc:sldChg chg="modSp new mod">
        <pc:chgData name="Bryn Portella" userId="cac9ba8b-dbd7-41cd-af06-e643c8802b55" providerId="ADAL" clId="{A67C12EF-37CB-4FCA-924B-6D3F2E7A0FB6}" dt="2021-05-10T11:56:48.400" v="2023" actId="20577"/>
        <pc:sldMkLst>
          <pc:docMk/>
          <pc:sldMk cId="4252769236" sldId="275"/>
        </pc:sldMkLst>
        <pc:spChg chg="mod">
          <ac:chgData name="Bryn Portella" userId="cac9ba8b-dbd7-41cd-af06-e643c8802b55" providerId="ADAL" clId="{A67C12EF-37CB-4FCA-924B-6D3F2E7A0FB6}" dt="2021-05-10T11:56:48.400" v="2023" actId="20577"/>
          <ac:spMkLst>
            <pc:docMk/>
            <pc:sldMk cId="4252769236" sldId="275"/>
            <ac:spMk id="3" creationId="{564AA409-B925-41FA-A0CF-E8694A963FFB}"/>
          </ac:spMkLst>
        </pc:spChg>
      </pc:sldChg>
      <pc:sldChg chg="addSp delSp modSp new mod">
        <pc:chgData name="Bryn Portella" userId="cac9ba8b-dbd7-41cd-af06-e643c8802b55" providerId="ADAL" clId="{A67C12EF-37CB-4FCA-924B-6D3F2E7A0FB6}" dt="2021-05-10T12:07:35.420" v="2329" actId="478"/>
        <pc:sldMkLst>
          <pc:docMk/>
          <pc:sldMk cId="1203268364" sldId="276"/>
        </pc:sldMkLst>
        <pc:spChg chg="mod">
          <ac:chgData name="Bryn Portella" userId="cac9ba8b-dbd7-41cd-af06-e643c8802b55" providerId="ADAL" clId="{A67C12EF-37CB-4FCA-924B-6D3F2E7A0FB6}" dt="2021-05-10T11:57:20.503" v="2067" actId="20577"/>
          <ac:spMkLst>
            <pc:docMk/>
            <pc:sldMk cId="1203268364" sldId="276"/>
            <ac:spMk id="2" creationId="{52D2661A-F3E6-40A4-A1F3-A66CBBB41889}"/>
          </ac:spMkLst>
        </pc:spChg>
        <pc:spChg chg="mod">
          <ac:chgData name="Bryn Portella" userId="cac9ba8b-dbd7-41cd-af06-e643c8802b55" providerId="ADAL" clId="{A67C12EF-37CB-4FCA-924B-6D3F2E7A0FB6}" dt="2021-05-10T11:58:35.649" v="2195" actId="5793"/>
          <ac:spMkLst>
            <pc:docMk/>
            <pc:sldMk cId="1203268364" sldId="276"/>
            <ac:spMk id="3" creationId="{DDAC5D0D-5CD2-45B9-A763-89C70FEBB00A}"/>
          </ac:spMkLst>
        </pc:spChg>
        <pc:spChg chg="add mod">
          <ac:chgData name="Bryn Portella" userId="cac9ba8b-dbd7-41cd-af06-e643c8802b55" providerId="ADAL" clId="{A67C12EF-37CB-4FCA-924B-6D3F2E7A0FB6}" dt="2021-05-10T12:07:25.148" v="2327" actId="207"/>
          <ac:spMkLst>
            <pc:docMk/>
            <pc:sldMk cId="1203268364" sldId="276"/>
            <ac:spMk id="5" creationId="{1D636866-EE42-4DA2-BA53-AAF7B7032B04}"/>
          </ac:spMkLst>
        </pc:spChg>
        <pc:spChg chg="add del mod">
          <ac:chgData name="Bryn Portella" userId="cac9ba8b-dbd7-41cd-af06-e643c8802b55" providerId="ADAL" clId="{A67C12EF-37CB-4FCA-924B-6D3F2E7A0FB6}" dt="2021-05-10T12:07:35.420" v="2329" actId="478"/>
          <ac:spMkLst>
            <pc:docMk/>
            <pc:sldMk cId="1203268364" sldId="276"/>
            <ac:spMk id="6" creationId="{9AF4D449-4AB7-4567-BD81-F879A60F48BF}"/>
          </ac:spMkLst>
        </pc:spChg>
        <pc:spChg chg="add del mod">
          <ac:chgData name="Bryn Portella" userId="cac9ba8b-dbd7-41cd-af06-e643c8802b55" providerId="ADAL" clId="{A67C12EF-37CB-4FCA-924B-6D3F2E7A0FB6}" dt="2021-05-10T12:05:41.156" v="2229"/>
          <ac:spMkLst>
            <pc:docMk/>
            <pc:sldMk cId="1203268364" sldId="276"/>
            <ac:spMk id="7" creationId="{E8212345-84B8-485B-A587-1247585AD1F8}"/>
          </ac:spMkLst>
        </pc:spChg>
      </pc:sldChg>
      <pc:sldChg chg="addSp delSp modSp new mod">
        <pc:chgData name="Bryn Portella" userId="cac9ba8b-dbd7-41cd-af06-e643c8802b55" providerId="ADAL" clId="{A67C12EF-37CB-4FCA-924B-6D3F2E7A0FB6}" dt="2021-05-10T12:16:57.239" v="2844" actId="20577"/>
        <pc:sldMkLst>
          <pc:docMk/>
          <pc:sldMk cId="4087179513" sldId="277"/>
        </pc:sldMkLst>
        <pc:spChg chg="mod">
          <ac:chgData name="Bryn Portella" userId="cac9ba8b-dbd7-41cd-af06-e643c8802b55" providerId="ADAL" clId="{A67C12EF-37CB-4FCA-924B-6D3F2E7A0FB6}" dt="2021-05-10T12:08:08.893" v="2362" actId="20577"/>
          <ac:spMkLst>
            <pc:docMk/>
            <pc:sldMk cId="4087179513" sldId="277"/>
            <ac:spMk id="2" creationId="{0E973FBC-2B73-4977-92C7-530D4CE479C7}"/>
          </ac:spMkLst>
        </pc:spChg>
        <pc:spChg chg="del mod">
          <ac:chgData name="Bryn Portella" userId="cac9ba8b-dbd7-41cd-af06-e643c8802b55" providerId="ADAL" clId="{A67C12EF-37CB-4FCA-924B-6D3F2E7A0FB6}" dt="2021-05-10T12:08:34.614" v="2365" actId="1032"/>
          <ac:spMkLst>
            <pc:docMk/>
            <pc:sldMk cId="4087179513" sldId="277"/>
            <ac:spMk id="3" creationId="{0D773CC8-9094-4567-B661-0E4D9D0AD619}"/>
          </ac:spMkLst>
        </pc:spChg>
        <pc:spChg chg="add mod topLvl">
          <ac:chgData name="Bryn Portella" userId="cac9ba8b-dbd7-41cd-af06-e643c8802b55" providerId="ADAL" clId="{A67C12EF-37CB-4FCA-924B-6D3F2E7A0FB6}" dt="2021-05-10T12:10:15.327" v="2459" actId="478"/>
          <ac:spMkLst>
            <pc:docMk/>
            <pc:sldMk cId="4087179513" sldId="277"/>
            <ac:spMk id="8" creationId="{C36442F2-6FFE-43BF-9A8B-8DBEED688C77}"/>
          </ac:spMkLst>
        </pc:spChg>
        <pc:spChg chg="add del mod topLvl">
          <ac:chgData name="Bryn Portella" userId="cac9ba8b-dbd7-41cd-af06-e643c8802b55" providerId="ADAL" clId="{A67C12EF-37CB-4FCA-924B-6D3F2E7A0FB6}" dt="2021-05-10T12:10:15.327" v="2459" actId="478"/>
          <ac:spMkLst>
            <pc:docMk/>
            <pc:sldMk cId="4087179513" sldId="277"/>
            <ac:spMk id="9" creationId="{553E7BB2-4626-4CAE-88A0-2E571883ECFD}"/>
          </ac:spMkLst>
        </pc:spChg>
        <pc:spChg chg="add mod">
          <ac:chgData name="Bryn Portella" userId="cac9ba8b-dbd7-41cd-af06-e643c8802b55" providerId="ADAL" clId="{A67C12EF-37CB-4FCA-924B-6D3F2E7A0FB6}" dt="2021-05-10T12:09:55.847" v="2456"/>
          <ac:spMkLst>
            <pc:docMk/>
            <pc:sldMk cId="4087179513" sldId="277"/>
            <ac:spMk id="10" creationId="{A35FB214-CCEB-4FCE-AB4A-E99B6A7B7EA4}"/>
          </ac:spMkLst>
        </pc:spChg>
        <pc:spChg chg="add mod">
          <ac:chgData name="Bryn Portella" userId="cac9ba8b-dbd7-41cd-af06-e643c8802b55" providerId="ADAL" clId="{A67C12EF-37CB-4FCA-924B-6D3F2E7A0FB6}" dt="2021-05-10T12:09:55.847" v="2456"/>
          <ac:spMkLst>
            <pc:docMk/>
            <pc:sldMk cId="4087179513" sldId="277"/>
            <ac:spMk id="11" creationId="{57FA58BC-178E-467D-95F3-962B3A31FEA5}"/>
          </ac:spMkLst>
        </pc:spChg>
        <pc:grpChg chg="add del mod">
          <ac:chgData name="Bryn Portella" userId="cac9ba8b-dbd7-41cd-af06-e643c8802b55" providerId="ADAL" clId="{A67C12EF-37CB-4FCA-924B-6D3F2E7A0FB6}" dt="2021-05-10T12:10:11.416" v="2458" actId="478"/>
          <ac:grpSpMkLst>
            <pc:docMk/>
            <pc:sldMk cId="4087179513" sldId="277"/>
            <ac:grpSpMk id="6" creationId="{13B52307-7BB4-434C-84B6-0A0AEACD409E}"/>
          </ac:grpSpMkLst>
        </pc:grpChg>
        <pc:grpChg chg="add del mod">
          <ac:chgData name="Bryn Portella" userId="cac9ba8b-dbd7-41cd-af06-e643c8802b55" providerId="ADAL" clId="{A67C12EF-37CB-4FCA-924B-6D3F2E7A0FB6}" dt="2021-05-10T12:10:15.327" v="2459" actId="478"/>
          <ac:grpSpMkLst>
            <pc:docMk/>
            <pc:sldMk cId="4087179513" sldId="277"/>
            <ac:grpSpMk id="7" creationId="{2A6C6654-F55C-4853-A217-EA889AECE8C0}"/>
          </ac:grpSpMkLst>
        </pc:grpChg>
        <pc:graphicFrameChg chg="add mod modGraphic">
          <ac:chgData name="Bryn Portella" userId="cac9ba8b-dbd7-41cd-af06-e643c8802b55" providerId="ADAL" clId="{A67C12EF-37CB-4FCA-924B-6D3F2E7A0FB6}" dt="2021-05-10T12:16:57.239" v="2844" actId="20577"/>
          <ac:graphicFrameMkLst>
            <pc:docMk/>
            <pc:sldMk cId="4087179513" sldId="277"/>
            <ac:graphicFrameMk id="5" creationId="{8539AC91-A8EC-4CD1-80D0-3E144B25E2CF}"/>
          </ac:graphicFrameMkLst>
        </pc:graphicFrameChg>
      </pc:sldChg>
      <pc:sldChg chg="addSp modSp new mod">
        <pc:chgData name="Bryn Portella" userId="cac9ba8b-dbd7-41cd-af06-e643c8802b55" providerId="ADAL" clId="{A67C12EF-37CB-4FCA-924B-6D3F2E7A0FB6}" dt="2021-05-10T12:21:47.725" v="3499" actId="27636"/>
        <pc:sldMkLst>
          <pc:docMk/>
          <pc:sldMk cId="3770128247" sldId="278"/>
        </pc:sldMkLst>
        <pc:spChg chg="mod">
          <ac:chgData name="Bryn Portella" userId="cac9ba8b-dbd7-41cd-af06-e643c8802b55" providerId="ADAL" clId="{A67C12EF-37CB-4FCA-924B-6D3F2E7A0FB6}" dt="2021-05-10T12:17:11.892" v="2868" actId="20577"/>
          <ac:spMkLst>
            <pc:docMk/>
            <pc:sldMk cId="3770128247" sldId="278"/>
            <ac:spMk id="2" creationId="{2BBC01CC-4946-4562-BD71-19B62484DBF8}"/>
          </ac:spMkLst>
        </pc:spChg>
        <pc:spChg chg="mod">
          <ac:chgData name="Bryn Portella" userId="cac9ba8b-dbd7-41cd-af06-e643c8802b55" providerId="ADAL" clId="{A67C12EF-37CB-4FCA-924B-6D3F2E7A0FB6}" dt="2021-05-10T12:21:47.725" v="3499" actId="27636"/>
          <ac:spMkLst>
            <pc:docMk/>
            <pc:sldMk cId="3770128247" sldId="278"/>
            <ac:spMk id="3" creationId="{EFA750CE-DF56-4A3E-90BB-B75698C9CAFF}"/>
          </ac:spMkLst>
        </pc:spChg>
        <pc:picChg chg="add mod">
          <ac:chgData name="Bryn Portella" userId="cac9ba8b-dbd7-41cd-af06-e643c8802b55" providerId="ADAL" clId="{A67C12EF-37CB-4FCA-924B-6D3F2E7A0FB6}" dt="2021-05-10T12:18:56.340" v="2980" actId="1076"/>
          <ac:picMkLst>
            <pc:docMk/>
            <pc:sldMk cId="3770128247" sldId="278"/>
            <ac:picMk id="2050" creationId="{31407B4A-3208-45B2-9B4F-BC0116C9A50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7.svg"/><Relationship Id="rId4" Type="http://schemas.openxmlformats.org/officeDocument/2006/relationships/image" Target="../media/image22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7.svg"/><Relationship Id="rId4" Type="http://schemas.openxmlformats.org/officeDocument/2006/relationships/image" Target="../media/image22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67D2C-729B-4A65-95EC-AD2451076D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84469-8308-4EDE-81E5-1D55DABA33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repository</a:t>
          </a:r>
        </a:p>
      </dgm:t>
    </dgm:pt>
    <dgm:pt modelId="{BB02C629-19CC-4FD0-9090-8C653310B443}" type="parTrans" cxnId="{07433345-2091-4DBF-B8EE-CA3FA35BC0BE}">
      <dgm:prSet/>
      <dgm:spPr/>
      <dgm:t>
        <a:bodyPr/>
        <a:lstStyle/>
        <a:p>
          <a:endParaRPr lang="en-US"/>
        </a:p>
      </dgm:t>
    </dgm:pt>
    <dgm:pt modelId="{5365F3A4-18C8-423D-9AC0-193A96783F87}" type="sibTrans" cxnId="{07433345-2091-4DBF-B8EE-CA3FA35BC0BE}">
      <dgm:prSet/>
      <dgm:spPr/>
      <dgm:t>
        <a:bodyPr/>
        <a:lstStyle/>
        <a:p>
          <a:endParaRPr lang="en-US"/>
        </a:p>
      </dgm:t>
    </dgm:pt>
    <dgm:pt modelId="{DBBDA89A-FA83-4DB0-A648-3DAF47D0EB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Clone repository </a:t>
          </a:r>
        </a:p>
      </dgm:t>
    </dgm:pt>
    <dgm:pt modelId="{D4454B82-6EBC-4CA9-AA60-3DEF5E113DC7}" type="parTrans" cxnId="{3121770C-68EF-4860-A747-7830106665E5}">
      <dgm:prSet/>
      <dgm:spPr/>
      <dgm:t>
        <a:bodyPr/>
        <a:lstStyle/>
        <a:p>
          <a:endParaRPr lang="en-US"/>
        </a:p>
      </dgm:t>
    </dgm:pt>
    <dgm:pt modelId="{6CBED406-4947-4FC7-BA21-07D7C01DF654}" type="sibTrans" cxnId="{3121770C-68EF-4860-A747-7830106665E5}">
      <dgm:prSet/>
      <dgm:spPr/>
      <dgm:t>
        <a:bodyPr/>
        <a:lstStyle/>
        <a:p>
          <a:endParaRPr lang="en-US"/>
        </a:p>
      </dgm:t>
    </dgm:pt>
    <dgm:pt modelId="{149CAAB9-F0E1-40A8-B6B2-2656F12A3C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Copy/create file in local repository</a:t>
          </a:r>
        </a:p>
      </dgm:t>
    </dgm:pt>
    <dgm:pt modelId="{4F826019-7580-43BC-B721-2F8A6892D2B4}" type="parTrans" cxnId="{5F0A71EC-F8C3-40B8-A677-D0119FA27262}">
      <dgm:prSet/>
      <dgm:spPr/>
      <dgm:t>
        <a:bodyPr/>
        <a:lstStyle/>
        <a:p>
          <a:endParaRPr lang="en-US"/>
        </a:p>
      </dgm:t>
    </dgm:pt>
    <dgm:pt modelId="{E084633E-FDFA-480E-BA9E-FB8E15CD80CC}" type="sibTrans" cxnId="{5F0A71EC-F8C3-40B8-A677-D0119FA27262}">
      <dgm:prSet/>
      <dgm:spPr/>
      <dgm:t>
        <a:bodyPr/>
        <a:lstStyle/>
        <a:p>
          <a:endParaRPr lang="en-US"/>
        </a:p>
      </dgm:t>
    </dgm:pt>
    <dgm:pt modelId="{C3197687-9E0A-4449-B6D5-153A0B21F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Stage file for commit </a:t>
          </a:r>
        </a:p>
      </dgm:t>
    </dgm:pt>
    <dgm:pt modelId="{1BE859C0-7C4E-4E9B-86A0-7A640269C151}" type="parTrans" cxnId="{50D0500C-5A76-41D3-B931-6932C2297474}">
      <dgm:prSet/>
      <dgm:spPr/>
      <dgm:t>
        <a:bodyPr/>
        <a:lstStyle/>
        <a:p>
          <a:endParaRPr lang="en-US"/>
        </a:p>
      </dgm:t>
    </dgm:pt>
    <dgm:pt modelId="{65A77B61-A49F-4369-A9D9-A7F480FF1E80}" type="sibTrans" cxnId="{50D0500C-5A76-41D3-B931-6932C2297474}">
      <dgm:prSet/>
      <dgm:spPr/>
      <dgm:t>
        <a:bodyPr/>
        <a:lstStyle/>
        <a:p>
          <a:endParaRPr lang="en-US"/>
        </a:p>
      </dgm:t>
    </dgm:pt>
    <dgm:pt modelId="{5D0676F8-6E59-41C3-9176-507D718E4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Commit</a:t>
          </a:r>
          <a:r>
            <a:rPr lang="en-US" dirty="0">
              <a:latin typeface="Arial" panose="020B0604020202020204"/>
            </a:rPr>
            <a:t> </a:t>
          </a:r>
        </a:p>
      </dgm:t>
    </dgm:pt>
    <dgm:pt modelId="{C3A51671-C4A3-404C-9B18-B49C0782CEE0}" type="parTrans" cxnId="{5E5DB042-666D-4FBE-900C-A81F28474A87}">
      <dgm:prSet/>
      <dgm:spPr/>
      <dgm:t>
        <a:bodyPr/>
        <a:lstStyle/>
        <a:p>
          <a:endParaRPr lang="en-US"/>
        </a:p>
      </dgm:t>
    </dgm:pt>
    <dgm:pt modelId="{8A6A5336-5BDC-447A-B537-C877FCBF600F}" type="sibTrans" cxnId="{5E5DB042-666D-4FBE-900C-A81F28474A87}">
      <dgm:prSet/>
      <dgm:spPr/>
      <dgm:t>
        <a:bodyPr/>
        <a:lstStyle/>
        <a:p>
          <a:endParaRPr lang="en-US"/>
        </a:p>
      </dgm:t>
    </dgm:pt>
    <dgm:pt modelId="{31BF0FEE-4C27-4453-9C82-2C78CD49EDA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/>
            </a:rPr>
            <a:t>Push</a:t>
          </a:r>
          <a:endParaRPr lang="en-US" dirty="0"/>
        </a:p>
      </dgm:t>
    </dgm:pt>
    <dgm:pt modelId="{D9EDCB97-5EC5-4EF5-AF87-95F1A661B038}" type="parTrans" cxnId="{3911B386-8C5E-4A84-875E-0A4CDC913245}">
      <dgm:prSet/>
      <dgm:spPr/>
      <dgm:t>
        <a:bodyPr/>
        <a:lstStyle/>
        <a:p>
          <a:endParaRPr lang="en-US"/>
        </a:p>
      </dgm:t>
    </dgm:pt>
    <dgm:pt modelId="{D0D8F87F-29C4-47DC-88FC-3FCFC93E5FF2}" type="sibTrans" cxnId="{3911B386-8C5E-4A84-875E-0A4CDC913245}">
      <dgm:prSet/>
      <dgm:spPr/>
      <dgm:t>
        <a:bodyPr/>
        <a:lstStyle/>
        <a:p>
          <a:endParaRPr lang="en-US"/>
        </a:p>
      </dgm:t>
    </dgm:pt>
    <dgm:pt modelId="{A4F92CB5-ABE7-43BC-85DA-0ED2678AC11E}" type="pres">
      <dgm:prSet presAssocID="{F6B67D2C-729B-4A65-95EC-AD2451076DD8}" presName="root" presStyleCnt="0">
        <dgm:presLayoutVars>
          <dgm:dir/>
          <dgm:resizeHandles val="exact"/>
        </dgm:presLayoutVars>
      </dgm:prSet>
      <dgm:spPr/>
    </dgm:pt>
    <dgm:pt modelId="{DA08751E-3F14-40CB-B045-ECD9D32904C9}" type="pres">
      <dgm:prSet presAssocID="{4C784469-8308-4EDE-81E5-1D55DABA33E7}" presName="compNode" presStyleCnt="0"/>
      <dgm:spPr/>
    </dgm:pt>
    <dgm:pt modelId="{85EEFDBB-40D0-4C85-81F9-8C6E5E2A7FAC}" type="pres">
      <dgm:prSet presAssocID="{4C784469-8308-4EDE-81E5-1D55DABA33E7}" presName="bgRect" presStyleLbl="bgShp" presStyleIdx="0" presStyleCnt="6"/>
      <dgm:spPr/>
    </dgm:pt>
    <dgm:pt modelId="{21DFCF88-9259-4892-B0D6-045D5356A1F7}" type="pres">
      <dgm:prSet presAssocID="{4C784469-8308-4EDE-81E5-1D55DABA33E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5CFC9C-7B69-40EC-A8BE-99447183B1A8}" type="pres">
      <dgm:prSet presAssocID="{4C784469-8308-4EDE-81E5-1D55DABA33E7}" presName="spaceRect" presStyleCnt="0"/>
      <dgm:spPr/>
    </dgm:pt>
    <dgm:pt modelId="{25986D4B-E8EF-4778-8587-7A94B9386821}" type="pres">
      <dgm:prSet presAssocID="{4C784469-8308-4EDE-81E5-1D55DABA33E7}" presName="parTx" presStyleLbl="revTx" presStyleIdx="0" presStyleCnt="6">
        <dgm:presLayoutVars>
          <dgm:chMax val="0"/>
          <dgm:chPref val="0"/>
        </dgm:presLayoutVars>
      </dgm:prSet>
      <dgm:spPr/>
    </dgm:pt>
    <dgm:pt modelId="{C69E8E0D-5667-409F-875F-81FD9865E895}" type="pres">
      <dgm:prSet presAssocID="{5365F3A4-18C8-423D-9AC0-193A96783F87}" presName="sibTrans" presStyleCnt="0"/>
      <dgm:spPr/>
    </dgm:pt>
    <dgm:pt modelId="{88B558DF-1C5B-46D2-9C4D-73C9E7EFB5F3}" type="pres">
      <dgm:prSet presAssocID="{DBBDA89A-FA83-4DB0-A648-3DAF47D0EB66}" presName="compNode" presStyleCnt="0"/>
      <dgm:spPr/>
    </dgm:pt>
    <dgm:pt modelId="{CC53B885-21A6-44C3-B1AF-68F1C0166D1C}" type="pres">
      <dgm:prSet presAssocID="{DBBDA89A-FA83-4DB0-A648-3DAF47D0EB66}" presName="bgRect" presStyleLbl="bgShp" presStyleIdx="1" presStyleCnt="6"/>
      <dgm:spPr/>
    </dgm:pt>
    <dgm:pt modelId="{89D00A56-C15D-4666-9676-5E04260B35C4}" type="pres">
      <dgm:prSet presAssocID="{DBBDA89A-FA83-4DB0-A648-3DAF47D0EB6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6BFFA8A-92DD-4BDC-9179-71BD25B806FE}" type="pres">
      <dgm:prSet presAssocID="{DBBDA89A-FA83-4DB0-A648-3DAF47D0EB66}" presName="spaceRect" presStyleCnt="0"/>
      <dgm:spPr/>
    </dgm:pt>
    <dgm:pt modelId="{873085F6-E8C0-44E8-9CA4-36BA0376798C}" type="pres">
      <dgm:prSet presAssocID="{DBBDA89A-FA83-4DB0-A648-3DAF47D0EB66}" presName="parTx" presStyleLbl="revTx" presStyleIdx="1" presStyleCnt="6">
        <dgm:presLayoutVars>
          <dgm:chMax val="0"/>
          <dgm:chPref val="0"/>
        </dgm:presLayoutVars>
      </dgm:prSet>
      <dgm:spPr/>
    </dgm:pt>
    <dgm:pt modelId="{90B38EDD-622C-4E8E-B5A1-5ECA2007A712}" type="pres">
      <dgm:prSet presAssocID="{6CBED406-4947-4FC7-BA21-07D7C01DF654}" presName="sibTrans" presStyleCnt="0"/>
      <dgm:spPr/>
    </dgm:pt>
    <dgm:pt modelId="{D1A15873-2A4E-4D85-91CD-F880AE7FAAB8}" type="pres">
      <dgm:prSet presAssocID="{149CAAB9-F0E1-40A8-B6B2-2656F12A3C4A}" presName="compNode" presStyleCnt="0"/>
      <dgm:spPr/>
    </dgm:pt>
    <dgm:pt modelId="{AC67B769-1F88-4F3D-9DA0-61D7A5E9592E}" type="pres">
      <dgm:prSet presAssocID="{149CAAB9-F0E1-40A8-B6B2-2656F12A3C4A}" presName="bgRect" presStyleLbl="bgShp" presStyleIdx="2" presStyleCnt="6"/>
      <dgm:spPr/>
    </dgm:pt>
    <dgm:pt modelId="{FBB32EF0-933E-432F-A449-79E21E96014B}" type="pres">
      <dgm:prSet presAssocID="{149CAAB9-F0E1-40A8-B6B2-2656F12A3C4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9D50AB9-7C08-4DDF-8EEA-8FFD0504174A}" type="pres">
      <dgm:prSet presAssocID="{149CAAB9-F0E1-40A8-B6B2-2656F12A3C4A}" presName="spaceRect" presStyleCnt="0"/>
      <dgm:spPr/>
    </dgm:pt>
    <dgm:pt modelId="{4194D5D0-EACB-4731-82C2-E4DD9976027E}" type="pres">
      <dgm:prSet presAssocID="{149CAAB9-F0E1-40A8-B6B2-2656F12A3C4A}" presName="parTx" presStyleLbl="revTx" presStyleIdx="2" presStyleCnt="6">
        <dgm:presLayoutVars>
          <dgm:chMax val="0"/>
          <dgm:chPref val="0"/>
        </dgm:presLayoutVars>
      </dgm:prSet>
      <dgm:spPr/>
    </dgm:pt>
    <dgm:pt modelId="{2CC84054-76A7-465E-95BC-94F9B2A6BB9D}" type="pres">
      <dgm:prSet presAssocID="{E084633E-FDFA-480E-BA9E-FB8E15CD80CC}" presName="sibTrans" presStyleCnt="0"/>
      <dgm:spPr/>
    </dgm:pt>
    <dgm:pt modelId="{B830901E-739A-4900-AE75-CB4E1AC3C886}" type="pres">
      <dgm:prSet presAssocID="{C3197687-9E0A-4449-B6D5-153A0B21F59E}" presName="compNode" presStyleCnt="0"/>
      <dgm:spPr/>
    </dgm:pt>
    <dgm:pt modelId="{25578FE1-BBFF-4EAC-B316-BAB1393488A9}" type="pres">
      <dgm:prSet presAssocID="{C3197687-9E0A-4449-B6D5-153A0B21F59E}" presName="bgRect" presStyleLbl="bgShp" presStyleIdx="3" presStyleCnt="6"/>
      <dgm:spPr/>
    </dgm:pt>
    <dgm:pt modelId="{5C0F68E4-924E-4ECC-BF59-E1B39825DE12}" type="pres">
      <dgm:prSet presAssocID="{C3197687-9E0A-4449-B6D5-153A0B21F59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15FFAC6-0156-4359-888B-3559C749A7A5}" type="pres">
      <dgm:prSet presAssocID="{C3197687-9E0A-4449-B6D5-153A0B21F59E}" presName="spaceRect" presStyleCnt="0"/>
      <dgm:spPr/>
    </dgm:pt>
    <dgm:pt modelId="{FD2B3F4C-70B9-480C-8358-BB5F9C5B1C7A}" type="pres">
      <dgm:prSet presAssocID="{C3197687-9E0A-4449-B6D5-153A0B21F59E}" presName="parTx" presStyleLbl="revTx" presStyleIdx="3" presStyleCnt="6">
        <dgm:presLayoutVars>
          <dgm:chMax val="0"/>
          <dgm:chPref val="0"/>
        </dgm:presLayoutVars>
      </dgm:prSet>
      <dgm:spPr/>
    </dgm:pt>
    <dgm:pt modelId="{B979435F-BE00-4ED8-A363-804B20BEF593}" type="pres">
      <dgm:prSet presAssocID="{65A77B61-A49F-4369-A9D9-A7F480FF1E80}" presName="sibTrans" presStyleCnt="0"/>
      <dgm:spPr/>
    </dgm:pt>
    <dgm:pt modelId="{915433FB-3F71-48FA-9A35-26C736CEF6AD}" type="pres">
      <dgm:prSet presAssocID="{5D0676F8-6E59-41C3-9176-507D718E4BC2}" presName="compNode" presStyleCnt="0"/>
      <dgm:spPr/>
    </dgm:pt>
    <dgm:pt modelId="{694A4DBF-7855-4891-BA26-E1E9E7733FBD}" type="pres">
      <dgm:prSet presAssocID="{5D0676F8-6E59-41C3-9176-507D718E4BC2}" presName="bgRect" presStyleLbl="bgShp" presStyleIdx="4" presStyleCnt="6"/>
      <dgm:spPr/>
    </dgm:pt>
    <dgm:pt modelId="{80653B3F-64CD-4F44-861E-47836A57196E}" type="pres">
      <dgm:prSet presAssocID="{5D0676F8-6E59-41C3-9176-507D718E4BC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4F3BCE57-96DA-442E-A5A3-B5FBDEEE808A}" type="pres">
      <dgm:prSet presAssocID="{5D0676F8-6E59-41C3-9176-507D718E4BC2}" presName="spaceRect" presStyleCnt="0"/>
      <dgm:spPr/>
    </dgm:pt>
    <dgm:pt modelId="{03A4533A-802C-4CFC-9964-28348A2B1483}" type="pres">
      <dgm:prSet presAssocID="{5D0676F8-6E59-41C3-9176-507D718E4BC2}" presName="parTx" presStyleLbl="revTx" presStyleIdx="4" presStyleCnt="6">
        <dgm:presLayoutVars>
          <dgm:chMax val="0"/>
          <dgm:chPref val="0"/>
        </dgm:presLayoutVars>
      </dgm:prSet>
      <dgm:spPr/>
    </dgm:pt>
    <dgm:pt modelId="{7EC702D3-DBF4-4D5A-BAEB-F727F9420418}" type="pres">
      <dgm:prSet presAssocID="{8A6A5336-5BDC-447A-B537-C877FCBF600F}" presName="sibTrans" presStyleCnt="0"/>
      <dgm:spPr/>
    </dgm:pt>
    <dgm:pt modelId="{DE8A8048-FA82-4257-B699-DA5BCA14813C}" type="pres">
      <dgm:prSet presAssocID="{31BF0FEE-4C27-4453-9C82-2C78CD49EDA2}" presName="compNode" presStyleCnt="0"/>
      <dgm:spPr/>
    </dgm:pt>
    <dgm:pt modelId="{ECD08A2E-B738-432F-BCF2-F1178B6B34AF}" type="pres">
      <dgm:prSet presAssocID="{31BF0FEE-4C27-4453-9C82-2C78CD49EDA2}" presName="bgRect" presStyleLbl="bgShp" presStyleIdx="5" presStyleCnt="6"/>
      <dgm:spPr/>
    </dgm:pt>
    <dgm:pt modelId="{631E2480-3F40-4751-ACCA-024F20FB144B}" type="pres">
      <dgm:prSet presAssocID="{31BF0FEE-4C27-4453-9C82-2C78CD49EDA2}" presName="iconRect" presStyleLbl="node1" presStyleIdx="5" presStyleCnt="6"/>
      <dgm:spPr/>
    </dgm:pt>
    <dgm:pt modelId="{C0561624-7437-4122-9517-71E76EE5EC55}" type="pres">
      <dgm:prSet presAssocID="{31BF0FEE-4C27-4453-9C82-2C78CD49EDA2}" presName="spaceRect" presStyleCnt="0"/>
      <dgm:spPr/>
    </dgm:pt>
    <dgm:pt modelId="{936AA289-4145-4C91-8DA0-BC715E9DF154}" type="pres">
      <dgm:prSet presAssocID="{31BF0FEE-4C27-4453-9C82-2C78CD49EDA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0D0500C-5A76-41D3-B931-6932C2297474}" srcId="{F6B67D2C-729B-4A65-95EC-AD2451076DD8}" destId="{C3197687-9E0A-4449-B6D5-153A0B21F59E}" srcOrd="3" destOrd="0" parTransId="{1BE859C0-7C4E-4E9B-86A0-7A640269C151}" sibTransId="{65A77B61-A49F-4369-A9D9-A7F480FF1E80}"/>
    <dgm:cxn modelId="{3121770C-68EF-4860-A747-7830106665E5}" srcId="{F6B67D2C-729B-4A65-95EC-AD2451076DD8}" destId="{DBBDA89A-FA83-4DB0-A648-3DAF47D0EB66}" srcOrd="1" destOrd="0" parTransId="{D4454B82-6EBC-4CA9-AA60-3DEF5E113DC7}" sibTransId="{6CBED406-4947-4FC7-BA21-07D7C01DF654}"/>
    <dgm:cxn modelId="{9254120D-2D5E-4E2F-8F67-97829C977E32}" type="presOf" srcId="{C3197687-9E0A-4449-B6D5-153A0B21F59E}" destId="{FD2B3F4C-70B9-480C-8358-BB5F9C5B1C7A}" srcOrd="0" destOrd="0" presId="urn:microsoft.com/office/officeart/2018/2/layout/IconVerticalSolidList"/>
    <dgm:cxn modelId="{5DB37D13-C390-486C-A5F9-FC6CFCE5024C}" type="presOf" srcId="{DBBDA89A-FA83-4DB0-A648-3DAF47D0EB66}" destId="{873085F6-E8C0-44E8-9CA4-36BA0376798C}" srcOrd="0" destOrd="0" presId="urn:microsoft.com/office/officeart/2018/2/layout/IconVerticalSolidList"/>
    <dgm:cxn modelId="{5E5DB042-666D-4FBE-900C-A81F28474A87}" srcId="{F6B67D2C-729B-4A65-95EC-AD2451076DD8}" destId="{5D0676F8-6E59-41C3-9176-507D718E4BC2}" srcOrd="4" destOrd="0" parTransId="{C3A51671-C4A3-404C-9B18-B49C0782CEE0}" sibTransId="{8A6A5336-5BDC-447A-B537-C877FCBF600F}"/>
    <dgm:cxn modelId="{07433345-2091-4DBF-B8EE-CA3FA35BC0BE}" srcId="{F6B67D2C-729B-4A65-95EC-AD2451076DD8}" destId="{4C784469-8308-4EDE-81E5-1D55DABA33E7}" srcOrd="0" destOrd="0" parTransId="{BB02C629-19CC-4FD0-9090-8C653310B443}" sibTransId="{5365F3A4-18C8-423D-9AC0-193A96783F87}"/>
    <dgm:cxn modelId="{3911B386-8C5E-4A84-875E-0A4CDC913245}" srcId="{F6B67D2C-729B-4A65-95EC-AD2451076DD8}" destId="{31BF0FEE-4C27-4453-9C82-2C78CD49EDA2}" srcOrd="5" destOrd="0" parTransId="{D9EDCB97-5EC5-4EF5-AF87-95F1A661B038}" sibTransId="{D0D8F87F-29C4-47DC-88FC-3FCFC93E5FF2}"/>
    <dgm:cxn modelId="{2CC14589-1507-4023-A8CC-7444926DE963}" type="presOf" srcId="{149CAAB9-F0E1-40A8-B6B2-2656F12A3C4A}" destId="{4194D5D0-EACB-4731-82C2-E4DD9976027E}" srcOrd="0" destOrd="0" presId="urn:microsoft.com/office/officeart/2018/2/layout/IconVerticalSolidList"/>
    <dgm:cxn modelId="{1D8D3E97-89EB-4BDB-9FF1-CC5888ECB7AA}" type="presOf" srcId="{31BF0FEE-4C27-4453-9C82-2C78CD49EDA2}" destId="{936AA289-4145-4C91-8DA0-BC715E9DF154}" srcOrd="0" destOrd="0" presId="urn:microsoft.com/office/officeart/2018/2/layout/IconVerticalSolidList"/>
    <dgm:cxn modelId="{E62193B5-6F49-4ECA-B53E-4D34CD5D33A7}" type="presOf" srcId="{F6B67D2C-729B-4A65-95EC-AD2451076DD8}" destId="{A4F92CB5-ABE7-43BC-85DA-0ED2678AC11E}" srcOrd="0" destOrd="0" presId="urn:microsoft.com/office/officeart/2018/2/layout/IconVerticalSolidList"/>
    <dgm:cxn modelId="{0DEA92CD-9036-457A-9DF9-BF7338B662C4}" type="presOf" srcId="{4C784469-8308-4EDE-81E5-1D55DABA33E7}" destId="{25986D4B-E8EF-4778-8587-7A94B9386821}" srcOrd="0" destOrd="0" presId="urn:microsoft.com/office/officeart/2018/2/layout/IconVerticalSolidList"/>
    <dgm:cxn modelId="{3DC870D4-6169-4F4E-ABBC-12B248AEF0CE}" type="presOf" srcId="{5D0676F8-6E59-41C3-9176-507D718E4BC2}" destId="{03A4533A-802C-4CFC-9964-28348A2B1483}" srcOrd="0" destOrd="0" presId="urn:microsoft.com/office/officeart/2018/2/layout/IconVerticalSolidList"/>
    <dgm:cxn modelId="{5F0A71EC-F8C3-40B8-A677-D0119FA27262}" srcId="{F6B67D2C-729B-4A65-95EC-AD2451076DD8}" destId="{149CAAB9-F0E1-40A8-B6B2-2656F12A3C4A}" srcOrd="2" destOrd="0" parTransId="{4F826019-7580-43BC-B721-2F8A6892D2B4}" sibTransId="{E084633E-FDFA-480E-BA9E-FB8E15CD80CC}"/>
    <dgm:cxn modelId="{EB9E91D9-BE35-49C8-B12D-11591CD1E1BB}" type="presParOf" srcId="{A4F92CB5-ABE7-43BC-85DA-0ED2678AC11E}" destId="{DA08751E-3F14-40CB-B045-ECD9D32904C9}" srcOrd="0" destOrd="0" presId="urn:microsoft.com/office/officeart/2018/2/layout/IconVerticalSolidList"/>
    <dgm:cxn modelId="{D0B00A92-9B75-4B73-A91C-D248E7F4CB1B}" type="presParOf" srcId="{DA08751E-3F14-40CB-B045-ECD9D32904C9}" destId="{85EEFDBB-40D0-4C85-81F9-8C6E5E2A7FAC}" srcOrd="0" destOrd="0" presId="urn:microsoft.com/office/officeart/2018/2/layout/IconVerticalSolidList"/>
    <dgm:cxn modelId="{909F9B80-7E24-4090-8ED5-F38B7029F34C}" type="presParOf" srcId="{DA08751E-3F14-40CB-B045-ECD9D32904C9}" destId="{21DFCF88-9259-4892-B0D6-045D5356A1F7}" srcOrd="1" destOrd="0" presId="urn:microsoft.com/office/officeart/2018/2/layout/IconVerticalSolidList"/>
    <dgm:cxn modelId="{3928A26A-00CF-4605-B10B-7F177A343788}" type="presParOf" srcId="{DA08751E-3F14-40CB-B045-ECD9D32904C9}" destId="{7D5CFC9C-7B69-40EC-A8BE-99447183B1A8}" srcOrd="2" destOrd="0" presId="urn:microsoft.com/office/officeart/2018/2/layout/IconVerticalSolidList"/>
    <dgm:cxn modelId="{0E4BE32E-D5D9-4EFE-9872-A7AE390F8578}" type="presParOf" srcId="{DA08751E-3F14-40CB-B045-ECD9D32904C9}" destId="{25986D4B-E8EF-4778-8587-7A94B9386821}" srcOrd="3" destOrd="0" presId="urn:microsoft.com/office/officeart/2018/2/layout/IconVerticalSolidList"/>
    <dgm:cxn modelId="{771CD7A9-935F-4847-8CFB-8B72778742CE}" type="presParOf" srcId="{A4F92CB5-ABE7-43BC-85DA-0ED2678AC11E}" destId="{C69E8E0D-5667-409F-875F-81FD9865E895}" srcOrd="1" destOrd="0" presId="urn:microsoft.com/office/officeart/2018/2/layout/IconVerticalSolidList"/>
    <dgm:cxn modelId="{34A205E1-D58A-46D9-A3A3-C6F32ACF7DC8}" type="presParOf" srcId="{A4F92CB5-ABE7-43BC-85DA-0ED2678AC11E}" destId="{88B558DF-1C5B-46D2-9C4D-73C9E7EFB5F3}" srcOrd="2" destOrd="0" presId="urn:microsoft.com/office/officeart/2018/2/layout/IconVerticalSolidList"/>
    <dgm:cxn modelId="{5BF0BF8A-5916-4D05-91A6-A1484E6A7A2C}" type="presParOf" srcId="{88B558DF-1C5B-46D2-9C4D-73C9E7EFB5F3}" destId="{CC53B885-21A6-44C3-B1AF-68F1C0166D1C}" srcOrd="0" destOrd="0" presId="urn:microsoft.com/office/officeart/2018/2/layout/IconVerticalSolidList"/>
    <dgm:cxn modelId="{5A674A72-431F-4246-B13E-20491B896E02}" type="presParOf" srcId="{88B558DF-1C5B-46D2-9C4D-73C9E7EFB5F3}" destId="{89D00A56-C15D-4666-9676-5E04260B35C4}" srcOrd="1" destOrd="0" presId="urn:microsoft.com/office/officeart/2018/2/layout/IconVerticalSolidList"/>
    <dgm:cxn modelId="{C488257C-524D-4046-ABE0-40D6447614EB}" type="presParOf" srcId="{88B558DF-1C5B-46D2-9C4D-73C9E7EFB5F3}" destId="{46BFFA8A-92DD-4BDC-9179-71BD25B806FE}" srcOrd="2" destOrd="0" presId="urn:microsoft.com/office/officeart/2018/2/layout/IconVerticalSolidList"/>
    <dgm:cxn modelId="{A51F16D1-5E21-4EA2-B676-8AC7CC23BEB4}" type="presParOf" srcId="{88B558DF-1C5B-46D2-9C4D-73C9E7EFB5F3}" destId="{873085F6-E8C0-44E8-9CA4-36BA0376798C}" srcOrd="3" destOrd="0" presId="urn:microsoft.com/office/officeart/2018/2/layout/IconVerticalSolidList"/>
    <dgm:cxn modelId="{57311958-999A-4E62-AFCB-809ADE12CF84}" type="presParOf" srcId="{A4F92CB5-ABE7-43BC-85DA-0ED2678AC11E}" destId="{90B38EDD-622C-4E8E-B5A1-5ECA2007A712}" srcOrd="3" destOrd="0" presId="urn:microsoft.com/office/officeart/2018/2/layout/IconVerticalSolidList"/>
    <dgm:cxn modelId="{E8C2EB0C-C802-4729-84AB-72BAEB948E57}" type="presParOf" srcId="{A4F92CB5-ABE7-43BC-85DA-0ED2678AC11E}" destId="{D1A15873-2A4E-4D85-91CD-F880AE7FAAB8}" srcOrd="4" destOrd="0" presId="urn:microsoft.com/office/officeart/2018/2/layout/IconVerticalSolidList"/>
    <dgm:cxn modelId="{56480A83-1C41-4021-B34C-7B70A5E4EB8C}" type="presParOf" srcId="{D1A15873-2A4E-4D85-91CD-F880AE7FAAB8}" destId="{AC67B769-1F88-4F3D-9DA0-61D7A5E9592E}" srcOrd="0" destOrd="0" presId="urn:microsoft.com/office/officeart/2018/2/layout/IconVerticalSolidList"/>
    <dgm:cxn modelId="{B48A479A-8A2B-4B82-91C0-7E44FCF8B0FE}" type="presParOf" srcId="{D1A15873-2A4E-4D85-91CD-F880AE7FAAB8}" destId="{FBB32EF0-933E-432F-A449-79E21E96014B}" srcOrd="1" destOrd="0" presId="urn:microsoft.com/office/officeart/2018/2/layout/IconVerticalSolidList"/>
    <dgm:cxn modelId="{93A6C06C-090C-494A-A7B3-ECEEA18FDC7B}" type="presParOf" srcId="{D1A15873-2A4E-4D85-91CD-F880AE7FAAB8}" destId="{89D50AB9-7C08-4DDF-8EEA-8FFD0504174A}" srcOrd="2" destOrd="0" presId="urn:microsoft.com/office/officeart/2018/2/layout/IconVerticalSolidList"/>
    <dgm:cxn modelId="{996D6895-B91D-4EDE-B985-AC27374F2A9B}" type="presParOf" srcId="{D1A15873-2A4E-4D85-91CD-F880AE7FAAB8}" destId="{4194D5D0-EACB-4731-82C2-E4DD9976027E}" srcOrd="3" destOrd="0" presId="urn:microsoft.com/office/officeart/2018/2/layout/IconVerticalSolidList"/>
    <dgm:cxn modelId="{AE735693-F92C-4484-9B35-CB7D5290791C}" type="presParOf" srcId="{A4F92CB5-ABE7-43BC-85DA-0ED2678AC11E}" destId="{2CC84054-76A7-465E-95BC-94F9B2A6BB9D}" srcOrd="5" destOrd="0" presId="urn:microsoft.com/office/officeart/2018/2/layout/IconVerticalSolidList"/>
    <dgm:cxn modelId="{3959B56C-DD79-4DA1-9912-540DDC40A641}" type="presParOf" srcId="{A4F92CB5-ABE7-43BC-85DA-0ED2678AC11E}" destId="{B830901E-739A-4900-AE75-CB4E1AC3C886}" srcOrd="6" destOrd="0" presId="urn:microsoft.com/office/officeart/2018/2/layout/IconVerticalSolidList"/>
    <dgm:cxn modelId="{18D30A6E-156B-4D9A-A948-8FBA31479202}" type="presParOf" srcId="{B830901E-739A-4900-AE75-CB4E1AC3C886}" destId="{25578FE1-BBFF-4EAC-B316-BAB1393488A9}" srcOrd="0" destOrd="0" presId="urn:microsoft.com/office/officeart/2018/2/layout/IconVerticalSolidList"/>
    <dgm:cxn modelId="{C4860A1D-1B6C-443B-B1C0-220C6D2DE1B7}" type="presParOf" srcId="{B830901E-739A-4900-AE75-CB4E1AC3C886}" destId="{5C0F68E4-924E-4ECC-BF59-E1B39825DE12}" srcOrd="1" destOrd="0" presId="urn:microsoft.com/office/officeart/2018/2/layout/IconVerticalSolidList"/>
    <dgm:cxn modelId="{941A9765-47BD-404C-BE4F-9CC3A38B085F}" type="presParOf" srcId="{B830901E-739A-4900-AE75-CB4E1AC3C886}" destId="{615FFAC6-0156-4359-888B-3559C749A7A5}" srcOrd="2" destOrd="0" presId="urn:microsoft.com/office/officeart/2018/2/layout/IconVerticalSolidList"/>
    <dgm:cxn modelId="{80A92700-713C-4112-8C77-040AF2F0FB31}" type="presParOf" srcId="{B830901E-739A-4900-AE75-CB4E1AC3C886}" destId="{FD2B3F4C-70B9-480C-8358-BB5F9C5B1C7A}" srcOrd="3" destOrd="0" presId="urn:microsoft.com/office/officeart/2018/2/layout/IconVerticalSolidList"/>
    <dgm:cxn modelId="{03C9796D-A152-4DCE-8074-8256507E0459}" type="presParOf" srcId="{A4F92CB5-ABE7-43BC-85DA-0ED2678AC11E}" destId="{B979435F-BE00-4ED8-A363-804B20BEF593}" srcOrd="7" destOrd="0" presId="urn:microsoft.com/office/officeart/2018/2/layout/IconVerticalSolidList"/>
    <dgm:cxn modelId="{7373B3E4-65AC-4062-A634-C75C0ECC22DF}" type="presParOf" srcId="{A4F92CB5-ABE7-43BC-85DA-0ED2678AC11E}" destId="{915433FB-3F71-48FA-9A35-26C736CEF6AD}" srcOrd="8" destOrd="0" presId="urn:microsoft.com/office/officeart/2018/2/layout/IconVerticalSolidList"/>
    <dgm:cxn modelId="{52B428B0-772A-4568-BB45-2B07746322D3}" type="presParOf" srcId="{915433FB-3F71-48FA-9A35-26C736CEF6AD}" destId="{694A4DBF-7855-4891-BA26-E1E9E7733FBD}" srcOrd="0" destOrd="0" presId="urn:microsoft.com/office/officeart/2018/2/layout/IconVerticalSolidList"/>
    <dgm:cxn modelId="{12BAA41E-9427-4B37-BD09-7D079F09F3F9}" type="presParOf" srcId="{915433FB-3F71-48FA-9A35-26C736CEF6AD}" destId="{80653B3F-64CD-4F44-861E-47836A57196E}" srcOrd="1" destOrd="0" presId="urn:microsoft.com/office/officeart/2018/2/layout/IconVerticalSolidList"/>
    <dgm:cxn modelId="{D13CF3E8-8898-4F50-B901-C8F120179075}" type="presParOf" srcId="{915433FB-3F71-48FA-9A35-26C736CEF6AD}" destId="{4F3BCE57-96DA-442E-A5A3-B5FBDEEE808A}" srcOrd="2" destOrd="0" presId="urn:microsoft.com/office/officeart/2018/2/layout/IconVerticalSolidList"/>
    <dgm:cxn modelId="{DF73A477-08CE-490F-8BC6-60F758B63D59}" type="presParOf" srcId="{915433FB-3F71-48FA-9A35-26C736CEF6AD}" destId="{03A4533A-802C-4CFC-9964-28348A2B1483}" srcOrd="3" destOrd="0" presId="urn:microsoft.com/office/officeart/2018/2/layout/IconVerticalSolidList"/>
    <dgm:cxn modelId="{B6D7203E-5B76-4F23-A72C-9D01C0DB3F62}" type="presParOf" srcId="{A4F92CB5-ABE7-43BC-85DA-0ED2678AC11E}" destId="{7EC702D3-DBF4-4D5A-BAEB-F727F9420418}" srcOrd="9" destOrd="0" presId="urn:microsoft.com/office/officeart/2018/2/layout/IconVerticalSolidList"/>
    <dgm:cxn modelId="{7C5CE96F-5C76-49F0-9BB6-939936A0D82A}" type="presParOf" srcId="{A4F92CB5-ABE7-43BC-85DA-0ED2678AC11E}" destId="{DE8A8048-FA82-4257-B699-DA5BCA14813C}" srcOrd="10" destOrd="0" presId="urn:microsoft.com/office/officeart/2018/2/layout/IconVerticalSolidList"/>
    <dgm:cxn modelId="{C6D45537-F1C8-4FEB-9235-4C8594D1BE73}" type="presParOf" srcId="{DE8A8048-FA82-4257-B699-DA5BCA14813C}" destId="{ECD08A2E-B738-432F-BCF2-F1178B6B34AF}" srcOrd="0" destOrd="0" presId="urn:microsoft.com/office/officeart/2018/2/layout/IconVerticalSolidList"/>
    <dgm:cxn modelId="{CB4606DE-8706-4A9B-AEB4-E0191B8AE024}" type="presParOf" srcId="{DE8A8048-FA82-4257-B699-DA5BCA14813C}" destId="{631E2480-3F40-4751-ACCA-024F20FB144B}" srcOrd="1" destOrd="0" presId="urn:microsoft.com/office/officeart/2018/2/layout/IconVerticalSolidList"/>
    <dgm:cxn modelId="{D20F3AE3-8C94-4219-9EC2-24368CD75376}" type="presParOf" srcId="{DE8A8048-FA82-4257-B699-DA5BCA14813C}" destId="{C0561624-7437-4122-9517-71E76EE5EC55}" srcOrd="2" destOrd="0" presId="urn:microsoft.com/office/officeart/2018/2/layout/IconVerticalSolidList"/>
    <dgm:cxn modelId="{1F01B3EE-4A1F-4145-8304-E40CA0B09DED}" type="presParOf" srcId="{DE8A8048-FA82-4257-B699-DA5BCA14813C}" destId="{936AA289-4145-4C91-8DA0-BC715E9DF1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9E03F1-FB07-4962-AF63-4BED437E55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01EBB-8C43-47C3-AFB6-E0A8230DFD02}">
      <dgm:prSet phldrT="[Text]"/>
      <dgm:spPr/>
      <dgm:t>
        <a:bodyPr/>
        <a:lstStyle/>
        <a:p>
          <a:r>
            <a:rPr lang="en-US" dirty="0"/>
            <a:t>$ git checkout –b “Branch1”</a:t>
          </a:r>
        </a:p>
      </dgm:t>
    </dgm:pt>
    <dgm:pt modelId="{89B6BB59-D610-43D3-AADB-AA1ADF0E6692}" type="parTrans" cxnId="{DA01134A-C6E4-4C8D-B86E-7AF5F78D28C9}">
      <dgm:prSet/>
      <dgm:spPr/>
      <dgm:t>
        <a:bodyPr/>
        <a:lstStyle/>
        <a:p>
          <a:endParaRPr lang="en-US"/>
        </a:p>
      </dgm:t>
    </dgm:pt>
    <dgm:pt modelId="{161A225C-5193-4345-AD4D-4AEC49091869}" type="sibTrans" cxnId="{DA01134A-C6E4-4C8D-B86E-7AF5F78D28C9}">
      <dgm:prSet/>
      <dgm:spPr/>
      <dgm:t>
        <a:bodyPr/>
        <a:lstStyle/>
        <a:p>
          <a:endParaRPr lang="en-US"/>
        </a:p>
      </dgm:t>
    </dgm:pt>
    <dgm:pt modelId="{1EF82D30-B9F0-4D60-BFFA-E5264BE9A218}">
      <dgm:prSet phldrT="[Text]"/>
      <dgm:spPr/>
      <dgm:t>
        <a:bodyPr/>
        <a:lstStyle/>
        <a:p>
          <a:r>
            <a:rPr lang="en-US" dirty="0"/>
            <a:t>Create a new branch called </a:t>
          </a:r>
          <a:r>
            <a:rPr lang="en-US" i="1" dirty="0"/>
            <a:t>Branch1</a:t>
          </a:r>
          <a:r>
            <a:rPr lang="en-US" dirty="0"/>
            <a:t>.</a:t>
          </a:r>
        </a:p>
      </dgm:t>
    </dgm:pt>
    <dgm:pt modelId="{0BC8D24F-DBBC-4D8A-A53A-4B774178136F}" type="parTrans" cxnId="{42C2F7AC-079F-4BA2-9678-77DA40CAA572}">
      <dgm:prSet/>
      <dgm:spPr/>
      <dgm:t>
        <a:bodyPr/>
        <a:lstStyle/>
        <a:p>
          <a:endParaRPr lang="en-US"/>
        </a:p>
      </dgm:t>
    </dgm:pt>
    <dgm:pt modelId="{3E9061EE-A3E8-4464-B0C5-0DC8183D74BC}" type="sibTrans" cxnId="{42C2F7AC-079F-4BA2-9678-77DA40CAA572}">
      <dgm:prSet/>
      <dgm:spPr/>
      <dgm:t>
        <a:bodyPr/>
        <a:lstStyle/>
        <a:p>
          <a:endParaRPr lang="en-US"/>
        </a:p>
      </dgm:t>
    </dgm:pt>
    <dgm:pt modelId="{574C5AD3-602B-4D0F-B57F-FB4DD75F4890}">
      <dgm:prSet phldrT="[Text]"/>
      <dgm:spPr/>
      <dgm:t>
        <a:bodyPr/>
        <a:lstStyle/>
        <a:p>
          <a:r>
            <a:rPr lang="en-US" dirty="0"/>
            <a:t>Then switch to that branch. </a:t>
          </a:r>
        </a:p>
      </dgm:t>
    </dgm:pt>
    <dgm:pt modelId="{A213DFD9-6AE1-495F-8E7F-F28CAE162574}" type="parTrans" cxnId="{57A234EC-F917-4375-AA96-9D6E698A9DC8}">
      <dgm:prSet/>
      <dgm:spPr/>
      <dgm:t>
        <a:bodyPr/>
        <a:lstStyle/>
        <a:p>
          <a:endParaRPr lang="en-US"/>
        </a:p>
      </dgm:t>
    </dgm:pt>
    <dgm:pt modelId="{3C642B06-E174-40CE-A441-AEB5BC17A3EB}" type="sibTrans" cxnId="{57A234EC-F917-4375-AA96-9D6E698A9DC8}">
      <dgm:prSet/>
      <dgm:spPr/>
      <dgm:t>
        <a:bodyPr/>
        <a:lstStyle/>
        <a:p>
          <a:endParaRPr lang="en-US"/>
        </a:p>
      </dgm:t>
    </dgm:pt>
    <dgm:pt modelId="{0F0F3A6F-C8FC-446E-BA64-F6919893DFE1}">
      <dgm:prSet phldrT="[Text]"/>
      <dgm:spPr/>
      <dgm:t>
        <a:bodyPr/>
        <a:lstStyle/>
        <a:p>
          <a:r>
            <a:rPr lang="en-US" dirty="0"/>
            <a:t>Now when you add files and commit it will be to this new branch. </a:t>
          </a:r>
        </a:p>
      </dgm:t>
    </dgm:pt>
    <dgm:pt modelId="{A4407A8B-2DDD-403D-8CB9-C74DFAA94834}" type="parTrans" cxnId="{A0565099-043F-4CA4-BD47-E49447AA66D2}">
      <dgm:prSet/>
      <dgm:spPr/>
      <dgm:t>
        <a:bodyPr/>
        <a:lstStyle/>
        <a:p>
          <a:endParaRPr lang="en-US"/>
        </a:p>
      </dgm:t>
    </dgm:pt>
    <dgm:pt modelId="{72A62BA1-5383-47BE-B5E9-DCF7D27B30FB}" type="sibTrans" cxnId="{A0565099-043F-4CA4-BD47-E49447AA66D2}">
      <dgm:prSet/>
      <dgm:spPr/>
      <dgm:t>
        <a:bodyPr/>
        <a:lstStyle/>
        <a:p>
          <a:endParaRPr lang="en-US"/>
        </a:p>
      </dgm:t>
    </dgm:pt>
    <dgm:pt modelId="{9CAD43A0-10F1-4BF9-BA29-DABCDAA979DB}">
      <dgm:prSet phldrT="[Text]"/>
      <dgm:spPr/>
      <dgm:t>
        <a:bodyPr/>
        <a:lstStyle/>
        <a:p>
          <a:r>
            <a:rPr lang="en-US" dirty="0"/>
            <a:t>Shorthand for</a:t>
          </a:r>
        </a:p>
      </dgm:t>
    </dgm:pt>
    <dgm:pt modelId="{DA59FBB6-DBA4-4AA2-BA38-52B5AAD824F4}" type="parTrans" cxnId="{015E1A03-EDFC-451E-B5F8-1C0C89457CC4}">
      <dgm:prSet/>
      <dgm:spPr/>
      <dgm:t>
        <a:bodyPr/>
        <a:lstStyle/>
        <a:p>
          <a:endParaRPr lang="en-US"/>
        </a:p>
      </dgm:t>
    </dgm:pt>
    <dgm:pt modelId="{6614FED3-6730-4321-8F81-1A5D9CB1BC30}" type="sibTrans" cxnId="{015E1A03-EDFC-451E-B5F8-1C0C89457CC4}">
      <dgm:prSet/>
      <dgm:spPr/>
      <dgm:t>
        <a:bodyPr/>
        <a:lstStyle/>
        <a:p>
          <a:endParaRPr lang="en-US"/>
        </a:p>
      </dgm:t>
    </dgm:pt>
    <dgm:pt modelId="{F5A0E36F-7586-4BB5-B5FA-B30BA46F8128}">
      <dgm:prSet phldrT="[Text]"/>
      <dgm:spPr/>
      <dgm:t>
        <a:bodyPr/>
        <a:lstStyle/>
        <a:p>
          <a:r>
            <a:rPr lang="en-US" dirty="0"/>
            <a:t>git checkout “Branch1”</a:t>
          </a:r>
        </a:p>
      </dgm:t>
    </dgm:pt>
    <dgm:pt modelId="{1A26C4F9-7C84-4693-9E81-C82690AC9976}" type="parTrans" cxnId="{2F1DF50D-F091-4743-992C-D6340887896E}">
      <dgm:prSet/>
      <dgm:spPr/>
      <dgm:t>
        <a:bodyPr/>
        <a:lstStyle/>
        <a:p>
          <a:endParaRPr lang="en-US"/>
        </a:p>
      </dgm:t>
    </dgm:pt>
    <dgm:pt modelId="{ED5EBC4D-C94F-426D-9F9B-6B25CA25B778}" type="sibTrans" cxnId="{2F1DF50D-F091-4743-992C-D6340887896E}">
      <dgm:prSet/>
      <dgm:spPr/>
      <dgm:t>
        <a:bodyPr/>
        <a:lstStyle/>
        <a:p>
          <a:endParaRPr lang="en-US"/>
        </a:p>
      </dgm:t>
    </dgm:pt>
    <dgm:pt modelId="{0DEB0E1B-51B8-45D1-95AF-59B386964FB5}">
      <dgm:prSet phldrT="[Text]"/>
      <dgm:spPr/>
      <dgm:t>
        <a:bodyPr/>
        <a:lstStyle/>
        <a:p>
          <a:r>
            <a:rPr lang="en-US" dirty="0"/>
            <a:t>git branch “Branch1”</a:t>
          </a:r>
        </a:p>
      </dgm:t>
    </dgm:pt>
    <dgm:pt modelId="{4A669C86-0140-4E47-87BB-09E7DFD6BF62}" type="parTrans" cxnId="{92A933C6-3B14-45DB-9B55-AC695BFD9948}">
      <dgm:prSet/>
      <dgm:spPr/>
      <dgm:t>
        <a:bodyPr/>
        <a:lstStyle/>
        <a:p>
          <a:endParaRPr lang="en-US"/>
        </a:p>
      </dgm:t>
    </dgm:pt>
    <dgm:pt modelId="{2F670BF8-84E9-4DC8-B388-BC8B0B07D89B}" type="sibTrans" cxnId="{92A933C6-3B14-45DB-9B55-AC695BFD9948}">
      <dgm:prSet/>
      <dgm:spPr/>
      <dgm:t>
        <a:bodyPr/>
        <a:lstStyle/>
        <a:p>
          <a:endParaRPr lang="en-US"/>
        </a:p>
      </dgm:t>
    </dgm:pt>
    <dgm:pt modelId="{CBA6C345-1F08-419B-8E39-D135B4B2D9D7}" type="pres">
      <dgm:prSet presAssocID="{E79E03F1-FB07-4962-AF63-4BED437E555F}" presName="linear" presStyleCnt="0">
        <dgm:presLayoutVars>
          <dgm:animLvl val="lvl"/>
          <dgm:resizeHandles val="exact"/>
        </dgm:presLayoutVars>
      </dgm:prSet>
      <dgm:spPr/>
    </dgm:pt>
    <dgm:pt modelId="{E000AA8E-A15D-4A5B-AEAD-9BCEBBBBEC86}" type="pres">
      <dgm:prSet presAssocID="{9AD01EBB-8C43-47C3-AFB6-E0A8230DFD0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02D171-70D1-4938-8D68-A6465FCF183B}" type="pres">
      <dgm:prSet presAssocID="{9AD01EBB-8C43-47C3-AFB6-E0A8230DFD02}" presName="childText" presStyleLbl="revTx" presStyleIdx="0" presStyleCnt="1" custScaleY="132787">
        <dgm:presLayoutVars>
          <dgm:bulletEnabled val="1"/>
        </dgm:presLayoutVars>
      </dgm:prSet>
      <dgm:spPr/>
    </dgm:pt>
  </dgm:ptLst>
  <dgm:cxnLst>
    <dgm:cxn modelId="{015E1A03-EDFC-451E-B5F8-1C0C89457CC4}" srcId="{9AD01EBB-8C43-47C3-AFB6-E0A8230DFD02}" destId="{9CAD43A0-10F1-4BF9-BA29-DABCDAA979DB}" srcOrd="3" destOrd="0" parTransId="{DA59FBB6-DBA4-4AA2-BA38-52B5AAD824F4}" sibTransId="{6614FED3-6730-4321-8F81-1A5D9CB1BC30}"/>
    <dgm:cxn modelId="{2F1DF50D-F091-4743-992C-D6340887896E}" srcId="{9CAD43A0-10F1-4BF9-BA29-DABCDAA979DB}" destId="{F5A0E36F-7586-4BB5-B5FA-B30BA46F8128}" srcOrd="1" destOrd="0" parTransId="{1A26C4F9-7C84-4693-9E81-C82690AC9976}" sibTransId="{ED5EBC4D-C94F-426D-9F9B-6B25CA25B778}"/>
    <dgm:cxn modelId="{F6867160-6AFA-4121-8054-2EDF2712CD8E}" type="presOf" srcId="{E79E03F1-FB07-4962-AF63-4BED437E555F}" destId="{CBA6C345-1F08-419B-8E39-D135B4B2D9D7}" srcOrd="0" destOrd="0" presId="urn:microsoft.com/office/officeart/2005/8/layout/vList2"/>
    <dgm:cxn modelId="{11CF6563-9267-468A-A22A-5AADF1E77A4A}" type="presOf" srcId="{0F0F3A6F-C8FC-446E-BA64-F6919893DFE1}" destId="{0B02D171-70D1-4938-8D68-A6465FCF183B}" srcOrd="0" destOrd="2" presId="urn:microsoft.com/office/officeart/2005/8/layout/vList2"/>
    <dgm:cxn modelId="{DA01134A-C6E4-4C8D-B86E-7AF5F78D28C9}" srcId="{E79E03F1-FB07-4962-AF63-4BED437E555F}" destId="{9AD01EBB-8C43-47C3-AFB6-E0A8230DFD02}" srcOrd="0" destOrd="0" parTransId="{89B6BB59-D610-43D3-AADB-AA1ADF0E6692}" sibTransId="{161A225C-5193-4345-AD4D-4AEC49091869}"/>
    <dgm:cxn modelId="{ACBBBE4C-DFB4-4CAC-8ECC-C820B4417F5E}" type="presOf" srcId="{574C5AD3-602B-4D0F-B57F-FB4DD75F4890}" destId="{0B02D171-70D1-4938-8D68-A6465FCF183B}" srcOrd="0" destOrd="1" presId="urn:microsoft.com/office/officeart/2005/8/layout/vList2"/>
    <dgm:cxn modelId="{7420C492-28A7-4042-A467-98BB00CD1BEF}" type="presOf" srcId="{9AD01EBB-8C43-47C3-AFB6-E0A8230DFD02}" destId="{E000AA8E-A15D-4A5B-AEAD-9BCEBBBBEC86}" srcOrd="0" destOrd="0" presId="urn:microsoft.com/office/officeart/2005/8/layout/vList2"/>
    <dgm:cxn modelId="{A0565099-043F-4CA4-BD47-E49447AA66D2}" srcId="{9AD01EBB-8C43-47C3-AFB6-E0A8230DFD02}" destId="{0F0F3A6F-C8FC-446E-BA64-F6919893DFE1}" srcOrd="2" destOrd="0" parTransId="{A4407A8B-2DDD-403D-8CB9-C74DFAA94834}" sibTransId="{72A62BA1-5383-47BE-B5E9-DCF7D27B30FB}"/>
    <dgm:cxn modelId="{5ECECEAA-C58F-4A91-A648-3E05E58283EE}" type="presOf" srcId="{9CAD43A0-10F1-4BF9-BA29-DABCDAA979DB}" destId="{0B02D171-70D1-4938-8D68-A6465FCF183B}" srcOrd="0" destOrd="3" presId="urn:microsoft.com/office/officeart/2005/8/layout/vList2"/>
    <dgm:cxn modelId="{42C2F7AC-079F-4BA2-9678-77DA40CAA572}" srcId="{9AD01EBB-8C43-47C3-AFB6-E0A8230DFD02}" destId="{1EF82D30-B9F0-4D60-BFFA-E5264BE9A218}" srcOrd="0" destOrd="0" parTransId="{0BC8D24F-DBBC-4D8A-A53A-4B774178136F}" sibTransId="{3E9061EE-A3E8-4464-B0C5-0DC8183D74BC}"/>
    <dgm:cxn modelId="{92A933C6-3B14-45DB-9B55-AC695BFD9948}" srcId="{9CAD43A0-10F1-4BF9-BA29-DABCDAA979DB}" destId="{0DEB0E1B-51B8-45D1-95AF-59B386964FB5}" srcOrd="0" destOrd="0" parTransId="{4A669C86-0140-4E47-87BB-09E7DFD6BF62}" sibTransId="{2F670BF8-84E9-4DC8-B388-BC8B0B07D89B}"/>
    <dgm:cxn modelId="{8E9316D3-5C18-4E55-8388-B8EC5C010661}" type="presOf" srcId="{0DEB0E1B-51B8-45D1-95AF-59B386964FB5}" destId="{0B02D171-70D1-4938-8D68-A6465FCF183B}" srcOrd="0" destOrd="4" presId="urn:microsoft.com/office/officeart/2005/8/layout/vList2"/>
    <dgm:cxn modelId="{721397D8-9CD3-48EB-8240-B3C4AC9A2664}" type="presOf" srcId="{F5A0E36F-7586-4BB5-B5FA-B30BA46F8128}" destId="{0B02D171-70D1-4938-8D68-A6465FCF183B}" srcOrd="0" destOrd="5" presId="urn:microsoft.com/office/officeart/2005/8/layout/vList2"/>
    <dgm:cxn modelId="{57A234EC-F917-4375-AA96-9D6E698A9DC8}" srcId="{9AD01EBB-8C43-47C3-AFB6-E0A8230DFD02}" destId="{574C5AD3-602B-4D0F-B57F-FB4DD75F4890}" srcOrd="1" destOrd="0" parTransId="{A213DFD9-6AE1-495F-8E7F-F28CAE162574}" sibTransId="{3C642B06-E174-40CE-A441-AEB5BC17A3EB}"/>
    <dgm:cxn modelId="{A40F9FF3-7343-4497-B464-9C01268A1E03}" type="presOf" srcId="{1EF82D30-B9F0-4D60-BFFA-E5264BE9A218}" destId="{0B02D171-70D1-4938-8D68-A6465FCF183B}" srcOrd="0" destOrd="0" presId="urn:microsoft.com/office/officeart/2005/8/layout/vList2"/>
    <dgm:cxn modelId="{2C904538-5800-45FA-AFE9-EBFB0B5C13DA}" type="presParOf" srcId="{CBA6C345-1F08-419B-8E39-D135B4B2D9D7}" destId="{E000AA8E-A15D-4A5B-AEAD-9BCEBBBBEC86}" srcOrd="0" destOrd="0" presId="urn:microsoft.com/office/officeart/2005/8/layout/vList2"/>
    <dgm:cxn modelId="{7CEF9BEF-690E-4124-89EE-65408553A1E9}" type="presParOf" srcId="{CBA6C345-1F08-419B-8E39-D135B4B2D9D7}" destId="{0B02D171-70D1-4938-8D68-A6465FCF18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9E03F1-FB07-4962-AF63-4BED437E55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01EBB-8C43-47C3-AFB6-E0A8230DFD02}">
      <dgm:prSet phldrT="[Text]"/>
      <dgm:spPr/>
      <dgm:t>
        <a:bodyPr/>
        <a:lstStyle/>
        <a:p>
          <a:r>
            <a:rPr lang="en-US" dirty="0"/>
            <a:t>$ git checkout main</a:t>
          </a:r>
        </a:p>
        <a:p>
          <a:r>
            <a:rPr lang="en-US" dirty="0"/>
            <a:t>$ git merge Branch1</a:t>
          </a:r>
        </a:p>
      </dgm:t>
    </dgm:pt>
    <dgm:pt modelId="{89B6BB59-D610-43D3-AADB-AA1ADF0E6692}" type="parTrans" cxnId="{DA01134A-C6E4-4C8D-B86E-7AF5F78D28C9}">
      <dgm:prSet/>
      <dgm:spPr/>
      <dgm:t>
        <a:bodyPr/>
        <a:lstStyle/>
        <a:p>
          <a:endParaRPr lang="en-US"/>
        </a:p>
      </dgm:t>
    </dgm:pt>
    <dgm:pt modelId="{161A225C-5193-4345-AD4D-4AEC49091869}" type="sibTrans" cxnId="{DA01134A-C6E4-4C8D-B86E-7AF5F78D28C9}">
      <dgm:prSet/>
      <dgm:spPr/>
      <dgm:t>
        <a:bodyPr/>
        <a:lstStyle/>
        <a:p>
          <a:endParaRPr lang="en-US"/>
        </a:p>
      </dgm:t>
    </dgm:pt>
    <dgm:pt modelId="{1EF82D30-B9F0-4D60-BFFA-E5264BE9A218}">
      <dgm:prSet phldrT="[Text]"/>
      <dgm:spPr/>
      <dgm:t>
        <a:bodyPr/>
        <a:lstStyle/>
        <a:p>
          <a:r>
            <a:rPr lang="en-US" dirty="0"/>
            <a:t>To merge </a:t>
          </a:r>
          <a:r>
            <a:rPr lang="en-US" i="1" dirty="0"/>
            <a:t>Branch1 into main</a:t>
          </a:r>
          <a:endParaRPr lang="en-US" dirty="0"/>
        </a:p>
      </dgm:t>
    </dgm:pt>
    <dgm:pt modelId="{0BC8D24F-DBBC-4D8A-A53A-4B774178136F}" type="parTrans" cxnId="{42C2F7AC-079F-4BA2-9678-77DA40CAA572}">
      <dgm:prSet/>
      <dgm:spPr/>
      <dgm:t>
        <a:bodyPr/>
        <a:lstStyle/>
        <a:p>
          <a:endParaRPr lang="en-US"/>
        </a:p>
      </dgm:t>
    </dgm:pt>
    <dgm:pt modelId="{3E9061EE-A3E8-4464-B0C5-0DC8183D74BC}" type="sibTrans" cxnId="{42C2F7AC-079F-4BA2-9678-77DA40CAA572}">
      <dgm:prSet/>
      <dgm:spPr/>
      <dgm:t>
        <a:bodyPr/>
        <a:lstStyle/>
        <a:p>
          <a:endParaRPr lang="en-US"/>
        </a:p>
      </dgm:t>
    </dgm:pt>
    <dgm:pt modelId="{574C5AD3-602B-4D0F-B57F-FB4DD75F4890}">
      <dgm:prSet phldrT="[Text]"/>
      <dgm:spPr/>
      <dgm:t>
        <a:bodyPr/>
        <a:lstStyle/>
        <a:p>
          <a:r>
            <a:rPr lang="en-US" dirty="0"/>
            <a:t>Switch from any other branch to main. </a:t>
          </a:r>
        </a:p>
      </dgm:t>
    </dgm:pt>
    <dgm:pt modelId="{A213DFD9-6AE1-495F-8E7F-F28CAE162574}" type="parTrans" cxnId="{57A234EC-F917-4375-AA96-9D6E698A9DC8}">
      <dgm:prSet/>
      <dgm:spPr/>
      <dgm:t>
        <a:bodyPr/>
        <a:lstStyle/>
        <a:p>
          <a:endParaRPr lang="en-US"/>
        </a:p>
      </dgm:t>
    </dgm:pt>
    <dgm:pt modelId="{3C642B06-E174-40CE-A441-AEB5BC17A3EB}" type="sibTrans" cxnId="{57A234EC-F917-4375-AA96-9D6E698A9DC8}">
      <dgm:prSet/>
      <dgm:spPr/>
      <dgm:t>
        <a:bodyPr/>
        <a:lstStyle/>
        <a:p>
          <a:endParaRPr lang="en-US"/>
        </a:p>
      </dgm:t>
    </dgm:pt>
    <dgm:pt modelId="{55D0A95D-8589-41B7-B101-0BDD06B7F7A2}">
      <dgm:prSet phldrT="[Text]"/>
      <dgm:spPr/>
      <dgm:t>
        <a:bodyPr/>
        <a:lstStyle/>
        <a:p>
          <a:r>
            <a:rPr lang="en-US" dirty="0"/>
            <a:t>Call git merge from main siting the other branch</a:t>
          </a:r>
        </a:p>
      </dgm:t>
    </dgm:pt>
    <dgm:pt modelId="{E4CDA13A-30C3-4A0A-BBCA-38FBA2D4D776}" type="parTrans" cxnId="{92AD3E47-9C38-4150-87A0-834858095714}">
      <dgm:prSet/>
      <dgm:spPr/>
      <dgm:t>
        <a:bodyPr/>
        <a:lstStyle/>
        <a:p>
          <a:endParaRPr lang="en-US"/>
        </a:p>
      </dgm:t>
    </dgm:pt>
    <dgm:pt modelId="{BE39B148-ED09-42B7-B8ED-7705749D1E92}" type="sibTrans" cxnId="{92AD3E47-9C38-4150-87A0-834858095714}">
      <dgm:prSet/>
      <dgm:spPr/>
      <dgm:t>
        <a:bodyPr/>
        <a:lstStyle/>
        <a:p>
          <a:endParaRPr lang="en-US"/>
        </a:p>
      </dgm:t>
    </dgm:pt>
    <dgm:pt modelId="{EB956256-1E01-43AB-839B-E7AE9621952B}">
      <dgm:prSet phldrT="[Text]"/>
      <dgm:spPr/>
      <dgm:t>
        <a:bodyPr/>
        <a:lstStyle/>
        <a:p>
          <a:r>
            <a:rPr lang="en-US" dirty="0"/>
            <a:t>Possibly resolve </a:t>
          </a:r>
          <a:r>
            <a:rPr lang="en-US" i="1" dirty="0"/>
            <a:t>merge conflicts</a:t>
          </a:r>
          <a:endParaRPr lang="en-US" dirty="0"/>
        </a:p>
      </dgm:t>
    </dgm:pt>
    <dgm:pt modelId="{D17B83CD-875F-4DB5-BB4C-09672126B4A4}" type="parTrans" cxnId="{3F28D27F-5C0A-4719-AB2C-97F8B03CF55D}">
      <dgm:prSet/>
      <dgm:spPr/>
      <dgm:t>
        <a:bodyPr/>
        <a:lstStyle/>
        <a:p>
          <a:endParaRPr lang="en-US"/>
        </a:p>
      </dgm:t>
    </dgm:pt>
    <dgm:pt modelId="{EC82D1E7-63B5-4253-BFB8-0EA60723019F}" type="sibTrans" cxnId="{3F28D27F-5C0A-4719-AB2C-97F8B03CF55D}">
      <dgm:prSet/>
      <dgm:spPr/>
      <dgm:t>
        <a:bodyPr/>
        <a:lstStyle/>
        <a:p>
          <a:endParaRPr lang="en-US"/>
        </a:p>
      </dgm:t>
    </dgm:pt>
    <dgm:pt modelId="{CBA6C345-1F08-419B-8E39-D135B4B2D9D7}" type="pres">
      <dgm:prSet presAssocID="{E79E03F1-FB07-4962-AF63-4BED437E555F}" presName="linear" presStyleCnt="0">
        <dgm:presLayoutVars>
          <dgm:animLvl val="lvl"/>
          <dgm:resizeHandles val="exact"/>
        </dgm:presLayoutVars>
      </dgm:prSet>
      <dgm:spPr/>
    </dgm:pt>
    <dgm:pt modelId="{E000AA8E-A15D-4A5B-AEAD-9BCEBBBBEC86}" type="pres">
      <dgm:prSet presAssocID="{9AD01EBB-8C43-47C3-AFB6-E0A8230DFD0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02D171-70D1-4938-8D68-A6465FCF183B}" type="pres">
      <dgm:prSet presAssocID="{9AD01EBB-8C43-47C3-AFB6-E0A8230DFD02}" presName="childText" presStyleLbl="revTx" presStyleIdx="0" presStyleCnt="1" custScaleY="132787">
        <dgm:presLayoutVars>
          <dgm:bulletEnabled val="1"/>
        </dgm:presLayoutVars>
      </dgm:prSet>
      <dgm:spPr/>
    </dgm:pt>
  </dgm:ptLst>
  <dgm:cxnLst>
    <dgm:cxn modelId="{F6867160-6AFA-4121-8054-2EDF2712CD8E}" type="presOf" srcId="{E79E03F1-FB07-4962-AF63-4BED437E555F}" destId="{CBA6C345-1F08-419B-8E39-D135B4B2D9D7}" srcOrd="0" destOrd="0" presId="urn:microsoft.com/office/officeart/2005/8/layout/vList2"/>
    <dgm:cxn modelId="{92AD3E47-9C38-4150-87A0-834858095714}" srcId="{9AD01EBB-8C43-47C3-AFB6-E0A8230DFD02}" destId="{55D0A95D-8589-41B7-B101-0BDD06B7F7A2}" srcOrd="2" destOrd="0" parTransId="{E4CDA13A-30C3-4A0A-BBCA-38FBA2D4D776}" sibTransId="{BE39B148-ED09-42B7-B8ED-7705749D1E92}"/>
    <dgm:cxn modelId="{DA01134A-C6E4-4C8D-B86E-7AF5F78D28C9}" srcId="{E79E03F1-FB07-4962-AF63-4BED437E555F}" destId="{9AD01EBB-8C43-47C3-AFB6-E0A8230DFD02}" srcOrd="0" destOrd="0" parTransId="{89B6BB59-D610-43D3-AADB-AA1ADF0E6692}" sibTransId="{161A225C-5193-4345-AD4D-4AEC49091869}"/>
    <dgm:cxn modelId="{ACBBBE4C-DFB4-4CAC-8ECC-C820B4417F5E}" type="presOf" srcId="{574C5AD3-602B-4D0F-B57F-FB4DD75F4890}" destId="{0B02D171-70D1-4938-8D68-A6465FCF183B}" srcOrd="0" destOrd="1" presId="urn:microsoft.com/office/officeart/2005/8/layout/vList2"/>
    <dgm:cxn modelId="{3F28D27F-5C0A-4719-AB2C-97F8B03CF55D}" srcId="{9AD01EBB-8C43-47C3-AFB6-E0A8230DFD02}" destId="{EB956256-1E01-43AB-839B-E7AE9621952B}" srcOrd="3" destOrd="0" parTransId="{D17B83CD-875F-4DB5-BB4C-09672126B4A4}" sibTransId="{EC82D1E7-63B5-4253-BFB8-0EA60723019F}"/>
    <dgm:cxn modelId="{7420C492-28A7-4042-A467-98BB00CD1BEF}" type="presOf" srcId="{9AD01EBB-8C43-47C3-AFB6-E0A8230DFD02}" destId="{E000AA8E-A15D-4A5B-AEAD-9BCEBBBBEC86}" srcOrd="0" destOrd="0" presId="urn:microsoft.com/office/officeart/2005/8/layout/vList2"/>
    <dgm:cxn modelId="{42C2F7AC-079F-4BA2-9678-77DA40CAA572}" srcId="{9AD01EBB-8C43-47C3-AFB6-E0A8230DFD02}" destId="{1EF82D30-B9F0-4D60-BFFA-E5264BE9A218}" srcOrd="0" destOrd="0" parTransId="{0BC8D24F-DBBC-4D8A-A53A-4B774178136F}" sibTransId="{3E9061EE-A3E8-4464-B0C5-0DC8183D74BC}"/>
    <dgm:cxn modelId="{8F6033B1-E36D-4864-B1BC-97BC7A86A57D}" type="presOf" srcId="{EB956256-1E01-43AB-839B-E7AE9621952B}" destId="{0B02D171-70D1-4938-8D68-A6465FCF183B}" srcOrd="0" destOrd="3" presId="urn:microsoft.com/office/officeart/2005/8/layout/vList2"/>
    <dgm:cxn modelId="{57A234EC-F917-4375-AA96-9D6E698A9DC8}" srcId="{9AD01EBB-8C43-47C3-AFB6-E0A8230DFD02}" destId="{574C5AD3-602B-4D0F-B57F-FB4DD75F4890}" srcOrd="1" destOrd="0" parTransId="{A213DFD9-6AE1-495F-8E7F-F28CAE162574}" sibTransId="{3C642B06-E174-40CE-A441-AEB5BC17A3EB}"/>
    <dgm:cxn modelId="{775F46F3-5496-49FE-A4AB-9089D25D416A}" type="presOf" srcId="{55D0A95D-8589-41B7-B101-0BDD06B7F7A2}" destId="{0B02D171-70D1-4938-8D68-A6465FCF183B}" srcOrd="0" destOrd="2" presId="urn:microsoft.com/office/officeart/2005/8/layout/vList2"/>
    <dgm:cxn modelId="{A40F9FF3-7343-4497-B464-9C01268A1E03}" type="presOf" srcId="{1EF82D30-B9F0-4D60-BFFA-E5264BE9A218}" destId="{0B02D171-70D1-4938-8D68-A6465FCF183B}" srcOrd="0" destOrd="0" presId="urn:microsoft.com/office/officeart/2005/8/layout/vList2"/>
    <dgm:cxn modelId="{2C904538-5800-45FA-AFE9-EBFB0B5C13DA}" type="presParOf" srcId="{CBA6C345-1F08-419B-8E39-D135B4B2D9D7}" destId="{E000AA8E-A15D-4A5B-AEAD-9BCEBBBBEC86}" srcOrd="0" destOrd="0" presId="urn:microsoft.com/office/officeart/2005/8/layout/vList2"/>
    <dgm:cxn modelId="{7CEF9BEF-690E-4124-89EE-65408553A1E9}" type="presParOf" srcId="{CBA6C345-1F08-419B-8E39-D135B4B2D9D7}" destId="{0B02D171-70D1-4938-8D68-A6465FCF18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0541C4-BA22-4D93-911B-728EEE25F69C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25A91FB4-3B81-4A3A-9135-0C760D613E52}">
      <dgm:prSet phldrT="[Text]"/>
      <dgm:spPr/>
      <dgm:t>
        <a:bodyPr/>
        <a:lstStyle/>
        <a:p>
          <a:r>
            <a:rPr lang="en-US" dirty="0"/>
            <a:t>$ git status</a:t>
          </a:r>
        </a:p>
      </dgm:t>
    </dgm:pt>
    <dgm:pt modelId="{A0A4FDBD-A130-46DF-8976-1AEBF534B5AE}" type="parTrans" cxnId="{9942571B-8993-4A93-9E7B-DE5536C4610A}">
      <dgm:prSet/>
      <dgm:spPr/>
      <dgm:t>
        <a:bodyPr/>
        <a:lstStyle/>
        <a:p>
          <a:endParaRPr lang="en-US"/>
        </a:p>
      </dgm:t>
    </dgm:pt>
    <dgm:pt modelId="{5BDFE4E2-C5B7-4914-BA87-CF1027F2A14D}" type="sibTrans" cxnId="{9942571B-8993-4A93-9E7B-DE5536C4610A}">
      <dgm:prSet/>
      <dgm:spPr/>
      <dgm:t>
        <a:bodyPr/>
        <a:lstStyle/>
        <a:p>
          <a:endParaRPr lang="en-US"/>
        </a:p>
      </dgm:t>
    </dgm:pt>
    <dgm:pt modelId="{5A563DE7-3157-4500-9510-4CE44120FA6D}">
      <dgm:prSet phldrT="[Text]"/>
      <dgm:spPr/>
      <dgm:t>
        <a:bodyPr/>
        <a:lstStyle/>
        <a:p>
          <a:r>
            <a:rPr lang="en-US" dirty="0"/>
            <a:t>Check the status of your repository in the context of the head commit. Are there any untracked files? Are you behind the origin?</a:t>
          </a:r>
        </a:p>
      </dgm:t>
    </dgm:pt>
    <dgm:pt modelId="{493766DF-AB36-4B94-8B06-BBAFB5BA068C}" type="parTrans" cxnId="{F6AFDABB-3F54-4AF6-9C26-7DD2255AC9D2}">
      <dgm:prSet/>
      <dgm:spPr/>
      <dgm:t>
        <a:bodyPr/>
        <a:lstStyle/>
        <a:p>
          <a:endParaRPr lang="en-US"/>
        </a:p>
      </dgm:t>
    </dgm:pt>
    <dgm:pt modelId="{AC7ED828-1815-431B-9086-1BB458554906}" type="sibTrans" cxnId="{F6AFDABB-3F54-4AF6-9C26-7DD2255AC9D2}">
      <dgm:prSet/>
      <dgm:spPr/>
      <dgm:t>
        <a:bodyPr/>
        <a:lstStyle/>
        <a:p>
          <a:endParaRPr lang="en-US"/>
        </a:p>
      </dgm:t>
    </dgm:pt>
    <dgm:pt modelId="{A8050CCB-7F29-4C31-8201-B736DA9E7A91}">
      <dgm:prSet phldrT="[Text]"/>
      <dgm:spPr/>
      <dgm:t>
        <a:bodyPr/>
        <a:lstStyle/>
        <a:p>
          <a:r>
            <a:rPr lang="en-US" dirty="0"/>
            <a:t>$ git fetch</a:t>
          </a:r>
        </a:p>
      </dgm:t>
    </dgm:pt>
    <dgm:pt modelId="{478088ED-185F-4F16-AAD4-B921E547E9A7}" type="parTrans" cxnId="{0644C190-5EBB-4988-892F-BBD4C11E4C66}">
      <dgm:prSet/>
      <dgm:spPr/>
      <dgm:t>
        <a:bodyPr/>
        <a:lstStyle/>
        <a:p>
          <a:endParaRPr lang="en-US"/>
        </a:p>
      </dgm:t>
    </dgm:pt>
    <dgm:pt modelId="{EEFA1A8E-8BB4-46E0-B5BB-0FF23CE97F9A}" type="sibTrans" cxnId="{0644C190-5EBB-4988-892F-BBD4C11E4C66}">
      <dgm:prSet/>
      <dgm:spPr/>
      <dgm:t>
        <a:bodyPr/>
        <a:lstStyle/>
        <a:p>
          <a:endParaRPr lang="en-US"/>
        </a:p>
      </dgm:t>
    </dgm:pt>
    <dgm:pt modelId="{F2D3336B-1396-47AF-A021-7B29D6DF3CBD}">
      <dgm:prSet phldrT="[Text]"/>
      <dgm:spPr/>
      <dgm:t>
        <a:bodyPr/>
        <a:lstStyle/>
        <a:p>
          <a:r>
            <a:rPr lang="en-US" dirty="0"/>
            <a:t>Gets all the branches and information from the remote repository. </a:t>
          </a:r>
        </a:p>
      </dgm:t>
    </dgm:pt>
    <dgm:pt modelId="{9EAF81DE-1E11-417E-BCA4-8CC2908A9A95}" type="parTrans" cxnId="{0BD3492D-4955-43C8-9316-B79BC8E82905}">
      <dgm:prSet/>
      <dgm:spPr/>
      <dgm:t>
        <a:bodyPr/>
        <a:lstStyle/>
        <a:p>
          <a:endParaRPr lang="en-US"/>
        </a:p>
      </dgm:t>
    </dgm:pt>
    <dgm:pt modelId="{4408CD82-9835-4E71-AEA6-0C09D9B39D3C}" type="sibTrans" cxnId="{0BD3492D-4955-43C8-9316-B79BC8E82905}">
      <dgm:prSet/>
      <dgm:spPr/>
      <dgm:t>
        <a:bodyPr/>
        <a:lstStyle/>
        <a:p>
          <a:endParaRPr lang="en-US"/>
        </a:p>
      </dgm:t>
    </dgm:pt>
    <dgm:pt modelId="{B1417141-9B1E-47B0-A74F-8FDDBBFBDE5B}">
      <dgm:prSet phldrT="[Text]"/>
      <dgm:spPr/>
      <dgm:t>
        <a:bodyPr/>
        <a:lstStyle/>
        <a:p>
          <a:r>
            <a:rPr lang="en-US" dirty="0"/>
            <a:t>$ git pull</a:t>
          </a:r>
        </a:p>
      </dgm:t>
    </dgm:pt>
    <dgm:pt modelId="{BFED9DB1-0FEF-4377-9955-5938CA590A78}" type="parTrans" cxnId="{187ED98D-DC2B-428A-BB21-1B752ADAAB50}">
      <dgm:prSet/>
      <dgm:spPr/>
      <dgm:t>
        <a:bodyPr/>
        <a:lstStyle/>
        <a:p>
          <a:endParaRPr lang="en-US"/>
        </a:p>
      </dgm:t>
    </dgm:pt>
    <dgm:pt modelId="{DD02A2A4-6701-4A60-A01B-B9432A088714}" type="sibTrans" cxnId="{187ED98D-DC2B-428A-BB21-1B752ADAAB50}">
      <dgm:prSet/>
      <dgm:spPr/>
      <dgm:t>
        <a:bodyPr/>
        <a:lstStyle/>
        <a:p>
          <a:endParaRPr lang="en-US"/>
        </a:p>
      </dgm:t>
    </dgm:pt>
    <dgm:pt modelId="{DC9F5BB1-552D-4E83-966D-EC1C7F54B898}">
      <dgm:prSet phldrT="[Text]"/>
      <dgm:spPr/>
      <dgm:t>
        <a:bodyPr/>
        <a:lstStyle/>
        <a:p>
          <a:r>
            <a:rPr lang="en-US" dirty="0"/>
            <a:t>Shorthand for </a:t>
          </a:r>
          <a:br>
            <a:rPr lang="en-US" dirty="0"/>
          </a:br>
          <a:r>
            <a:rPr lang="en-US" dirty="0"/>
            <a:t>$ git fetch </a:t>
          </a:r>
          <a:br>
            <a:rPr lang="en-US" dirty="0"/>
          </a:br>
          <a:r>
            <a:rPr lang="en-US" dirty="0"/>
            <a:t>$ git merge </a:t>
          </a:r>
          <a:r>
            <a:rPr lang="en-US" i="1" dirty="0" err="1"/>
            <a:t>fetch_head</a:t>
          </a:r>
          <a:endParaRPr lang="en-US" dirty="0"/>
        </a:p>
      </dgm:t>
    </dgm:pt>
    <dgm:pt modelId="{2AC19CA5-ED57-48CE-888C-3EA2C9A2F16E}" type="parTrans" cxnId="{534E8ABB-37B4-4A4A-9DAC-BB0C45B331BA}">
      <dgm:prSet/>
      <dgm:spPr/>
      <dgm:t>
        <a:bodyPr/>
        <a:lstStyle/>
        <a:p>
          <a:endParaRPr lang="en-US"/>
        </a:p>
      </dgm:t>
    </dgm:pt>
    <dgm:pt modelId="{43E6CB6F-2762-4586-8BCE-D4F412FB4781}" type="sibTrans" cxnId="{534E8ABB-37B4-4A4A-9DAC-BB0C45B331BA}">
      <dgm:prSet/>
      <dgm:spPr/>
      <dgm:t>
        <a:bodyPr/>
        <a:lstStyle/>
        <a:p>
          <a:endParaRPr lang="en-US"/>
        </a:p>
      </dgm:t>
    </dgm:pt>
    <dgm:pt modelId="{14DC911D-346F-4BDC-8384-3FD1A6B50D14}">
      <dgm:prSet phldrT="[Text]"/>
      <dgm:spPr/>
      <dgm:t>
        <a:bodyPr/>
        <a:lstStyle/>
        <a:p>
          <a:r>
            <a:rPr lang="en-US" dirty="0"/>
            <a:t>Should always run before pushing your changes </a:t>
          </a:r>
        </a:p>
      </dgm:t>
    </dgm:pt>
    <dgm:pt modelId="{BE64E29D-FF69-448F-BAFD-2839CE2FF010}" type="parTrans" cxnId="{0B835149-38C0-4CD8-913D-97E920DD4417}">
      <dgm:prSet/>
      <dgm:spPr/>
      <dgm:t>
        <a:bodyPr/>
        <a:lstStyle/>
        <a:p>
          <a:endParaRPr lang="en-US"/>
        </a:p>
      </dgm:t>
    </dgm:pt>
    <dgm:pt modelId="{4062E12F-7235-45E6-8DC0-8D8620281D8F}" type="sibTrans" cxnId="{0B835149-38C0-4CD8-913D-97E920DD4417}">
      <dgm:prSet/>
      <dgm:spPr/>
      <dgm:t>
        <a:bodyPr/>
        <a:lstStyle/>
        <a:p>
          <a:endParaRPr lang="en-US"/>
        </a:p>
      </dgm:t>
    </dgm:pt>
    <dgm:pt modelId="{C21FA41B-8533-4B7B-9716-B925141D44A0}" type="pres">
      <dgm:prSet presAssocID="{CA0541C4-BA22-4D93-911B-728EEE25F69C}" presName="linear" presStyleCnt="0">
        <dgm:presLayoutVars>
          <dgm:animLvl val="lvl"/>
          <dgm:resizeHandles val="exact"/>
        </dgm:presLayoutVars>
      </dgm:prSet>
      <dgm:spPr/>
    </dgm:pt>
    <dgm:pt modelId="{22F4037D-464C-4395-81EC-C149143222D8}" type="pres">
      <dgm:prSet presAssocID="{25A91FB4-3B81-4A3A-9135-0C760D613E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8C8732-B924-4B9C-979F-D4C1B3EEEB55}" type="pres">
      <dgm:prSet presAssocID="{25A91FB4-3B81-4A3A-9135-0C760D613E52}" presName="childText" presStyleLbl="revTx" presStyleIdx="0" presStyleCnt="3">
        <dgm:presLayoutVars>
          <dgm:bulletEnabled val="1"/>
        </dgm:presLayoutVars>
      </dgm:prSet>
      <dgm:spPr/>
    </dgm:pt>
    <dgm:pt modelId="{360A8457-A403-478C-BFD4-0D10955D3B70}" type="pres">
      <dgm:prSet presAssocID="{A8050CCB-7F29-4C31-8201-B736DA9E7A91}" presName="parentText" presStyleLbl="node1" presStyleIdx="1" presStyleCnt="3" custLinFactNeighborX="0" custLinFactNeighborY="-3093">
        <dgm:presLayoutVars>
          <dgm:chMax val="0"/>
          <dgm:bulletEnabled val="1"/>
        </dgm:presLayoutVars>
      </dgm:prSet>
      <dgm:spPr/>
    </dgm:pt>
    <dgm:pt modelId="{BDF9DC53-72F7-4661-B169-2CBB8821B73E}" type="pres">
      <dgm:prSet presAssocID="{A8050CCB-7F29-4C31-8201-B736DA9E7A91}" presName="childText" presStyleLbl="revTx" presStyleIdx="1" presStyleCnt="3">
        <dgm:presLayoutVars>
          <dgm:bulletEnabled val="1"/>
        </dgm:presLayoutVars>
      </dgm:prSet>
      <dgm:spPr/>
    </dgm:pt>
    <dgm:pt modelId="{5464156B-9B8A-49E0-8E11-6C48C2F889B2}" type="pres">
      <dgm:prSet presAssocID="{B1417141-9B1E-47B0-A74F-8FDDBBFBDE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5DC987-A6BF-43D0-BA9D-55CA35D2A3B3}" type="pres">
      <dgm:prSet presAssocID="{B1417141-9B1E-47B0-A74F-8FDDBBFBDE5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A7C4A04-FF5D-44B5-B4BE-2C90EEA2060D}" type="presOf" srcId="{14DC911D-346F-4BDC-8384-3FD1A6B50D14}" destId="{4F5DC987-A6BF-43D0-BA9D-55CA35D2A3B3}" srcOrd="0" destOrd="1" presId="urn:microsoft.com/office/officeart/2005/8/layout/vList2"/>
    <dgm:cxn modelId="{9942571B-8993-4A93-9E7B-DE5536C4610A}" srcId="{CA0541C4-BA22-4D93-911B-728EEE25F69C}" destId="{25A91FB4-3B81-4A3A-9135-0C760D613E52}" srcOrd="0" destOrd="0" parTransId="{A0A4FDBD-A130-46DF-8976-1AEBF534B5AE}" sibTransId="{5BDFE4E2-C5B7-4914-BA87-CF1027F2A14D}"/>
    <dgm:cxn modelId="{9A4DC322-78CB-49CB-B057-0041241D06BB}" type="presOf" srcId="{F2D3336B-1396-47AF-A021-7B29D6DF3CBD}" destId="{BDF9DC53-72F7-4661-B169-2CBB8821B73E}" srcOrd="0" destOrd="0" presId="urn:microsoft.com/office/officeart/2005/8/layout/vList2"/>
    <dgm:cxn modelId="{0BD3492D-4955-43C8-9316-B79BC8E82905}" srcId="{A8050CCB-7F29-4C31-8201-B736DA9E7A91}" destId="{F2D3336B-1396-47AF-A021-7B29D6DF3CBD}" srcOrd="0" destOrd="0" parTransId="{9EAF81DE-1E11-417E-BCA4-8CC2908A9A95}" sibTransId="{4408CD82-9835-4E71-AEA6-0C09D9B39D3C}"/>
    <dgm:cxn modelId="{15DEE032-5E75-458C-ABB0-D87D1F2645A7}" type="presOf" srcId="{DC9F5BB1-552D-4E83-966D-EC1C7F54B898}" destId="{4F5DC987-A6BF-43D0-BA9D-55CA35D2A3B3}" srcOrd="0" destOrd="0" presId="urn:microsoft.com/office/officeart/2005/8/layout/vList2"/>
    <dgm:cxn modelId="{1281843F-2221-4958-AF50-65B9C1C369E4}" type="presOf" srcId="{5A563DE7-3157-4500-9510-4CE44120FA6D}" destId="{0C8C8732-B924-4B9C-979F-D4C1B3EEEB55}" srcOrd="0" destOrd="0" presId="urn:microsoft.com/office/officeart/2005/8/layout/vList2"/>
    <dgm:cxn modelId="{0B835149-38C0-4CD8-913D-97E920DD4417}" srcId="{B1417141-9B1E-47B0-A74F-8FDDBBFBDE5B}" destId="{14DC911D-346F-4BDC-8384-3FD1A6B50D14}" srcOrd="1" destOrd="0" parTransId="{BE64E29D-FF69-448F-BAFD-2839CE2FF010}" sibTransId="{4062E12F-7235-45E6-8DC0-8D8620281D8F}"/>
    <dgm:cxn modelId="{1E8F3B7C-745A-4FBF-867F-96415DCCD7FE}" type="presOf" srcId="{B1417141-9B1E-47B0-A74F-8FDDBBFBDE5B}" destId="{5464156B-9B8A-49E0-8E11-6C48C2F889B2}" srcOrd="0" destOrd="0" presId="urn:microsoft.com/office/officeart/2005/8/layout/vList2"/>
    <dgm:cxn modelId="{187ED98D-DC2B-428A-BB21-1B752ADAAB50}" srcId="{CA0541C4-BA22-4D93-911B-728EEE25F69C}" destId="{B1417141-9B1E-47B0-A74F-8FDDBBFBDE5B}" srcOrd="2" destOrd="0" parTransId="{BFED9DB1-0FEF-4377-9955-5938CA590A78}" sibTransId="{DD02A2A4-6701-4A60-A01B-B9432A088714}"/>
    <dgm:cxn modelId="{0644C190-5EBB-4988-892F-BBD4C11E4C66}" srcId="{CA0541C4-BA22-4D93-911B-728EEE25F69C}" destId="{A8050CCB-7F29-4C31-8201-B736DA9E7A91}" srcOrd="1" destOrd="0" parTransId="{478088ED-185F-4F16-AAD4-B921E547E9A7}" sibTransId="{EEFA1A8E-8BB4-46E0-B5BB-0FF23CE97F9A}"/>
    <dgm:cxn modelId="{534E8ABB-37B4-4A4A-9DAC-BB0C45B331BA}" srcId="{B1417141-9B1E-47B0-A74F-8FDDBBFBDE5B}" destId="{DC9F5BB1-552D-4E83-966D-EC1C7F54B898}" srcOrd="0" destOrd="0" parTransId="{2AC19CA5-ED57-48CE-888C-3EA2C9A2F16E}" sibTransId="{43E6CB6F-2762-4586-8BCE-D4F412FB4781}"/>
    <dgm:cxn modelId="{F6AFDABB-3F54-4AF6-9C26-7DD2255AC9D2}" srcId="{25A91FB4-3B81-4A3A-9135-0C760D613E52}" destId="{5A563DE7-3157-4500-9510-4CE44120FA6D}" srcOrd="0" destOrd="0" parTransId="{493766DF-AB36-4B94-8B06-BBAFB5BA068C}" sibTransId="{AC7ED828-1815-431B-9086-1BB458554906}"/>
    <dgm:cxn modelId="{0A890DDF-7044-467C-AE58-01181D6635C6}" type="presOf" srcId="{CA0541C4-BA22-4D93-911B-728EEE25F69C}" destId="{C21FA41B-8533-4B7B-9716-B925141D44A0}" srcOrd="0" destOrd="0" presId="urn:microsoft.com/office/officeart/2005/8/layout/vList2"/>
    <dgm:cxn modelId="{46BF8AE2-6E25-42A1-ADF5-C6B6E83F4FE6}" type="presOf" srcId="{A8050CCB-7F29-4C31-8201-B736DA9E7A91}" destId="{360A8457-A403-478C-BFD4-0D10955D3B70}" srcOrd="0" destOrd="0" presId="urn:microsoft.com/office/officeart/2005/8/layout/vList2"/>
    <dgm:cxn modelId="{D2E7DDF5-15AE-4032-82F5-4CE9E7900216}" type="presOf" srcId="{25A91FB4-3B81-4A3A-9135-0C760D613E52}" destId="{22F4037D-464C-4395-81EC-C149143222D8}" srcOrd="0" destOrd="0" presId="urn:microsoft.com/office/officeart/2005/8/layout/vList2"/>
    <dgm:cxn modelId="{422AEC4D-275D-4F30-917B-7CDFCDBD4F09}" type="presParOf" srcId="{C21FA41B-8533-4B7B-9716-B925141D44A0}" destId="{22F4037D-464C-4395-81EC-C149143222D8}" srcOrd="0" destOrd="0" presId="urn:microsoft.com/office/officeart/2005/8/layout/vList2"/>
    <dgm:cxn modelId="{31056AFA-77B6-4F1E-A6A1-133172F93C71}" type="presParOf" srcId="{C21FA41B-8533-4B7B-9716-B925141D44A0}" destId="{0C8C8732-B924-4B9C-979F-D4C1B3EEEB55}" srcOrd="1" destOrd="0" presId="urn:microsoft.com/office/officeart/2005/8/layout/vList2"/>
    <dgm:cxn modelId="{4EA88615-11EF-4516-8A52-5AF94E34769D}" type="presParOf" srcId="{C21FA41B-8533-4B7B-9716-B925141D44A0}" destId="{360A8457-A403-478C-BFD4-0D10955D3B70}" srcOrd="2" destOrd="0" presId="urn:microsoft.com/office/officeart/2005/8/layout/vList2"/>
    <dgm:cxn modelId="{0FF028C1-9025-4282-8395-DC2091CAC74D}" type="presParOf" srcId="{C21FA41B-8533-4B7B-9716-B925141D44A0}" destId="{BDF9DC53-72F7-4661-B169-2CBB8821B73E}" srcOrd="3" destOrd="0" presId="urn:microsoft.com/office/officeart/2005/8/layout/vList2"/>
    <dgm:cxn modelId="{7BAFDB78-99CE-443F-A8F9-22F9C1563176}" type="presParOf" srcId="{C21FA41B-8533-4B7B-9716-B925141D44A0}" destId="{5464156B-9B8A-49E0-8E11-6C48C2F889B2}" srcOrd="4" destOrd="0" presId="urn:microsoft.com/office/officeart/2005/8/layout/vList2"/>
    <dgm:cxn modelId="{525EA107-AB26-42D6-9E84-4E53966D5AFF}" type="presParOf" srcId="{C21FA41B-8533-4B7B-9716-B925141D44A0}" destId="{4F5DC987-A6BF-43D0-BA9D-55CA35D2A3B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EFDBB-40D0-4C85-81F9-8C6E5E2A7FAC}">
      <dsp:nvSpPr>
        <dsp:cNvPr id="0" name=""/>
        <dsp:cNvSpPr/>
      </dsp:nvSpPr>
      <dsp:spPr>
        <a:xfrm>
          <a:off x="0" y="14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FCF88-9259-4892-B0D6-045D5356A1F7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86D4B-E8EF-4778-8587-7A94B9386821}">
      <dsp:nvSpPr>
        <dsp:cNvPr id="0" name=""/>
        <dsp:cNvSpPr/>
      </dsp:nvSpPr>
      <dsp:spPr>
        <a:xfrm>
          <a:off x="720566" y="14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repository</a:t>
          </a:r>
        </a:p>
      </dsp:txBody>
      <dsp:txXfrm>
        <a:off x="720566" y="1464"/>
        <a:ext cx="7663413" cy="623866"/>
      </dsp:txXfrm>
    </dsp:sp>
    <dsp:sp modelId="{CC53B885-21A6-44C3-B1AF-68F1C0166D1C}">
      <dsp:nvSpPr>
        <dsp:cNvPr id="0" name=""/>
        <dsp:cNvSpPr/>
      </dsp:nvSpPr>
      <dsp:spPr>
        <a:xfrm>
          <a:off x="0" y="781297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00A56-C15D-4666-9676-5E04260B35C4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085F6-E8C0-44E8-9CA4-36BA0376798C}">
      <dsp:nvSpPr>
        <dsp:cNvPr id="0" name=""/>
        <dsp:cNvSpPr/>
      </dsp:nvSpPr>
      <dsp:spPr>
        <a:xfrm>
          <a:off x="720566" y="781297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Clone repository </a:t>
          </a:r>
        </a:p>
      </dsp:txBody>
      <dsp:txXfrm>
        <a:off x="720566" y="781297"/>
        <a:ext cx="7663413" cy="623866"/>
      </dsp:txXfrm>
    </dsp:sp>
    <dsp:sp modelId="{AC67B769-1F88-4F3D-9DA0-61D7A5E9592E}">
      <dsp:nvSpPr>
        <dsp:cNvPr id="0" name=""/>
        <dsp:cNvSpPr/>
      </dsp:nvSpPr>
      <dsp:spPr>
        <a:xfrm>
          <a:off x="0" y="1561131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32EF0-933E-432F-A449-79E21E96014B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4D5D0-EACB-4731-82C2-E4DD9976027E}">
      <dsp:nvSpPr>
        <dsp:cNvPr id="0" name=""/>
        <dsp:cNvSpPr/>
      </dsp:nvSpPr>
      <dsp:spPr>
        <a:xfrm>
          <a:off x="720566" y="1561131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Copy/create file in local repository</a:t>
          </a:r>
        </a:p>
      </dsp:txBody>
      <dsp:txXfrm>
        <a:off x="720566" y="1561131"/>
        <a:ext cx="7663413" cy="623866"/>
      </dsp:txXfrm>
    </dsp:sp>
    <dsp:sp modelId="{25578FE1-BBFF-4EAC-B316-BAB1393488A9}">
      <dsp:nvSpPr>
        <dsp:cNvPr id="0" name=""/>
        <dsp:cNvSpPr/>
      </dsp:nvSpPr>
      <dsp:spPr>
        <a:xfrm>
          <a:off x="0" y="23409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F68E4-924E-4ECC-BF59-E1B39825DE12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B3F4C-70B9-480C-8358-BB5F9C5B1C7A}">
      <dsp:nvSpPr>
        <dsp:cNvPr id="0" name=""/>
        <dsp:cNvSpPr/>
      </dsp:nvSpPr>
      <dsp:spPr>
        <a:xfrm>
          <a:off x="720566" y="23409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Stage file for commit </a:t>
          </a:r>
        </a:p>
      </dsp:txBody>
      <dsp:txXfrm>
        <a:off x="720566" y="2340964"/>
        <a:ext cx="7663413" cy="623866"/>
      </dsp:txXfrm>
    </dsp:sp>
    <dsp:sp modelId="{694A4DBF-7855-4891-BA26-E1E9E7733FBD}">
      <dsp:nvSpPr>
        <dsp:cNvPr id="0" name=""/>
        <dsp:cNvSpPr/>
      </dsp:nvSpPr>
      <dsp:spPr>
        <a:xfrm>
          <a:off x="0" y="3120798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53B3F-64CD-4F44-861E-47836A57196E}">
      <dsp:nvSpPr>
        <dsp:cNvPr id="0" name=""/>
        <dsp:cNvSpPr/>
      </dsp:nvSpPr>
      <dsp:spPr>
        <a:xfrm>
          <a:off x="188719" y="3261168"/>
          <a:ext cx="343126" cy="3431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4533A-802C-4CFC-9964-28348A2B1483}">
      <dsp:nvSpPr>
        <dsp:cNvPr id="0" name=""/>
        <dsp:cNvSpPr/>
      </dsp:nvSpPr>
      <dsp:spPr>
        <a:xfrm>
          <a:off x="720566" y="3120798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Commit</a:t>
          </a:r>
          <a:r>
            <a:rPr lang="en-US" sz="1900" kern="1200" dirty="0">
              <a:latin typeface="Arial" panose="020B0604020202020204"/>
            </a:rPr>
            <a:t> </a:t>
          </a:r>
        </a:p>
      </dsp:txBody>
      <dsp:txXfrm>
        <a:off x="720566" y="3120798"/>
        <a:ext cx="7663413" cy="623866"/>
      </dsp:txXfrm>
    </dsp:sp>
    <dsp:sp modelId="{ECD08A2E-B738-432F-BCF2-F1178B6B34AF}">
      <dsp:nvSpPr>
        <dsp:cNvPr id="0" name=""/>
        <dsp:cNvSpPr/>
      </dsp:nvSpPr>
      <dsp:spPr>
        <a:xfrm>
          <a:off x="0" y="3900632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E2480-3F40-4751-ACCA-024F20FB144B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AA289-4145-4C91-8DA0-BC715E9DF154}">
      <dsp:nvSpPr>
        <dsp:cNvPr id="0" name=""/>
        <dsp:cNvSpPr/>
      </dsp:nvSpPr>
      <dsp:spPr>
        <a:xfrm>
          <a:off x="720566" y="3900632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/>
            </a:rPr>
            <a:t>Push</a:t>
          </a:r>
          <a:endParaRPr lang="en-US" sz="1900" kern="1200" dirty="0"/>
        </a:p>
      </dsp:txBody>
      <dsp:txXfrm>
        <a:off x="720566" y="3900632"/>
        <a:ext cx="7663413" cy="623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0AA8E-A15D-4A5B-AEAD-9BCEBBBBEC86}">
      <dsp:nvSpPr>
        <dsp:cNvPr id="0" name=""/>
        <dsp:cNvSpPr/>
      </dsp:nvSpPr>
      <dsp:spPr>
        <a:xfrm>
          <a:off x="0" y="59601"/>
          <a:ext cx="8385175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$ git checkout –b “Branch1”</a:t>
          </a:r>
        </a:p>
      </dsp:txBody>
      <dsp:txXfrm>
        <a:off x="39980" y="99581"/>
        <a:ext cx="8305215" cy="739039"/>
      </dsp:txXfrm>
    </dsp:sp>
    <dsp:sp modelId="{0B02D171-70D1-4938-8D68-A6465FCF183B}">
      <dsp:nvSpPr>
        <dsp:cNvPr id="0" name=""/>
        <dsp:cNvSpPr/>
      </dsp:nvSpPr>
      <dsp:spPr>
        <a:xfrm>
          <a:off x="0" y="878601"/>
          <a:ext cx="8385175" cy="394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Create a new branch called </a:t>
          </a:r>
          <a:r>
            <a:rPr lang="en-US" sz="2700" i="1" kern="1200" dirty="0"/>
            <a:t>Branch1</a:t>
          </a:r>
          <a:r>
            <a:rPr lang="en-US" sz="2700" kern="1200" dirty="0"/>
            <a:t>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Then switch to that branch.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Now when you add files and commit it will be to this new branch.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Shorthand for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git branch “Branch1”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git checkout “Branch1”</a:t>
          </a:r>
        </a:p>
      </dsp:txBody>
      <dsp:txXfrm>
        <a:off x="0" y="878601"/>
        <a:ext cx="8385175" cy="3944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0AA8E-A15D-4A5B-AEAD-9BCEBBBBEC86}">
      <dsp:nvSpPr>
        <dsp:cNvPr id="0" name=""/>
        <dsp:cNvSpPr/>
      </dsp:nvSpPr>
      <dsp:spPr>
        <a:xfrm>
          <a:off x="0" y="42747"/>
          <a:ext cx="8385175" cy="1688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$ git checkout main</a:t>
          </a:r>
        </a:p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$ git merge Branch1</a:t>
          </a:r>
        </a:p>
      </dsp:txBody>
      <dsp:txXfrm>
        <a:off x="82417" y="125164"/>
        <a:ext cx="8220341" cy="1523476"/>
      </dsp:txXfrm>
    </dsp:sp>
    <dsp:sp modelId="{0B02D171-70D1-4938-8D68-A6465FCF183B}">
      <dsp:nvSpPr>
        <dsp:cNvPr id="0" name=""/>
        <dsp:cNvSpPr/>
      </dsp:nvSpPr>
      <dsp:spPr>
        <a:xfrm>
          <a:off x="0" y="1731057"/>
          <a:ext cx="8385175" cy="3108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To merge </a:t>
          </a:r>
          <a:r>
            <a:rPr lang="en-US" sz="3000" i="1" kern="1200" dirty="0"/>
            <a:t>Branch1 into main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Switch from any other branch to main.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Call git merge from main siting the other branch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Possibly resolve </a:t>
          </a:r>
          <a:r>
            <a:rPr lang="en-US" sz="3000" i="1" kern="1200" dirty="0"/>
            <a:t>merge conflicts</a:t>
          </a:r>
          <a:endParaRPr lang="en-US" sz="3000" kern="1200" dirty="0"/>
        </a:p>
      </dsp:txBody>
      <dsp:txXfrm>
        <a:off x="0" y="1731057"/>
        <a:ext cx="8385175" cy="3108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4037D-464C-4395-81EC-C149143222D8}">
      <dsp:nvSpPr>
        <dsp:cNvPr id="0" name=""/>
        <dsp:cNvSpPr/>
      </dsp:nvSpPr>
      <dsp:spPr>
        <a:xfrm>
          <a:off x="0" y="1865"/>
          <a:ext cx="8385175" cy="63180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$ git status</a:t>
          </a:r>
        </a:p>
      </dsp:txBody>
      <dsp:txXfrm>
        <a:off x="30842" y="32707"/>
        <a:ext cx="8323491" cy="570116"/>
      </dsp:txXfrm>
    </dsp:sp>
    <dsp:sp modelId="{0C8C8732-B924-4B9C-979F-D4C1B3EEEB55}">
      <dsp:nvSpPr>
        <dsp:cNvPr id="0" name=""/>
        <dsp:cNvSpPr/>
      </dsp:nvSpPr>
      <dsp:spPr>
        <a:xfrm>
          <a:off x="0" y="633665"/>
          <a:ext cx="8385175" cy="92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Check the status of your repository in the context of the head commit. Are there any untracked files? Are you behind the origin?</a:t>
          </a:r>
        </a:p>
      </dsp:txBody>
      <dsp:txXfrm>
        <a:off x="0" y="633665"/>
        <a:ext cx="8385175" cy="922184"/>
      </dsp:txXfrm>
    </dsp:sp>
    <dsp:sp modelId="{360A8457-A403-478C-BFD4-0D10955D3B70}">
      <dsp:nvSpPr>
        <dsp:cNvPr id="0" name=""/>
        <dsp:cNvSpPr/>
      </dsp:nvSpPr>
      <dsp:spPr>
        <a:xfrm>
          <a:off x="0" y="1542021"/>
          <a:ext cx="8385175" cy="631800"/>
        </a:xfrm>
        <a:prstGeom prst="roundRect">
          <a:avLst/>
        </a:prstGeom>
        <a:solidFill>
          <a:schemeClr val="accent2">
            <a:shade val="50000"/>
            <a:hueOff val="0"/>
            <a:satOff val="64"/>
            <a:lumOff val="2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$ git fetch</a:t>
          </a:r>
        </a:p>
      </dsp:txBody>
      <dsp:txXfrm>
        <a:off x="30842" y="1572863"/>
        <a:ext cx="8323491" cy="570116"/>
      </dsp:txXfrm>
    </dsp:sp>
    <dsp:sp modelId="{BDF9DC53-72F7-4661-B169-2CBB8821B73E}">
      <dsp:nvSpPr>
        <dsp:cNvPr id="0" name=""/>
        <dsp:cNvSpPr/>
      </dsp:nvSpPr>
      <dsp:spPr>
        <a:xfrm>
          <a:off x="0" y="2187651"/>
          <a:ext cx="8385175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Gets all the branches and information from the remote repository. </a:t>
          </a:r>
        </a:p>
      </dsp:txBody>
      <dsp:txXfrm>
        <a:off x="0" y="2187651"/>
        <a:ext cx="8385175" cy="447120"/>
      </dsp:txXfrm>
    </dsp:sp>
    <dsp:sp modelId="{5464156B-9B8A-49E0-8E11-6C48C2F889B2}">
      <dsp:nvSpPr>
        <dsp:cNvPr id="0" name=""/>
        <dsp:cNvSpPr/>
      </dsp:nvSpPr>
      <dsp:spPr>
        <a:xfrm>
          <a:off x="0" y="2634771"/>
          <a:ext cx="8385175" cy="631800"/>
        </a:xfrm>
        <a:prstGeom prst="roundRect">
          <a:avLst/>
        </a:prstGeom>
        <a:solidFill>
          <a:schemeClr val="accent2">
            <a:shade val="50000"/>
            <a:hueOff val="0"/>
            <a:satOff val="64"/>
            <a:lumOff val="2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$ git pull</a:t>
          </a:r>
        </a:p>
      </dsp:txBody>
      <dsp:txXfrm>
        <a:off x="30842" y="2665613"/>
        <a:ext cx="8323491" cy="570116"/>
      </dsp:txXfrm>
    </dsp:sp>
    <dsp:sp modelId="{4F5DC987-A6BF-43D0-BA9D-55CA35D2A3B3}">
      <dsp:nvSpPr>
        <dsp:cNvPr id="0" name=""/>
        <dsp:cNvSpPr/>
      </dsp:nvSpPr>
      <dsp:spPr>
        <a:xfrm>
          <a:off x="0" y="3266570"/>
          <a:ext cx="8385175" cy="1257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Shorthand for </a:t>
          </a:r>
          <a:br>
            <a:rPr lang="en-US" sz="2100" kern="1200" dirty="0"/>
          </a:br>
          <a:r>
            <a:rPr lang="en-US" sz="2100" kern="1200" dirty="0"/>
            <a:t>$ git fetch </a:t>
          </a:r>
          <a:br>
            <a:rPr lang="en-US" sz="2100" kern="1200" dirty="0"/>
          </a:br>
          <a:r>
            <a:rPr lang="en-US" sz="2100" kern="1200" dirty="0"/>
            <a:t>$ git merge </a:t>
          </a:r>
          <a:r>
            <a:rPr lang="en-US" sz="2100" i="1" kern="1200" dirty="0" err="1"/>
            <a:t>fetch_head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Should always run before pushing your changes </a:t>
          </a:r>
        </a:p>
      </dsp:txBody>
      <dsp:txXfrm>
        <a:off x="0" y="3266570"/>
        <a:ext cx="8385175" cy="1257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CA839-C685-47E9-B97E-AEF0C9BB2A40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D4DFC-D33A-42E5-9335-B41A9DA9C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8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image to talk through the relative path from one file to another. What if Folder A was the root? Then what’s the absolute path to any of the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099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igherevature/210712-JavaPrimer/blob/main/installation/README.md" TargetMode="External"/><Relationship Id="rId2" Type="http://schemas.openxmlformats.org/officeDocument/2006/relationships/hyperlink" Target="https://github.com/brynportella/RAP-210308/blob/main/environment-setup/git-install-mac.md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7/html/jvms-3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05F7-F17F-4E0A-99DC-AC6675E5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Basics and CS foundations</a:t>
            </a:r>
          </a:p>
        </p:txBody>
      </p:sp>
    </p:spTree>
    <p:extLst>
      <p:ext uri="{BB962C8B-B14F-4D97-AF65-F5344CB8AC3E}">
        <p14:creationId xmlns:p14="http://schemas.microsoft.com/office/powerpoint/2010/main" val="3449259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C758-8B48-40AF-A3A4-FB6FF3D4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8E02-07DA-444B-948B-93D7E9D5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959"/>
            <a:ext cx="8383980" cy="5246878"/>
          </a:xfrm>
        </p:spPr>
        <p:txBody>
          <a:bodyPr>
            <a:normAutofit fontScale="32500" lnSpcReduction="20000"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sz="8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</a:t>
            </a:r>
            <a:endParaRPr lang="en-US" sz="1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copy command creates a copy of the specified file at the location specified. If the recursive </a:t>
            </a:r>
            <a:r>
              <a:rPr lang="en-US" sz="4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ag ( </a:t>
            </a:r>
            <a:r>
              <a:rPr lang="en-US" sz="4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-r</a:t>
            </a: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) is used, it will operate on directories. </a:t>
            </a:r>
            <a:endParaRPr lang="en-US" sz="4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- copy a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goodbye.txt: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 hello.txt goodbye.txt 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- copy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 -r </a:t>
            </a:r>
            <a:r>
              <a:rPr lang="en-US" sz="5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sz="8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mv</a:t>
            </a:r>
            <a:endParaRPr lang="en-US" sz="1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move command will rename or move a file or entire directory with the recursive flag. </a:t>
            </a:r>
            <a:endParaRPr lang="en-US" sz="4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rename a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goodbye.txt: mv hello.txt goodbye.txt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mv hello.txt B/. </a:t>
            </a:r>
            <a:endParaRPr lang="en-US" sz="5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rename the </a:t>
            </a:r>
            <a:r>
              <a:rPr lang="en-US" sz="5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 mv -r A C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sz="8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remove command will delete a file. If you use the recursive flag, it can delete a directory. The force flag ( -f) will cause the command to delete files without prompting the user if there are warnings. The command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 -rf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extremely dangerous.</a:t>
            </a:r>
            <a:endParaRPr lang="en-US" sz="4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hello.txt: rm hello.txt </a:t>
            </a:r>
            <a:endParaRPr lang="en-US" sz="5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remove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 -r hello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0CB27-D824-4F43-A9C3-70536DAC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4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BFA-0414-42B7-9DAA-41705D6C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CA41-CAC8-444F-AC6E-FC66C4DA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wc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word count command will print the number of words in a file. This command has several flags available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-c, --bytes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byte count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-m, --chars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character count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-l, --lines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lines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-w, --words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word count (default)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</a:t>
            </a:r>
            <a:r>
              <a:rPr lang="en-US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 command creates a link between files. This allows you to make a shortcut to a file in one location without copying it over.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B2513-20C5-45A7-A91D-2D3A6AA5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0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BA8C-DE55-48D4-93DA-58954019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with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0CC8-C474-4806-B7AB-A82B1EEC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3600" i="1" dirty="0"/>
              <a:t> (manual) </a:t>
            </a:r>
            <a:r>
              <a:rPr lang="en-US" sz="3600" dirty="0"/>
              <a:t>command in </a:t>
            </a:r>
            <a:r>
              <a:rPr lang="en-US" sz="3600" dirty="0" err="1"/>
              <a:t>unix</a:t>
            </a:r>
            <a:r>
              <a:rPr lang="en-US" sz="3600" dirty="0"/>
              <a:t> displays helpful information about the command. Note that Git bash uses the --help flag in lieu of the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3600" dirty="0"/>
              <a:t> command.</a:t>
            </a:r>
          </a:p>
          <a:p>
            <a:pPr lvl="1"/>
            <a:r>
              <a:rPr lang="en-US" sz="3200" dirty="0" err="1"/>
              <a:t>unix</a:t>
            </a:r>
            <a:r>
              <a:rPr lang="en-US" sz="3200" dirty="0"/>
              <a:t>: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3200" dirty="0"/>
              <a:t> &lt;command&gt;</a:t>
            </a:r>
          </a:p>
          <a:p>
            <a:pPr lvl="2"/>
            <a:r>
              <a:rPr lang="en-US" sz="2800" dirty="0"/>
              <a:t>i.e.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man cat</a:t>
            </a:r>
          </a:p>
          <a:p>
            <a:pPr lvl="1"/>
            <a:r>
              <a:rPr lang="en-US" sz="3200" i="1" dirty="0" err="1"/>
              <a:t>Gitbash</a:t>
            </a:r>
            <a:r>
              <a:rPr lang="en-US" sz="3200" i="1" dirty="0"/>
              <a:t>: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&lt;command&gt;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</a:p>
          <a:p>
            <a:pPr lvl="2"/>
            <a:r>
              <a:rPr lang="en-US" sz="2800" i="1" dirty="0"/>
              <a:t>i.e.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cat --help</a:t>
            </a:r>
          </a:p>
          <a:p>
            <a:r>
              <a:rPr lang="en-US" sz="3600" dirty="0"/>
              <a:t>Google is your best friend as a programmer</a:t>
            </a:r>
          </a:p>
          <a:p>
            <a:pPr lvl="1"/>
            <a:r>
              <a:rPr lang="en-US" sz="3200" dirty="0"/>
              <a:t>Be sure and break down your action into granular steps</a:t>
            </a:r>
          </a:p>
          <a:p>
            <a:pPr lvl="1"/>
            <a:r>
              <a:rPr lang="en-US" sz="3200" dirty="0"/>
              <a:t>Search each step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2E19A-B8B9-4FDF-AB1D-F5610F90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CC56-451C-4EB2-9FC6-3A6E9FFE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D6E7-EF03-4454-807A-189C92950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tool</a:t>
            </a:r>
          </a:p>
          <a:p>
            <a:r>
              <a:rPr lang="en-US" dirty="0"/>
              <a:t>Allows for safer collaboration between teams</a:t>
            </a:r>
          </a:p>
          <a:p>
            <a:r>
              <a:rPr lang="en-US" dirty="0"/>
              <a:t>Many different hosting tools for git based repositories.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gitlab</a:t>
            </a:r>
            <a:r>
              <a:rPr lang="en-US" dirty="0"/>
              <a:t> etc. </a:t>
            </a:r>
          </a:p>
          <a:p>
            <a:r>
              <a:rPr lang="en-US" dirty="0"/>
              <a:t>git is the underlying software that these platforms rely on, but </a:t>
            </a:r>
            <a:r>
              <a:rPr lang="en-US" i="1" dirty="0"/>
              <a:t>it is not the platform themselves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AFFB2-BAAD-44CF-A7DC-F6B89E6B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30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394B-26E6-4335-9043-D53DF6C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Basic Add Program to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CF088-DAD3-4C7C-89D5-6A8411F7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152BDC2-D330-483B-BEB5-A98C12E69F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523848"/>
              </p:ext>
            </p:extLst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94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9A6F-9A7A-452F-ACA1-9DD97767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A409-B925-41FA-A0CF-E8694A963FF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$ git clone </a:t>
            </a:r>
            <a:r>
              <a:rPr lang="en-US" i="1" dirty="0" err="1"/>
              <a:t>url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$ cd </a:t>
            </a:r>
            <a:r>
              <a:rPr lang="en-US" i="1" dirty="0" err="1"/>
              <a:t>newdirectory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$ touch ‘example.txt’</a:t>
            </a:r>
          </a:p>
          <a:p>
            <a:pPr marL="0" indent="0">
              <a:buNone/>
            </a:pPr>
            <a:r>
              <a:rPr lang="en-US" dirty="0"/>
              <a:t>$ vim example.txt </a:t>
            </a:r>
          </a:p>
          <a:p>
            <a:pPr marL="0" indent="0">
              <a:buNone/>
            </a:pPr>
            <a:r>
              <a:rPr lang="en-US" dirty="0"/>
              <a:t>… edit file </a:t>
            </a:r>
          </a:p>
          <a:p>
            <a:pPr marL="0" indent="0">
              <a:buNone/>
            </a:pPr>
            <a:r>
              <a:rPr lang="en-US" dirty="0"/>
              <a:t>$ git add . </a:t>
            </a:r>
          </a:p>
          <a:p>
            <a:pPr marL="0" indent="0">
              <a:buNone/>
            </a:pPr>
            <a:r>
              <a:rPr lang="en-US" i="1" dirty="0"/>
              <a:t>Could also add specific files $ git add example.txt</a:t>
            </a:r>
          </a:p>
          <a:p>
            <a:pPr marL="0" indent="0">
              <a:buNone/>
            </a:pPr>
            <a:r>
              <a:rPr lang="en-US" dirty="0"/>
              <a:t>$ git commit –m “first file added”</a:t>
            </a:r>
          </a:p>
          <a:p>
            <a:pPr marL="0" indent="0">
              <a:buNone/>
            </a:pPr>
            <a:r>
              <a:rPr lang="en-US" dirty="0"/>
              <a:t>$ git push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DD1EB-8A28-4FE9-B387-E1A95293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6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661A-F3E6-40A4-A1F3-A66CBBB4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existing repo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5D0D-5CD2-45B9-A763-89C70FEBB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have an existing directory that you want to add to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C298-2E68-4A32-9CB2-68A76FA9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636866-EE42-4DA2-BA53-AAF7B7032B04}"/>
              </a:ext>
            </a:extLst>
          </p:cNvPr>
          <p:cNvSpPr txBox="1">
            <a:spLocks/>
          </p:cNvSpPr>
          <p:nvPr/>
        </p:nvSpPr>
        <p:spPr>
          <a:xfrm>
            <a:off x="443633" y="2586345"/>
            <a:ext cx="8383980" cy="27225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$ cd directory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</a:t>
            </a:r>
            <a:r>
              <a:rPr lang="en-US" dirty="0">
                <a:solidFill>
                  <a:schemeClr val="accent1"/>
                </a:solidFill>
              </a:rPr>
              <a:t>git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init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add 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commit –m “adding all files to the repo”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remote add origin </a:t>
            </a:r>
            <a:r>
              <a:rPr lang="en-US" i="1" dirty="0" err="1"/>
              <a:t>url</a:t>
            </a:r>
            <a:endParaRPr lang="en-US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branch -M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push -u origin main</a:t>
            </a:r>
          </a:p>
        </p:txBody>
      </p:sp>
    </p:spTree>
    <p:extLst>
      <p:ext uri="{BB962C8B-B14F-4D97-AF65-F5344CB8AC3E}">
        <p14:creationId xmlns:p14="http://schemas.microsoft.com/office/powerpoint/2010/main" val="1203268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EFAD-8CA0-425C-B6C5-A1B3E961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27B37-1ED6-4390-AC3B-795F3C31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1A150D-04B2-45CC-9513-964482C385EE}"/>
              </a:ext>
            </a:extLst>
          </p:cNvPr>
          <p:cNvGrpSpPr/>
          <p:nvPr/>
        </p:nvGrpSpPr>
        <p:grpSpPr>
          <a:xfrm>
            <a:off x="1255294" y="3153497"/>
            <a:ext cx="7591926" cy="2013452"/>
            <a:chOff x="854242" y="2142844"/>
            <a:chExt cx="7591926" cy="201345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D73FDE-A4F1-4E44-8702-37EA8749596E}"/>
                </a:ext>
              </a:extLst>
            </p:cNvPr>
            <p:cNvCxnSpPr/>
            <p:nvPr/>
          </p:nvCxnSpPr>
          <p:spPr>
            <a:xfrm>
              <a:off x="854242" y="2273968"/>
              <a:ext cx="7591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3C240BE1-2BBA-4B4D-B81E-C1925F7469D9}"/>
                </a:ext>
              </a:extLst>
            </p:cNvPr>
            <p:cNvCxnSpPr>
              <a:cxnSpLocks/>
            </p:cNvCxnSpPr>
            <p:nvPr/>
          </p:nvCxnSpPr>
          <p:spPr>
            <a:xfrm>
              <a:off x="854242" y="2273968"/>
              <a:ext cx="1431758" cy="7925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D92B339-9DEB-4886-B74C-FDA62F41294E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2394284" y="3066492"/>
              <a:ext cx="274320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40C335F9-C521-427C-9793-67950A9C76C9}"/>
                </a:ext>
              </a:extLst>
            </p:cNvPr>
            <p:cNvCxnSpPr/>
            <p:nvPr/>
          </p:nvCxnSpPr>
          <p:spPr>
            <a:xfrm rot="16200000" flipH="1">
              <a:off x="2345377" y="3115398"/>
              <a:ext cx="964088" cy="866274"/>
            </a:xfrm>
            <a:prstGeom prst="bentConnector3">
              <a:avLst>
                <a:gd name="adj1" fmla="val 999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7E284BE-9C11-4BA2-A64A-2E0620CCF56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3248527" y="3066492"/>
              <a:ext cx="1888957" cy="9640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42623882-53EB-4DB5-B664-18DC62D2F85C}"/>
                </a:ext>
              </a:extLst>
            </p:cNvPr>
            <p:cNvSpPr/>
            <p:nvPr/>
          </p:nvSpPr>
          <p:spPr>
            <a:xfrm>
              <a:off x="2286000" y="2927180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4CD647A-63A6-4596-8710-C7710C490B81}"/>
                </a:ext>
              </a:extLst>
            </p:cNvPr>
            <p:cNvSpPr/>
            <p:nvPr/>
          </p:nvSpPr>
          <p:spPr>
            <a:xfrm>
              <a:off x="3292824" y="3904862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275FBD7E-E809-4BF6-AD9E-61765A7D381A}"/>
                </a:ext>
              </a:extLst>
            </p:cNvPr>
            <p:cNvSpPr/>
            <p:nvPr/>
          </p:nvSpPr>
          <p:spPr>
            <a:xfrm>
              <a:off x="5137484" y="2940775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D955A443-9CCF-404A-ABC1-899A1502EDC0}"/>
                </a:ext>
              </a:extLst>
            </p:cNvPr>
            <p:cNvSpPr/>
            <p:nvPr/>
          </p:nvSpPr>
          <p:spPr>
            <a:xfrm>
              <a:off x="3064224" y="2142844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E355F7CA-D558-4B43-BBCE-3B1749A5EBF3}"/>
                </a:ext>
              </a:extLst>
            </p:cNvPr>
            <p:cNvSpPr/>
            <p:nvPr/>
          </p:nvSpPr>
          <p:spPr>
            <a:xfrm>
              <a:off x="5767318" y="2162810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60195A-AE3A-4D2D-A06F-1849EA4E853B}"/>
                </a:ext>
              </a:extLst>
            </p:cNvPr>
            <p:cNvCxnSpPr>
              <a:stCxn id="29" idx="0"/>
              <a:endCxn id="33" idx="4"/>
            </p:cNvCxnSpPr>
            <p:nvPr/>
          </p:nvCxnSpPr>
          <p:spPr>
            <a:xfrm flipV="1">
              <a:off x="5251784" y="2414244"/>
              <a:ext cx="629834" cy="526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5D626EC-AAB7-4F2E-9D76-C00E03AC26E6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1684421" y="2268561"/>
              <a:ext cx="13798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687DF8-5ED3-4F6E-97D5-F114ECCD5CF7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3292824" y="2268561"/>
              <a:ext cx="2474494" cy="1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3F161CFB-2822-44AF-844D-D83670856852}"/>
                </a:ext>
              </a:extLst>
            </p:cNvPr>
            <p:cNvSpPr/>
            <p:nvPr/>
          </p:nvSpPr>
          <p:spPr>
            <a:xfrm>
              <a:off x="4078706" y="2920552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185C461A-C16B-4CD6-9CFB-910202F2690C}"/>
              </a:ext>
            </a:extLst>
          </p:cNvPr>
          <p:cNvSpPr/>
          <p:nvPr/>
        </p:nvSpPr>
        <p:spPr>
          <a:xfrm>
            <a:off x="1868084" y="3153497"/>
            <a:ext cx="228600" cy="2514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733294-820A-4750-80FF-95E0A21DDC70}"/>
              </a:ext>
            </a:extLst>
          </p:cNvPr>
          <p:cNvSpPr txBox="1"/>
          <p:nvPr/>
        </p:nvSpPr>
        <p:spPr>
          <a:xfrm>
            <a:off x="1130650" y="2332788"/>
            <a:ext cx="21339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MASTER or MAIN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0BB06E60-A8A7-4FCD-BE94-28B9034DD040}"/>
              </a:ext>
            </a:extLst>
          </p:cNvPr>
          <p:cNvSpPr/>
          <p:nvPr/>
        </p:nvSpPr>
        <p:spPr>
          <a:xfrm>
            <a:off x="1873279" y="2798629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566173-4035-4A68-A029-C8DC55BC3B5D}"/>
              </a:ext>
            </a:extLst>
          </p:cNvPr>
          <p:cNvSpPr txBox="1"/>
          <p:nvPr/>
        </p:nvSpPr>
        <p:spPr>
          <a:xfrm>
            <a:off x="1175380" y="4540936"/>
            <a:ext cx="104387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Branch1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96B930AF-609D-49A5-B039-5A2813C50316}"/>
              </a:ext>
            </a:extLst>
          </p:cNvPr>
          <p:cNvSpPr/>
          <p:nvPr/>
        </p:nvSpPr>
        <p:spPr>
          <a:xfrm>
            <a:off x="2681036" y="3586980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281734-18DD-4951-BC87-D31387DE95E6}"/>
              </a:ext>
            </a:extLst>
          </p:cNvPr>
          <p:cNvSpPr txBox="1"/>
          <p:nvPr/>
        </p:nvSpPr>
        <p:spPr>
          <a:xfrm>
            <a:off x="2229875" y="5153942"/>
            <a:ext cx="1043876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Branch2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7FAF0E7B-5E07-4DC9-8872-8175A85349E9}"/>
              </a:ext>
            </a:extLst>
          </p:cNvPr>
          <p:cNvSpPr/>
          <p:nvPr/>
        </p:nvSpPr>
        <p:spPr>
          <a:xfrm>
            <a:off x="3465276" y="2836501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8DA87C7C-1B27-4B54-AB50-04F6341B240D}"/>
              </a:ext>
            </a:extLst>
          </p:cNvPr>
          <p:cNvSpPr/>
          <p:nvPr/>
        </p:nvSpPr>
        <p:spPr>
          <a:xfrm>
            <a:off x="3693876" y="4591111"/>
            <a:ext cx="228600" cy="2514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D0E9827-3E26-429F-9357-F4311084F231}"/>
              </a:ext>
            </a:extLst>
          </p:cNvPr>
          <p:cNvSpPr/>
          <p:nvPr/>
        </p:nvSpPr>
        <p:spPr>
          <a:xfrm>
            <a:off x="4479758" y="3574279"/>
            <a:ext cx="228600" cy="2514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AA037F16-30E8-4E14-87C2-F395FCA699C6}"/>
              </a:ext>
            </a:extLst>
          </p:cNvPr>
          <p:cNvSpPr/>
          <p:nvPr/>
        </p:nvSpPr>
        <p:spPr>
          <a:xfrm>
            <a:off x="4547024" y="3582796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D1990FE9-A444-4141-AB5F-F6BCF854DF63}"/>
              </a:ext>
            </a:extLst>
          </p:cNvPr>
          <p:cNvSpPr/>
          <p:nvPr/>
        </p:nvSpPr>
        <p:spPr>
          <a:xfrm>
            <a:off x="6168370" y="2846127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E2BED5D-3738-43A7-86A4-47FEE52A94E2}"/>
              </a:ext>
            </a:extLst>
          </p:cNvPr>
          <p:cNvSpPr/>
          <p:nvPr/>
        </p:nvSpPr>
        <p:spPr>
          <a:xfrm>
            <a:off x="5538536" y="3606550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8F83D7BB-6DBE-46B5-83DD-03CDE62D54CA}"/>
              </a:ext>
            </a:extLst>
          </p:cNvPr>
          <p:cNvSpPr/>
          <p:nvPr/>
        </p:nvSpPr>
        <p:spPr>
          <a:xfrm>
            <a:off x="6252230" y="2853406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 animBg="1"/>
      <p:bldP spid="58" grpId="1" animBg="1"/>
      <p:bldP spid="63" grpId="0" animBg="1"/>
      <p:bldP spid="6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CCBC-6653-4A6C-B998-ACD1C234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C98ED-F039-4951-A3DA-4EC5330D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DC7B66-278C-4118-8C83-8A1789F7D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585977"/>
              </p:ext>
            </p:extLst>
          </p:nvPr>
        </p:nvGraphicFramePr>
        <p:xfrm>
          <a:off x="380010" y="1889386"/>
          <a:ext cx="8385175" cy="488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78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CCBC-6653-4A6C-B998-ACD1C234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C98ED-F039-4951-A3DA-4EC5330D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DC7B66-278C-4118-8C83-8A1789F7D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867404"/>
              </p:ext>
            </p:extLst>
          </p:nvPr>
        </p:nvGraphicFramePr>
        <p:xfrm>
          <a:off x="380010" y="1889386"/>
          <a:ext cx="8385175" cy="488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41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FD3C-BBA8-461B-82CA-D76734B0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7C64-7E69-47F6-A377-61BF2596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Install:</a:t>
            </a:r>
          </a:p>
          <a:p>
            <a:r>
              <a:rPr lang="en-US" dirty="0">
                <a:hlinkClick r:id="rId2"/>
              </a:rPr>
              <a:t>https://github.com/brynportella/RAP-210308/blob/main/environment-setup/git-install-mac.md</a:t>
            </a:r>
            <a:endParaRPr lang="en-US" dirty="0"/>
          </a:p>
          <a:p>
            <a:r>
              <a:rPr lang="en-US" dirty="0"/>
              <a:t>Windows Install:</a:t>
            </a:r>
          </a:p>
          <a:p>
            <a:r>
              <a:rPr lang="en-US" dirty="0">
                <a:hlinkClick r:id="rId3"/>
              </a:rPr>
              <a:t>https://github.com/jhigherevature/210712-JavaPrimer/blob/main/installation/README.md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5123-C5BE-42D1-9D18-55D38A43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4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3FBC-2B73-4977-92C7-530D4CE4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Useful Commands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39AC91-A8EC-4CD1-80D0-3E144B25E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171867"/>
              </p:ext>
            </p:extLst>
          </p:nvPr>
        </p:nvGraphicFramePr>
        <p:xfrm>
          <a:off x="379413" y="1481138"/>
          <a:ext cx="8385175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583ED-CFD8-44FC-9A96-8DDCBA9A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79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01CC-4946-4562-BD71-19B62484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Repositories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50CE-DF56-4A3E-90BB-B75698C9C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42" y="1605734"/>
            <a:ext cx="838398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Forking a repository creates your own copy of a project.</a:t>
            </a:r>
          </a:p>
          <a:p>
            <a:pPr lvl="4"/>
            <a:r>
              <a:rPr lang="en-US" dirty="0"/>
              <a:t>Created using the fork button on </a:t>
            </a:r>
            <a:r>
              <a:rPr lang="en-US" dirty="0" err="1"/>
              <a:t>github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Clone this repo as you would any other to create a local copy. </a:t>
            </a:r>
          </a:p>
          <a:p>
            <a:r>
              <a:rPr lang="en-US" dirty="0"/>
              <a:t>If you want to pull in changes from the original repo- $ git pull </a:t>
            </a:r>
            <a:r>
              <a:rPr lang="en-US" u="sng" dirty="0" err="1"/>
              <a:t>url</a:t>
            </a:r>
            <a:r>
              <a:rPr lang="en-US" u="sng" dirty="0"/>
              <a:t> of original</a:t>
            </a:r>
          </a:p>
          <a:p>
            <a:r>
              <a:rPr lang="en-US" dirty="0"/>
              <a:t>If you made changes that you want the original to add in --- you create a </a:t>
            </a:r>
            <a:r>
              <a:rPr lang="en-US" i="1" dirty="0"/>
              <a:t>pull request </a:t>
            </a:r>
          </a:p>
          <a:p>
            <a:pPr lvl="1"/>
            <a:r>
              <a:rPr lang="en-US" dirty="0"/>
              <a:t>You request that they pull in your changes to their repo.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4D0F-7CBE-40B7-9CA6-55A0AEBA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0" name="Picture 2" descr="The “Fork” button">
            <a:extLst>
              <a:ext uri="{FF2B5EF4-FFF2-40B4-BE49-F238E27FC236}">
                <a16:creationId xmlns:a16="http://schemas.microsoft.com/office/drawing/2014/main" id="{31407B4A-3208-45B2-9B4F-BC0116C9A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28" y="2578593"/>
            <a:ext cx="12954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128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Computer Memory Structure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5AA88E-F54D-4DC6-BBAA-15CC2C23ACAB}"/>
              </a:ext>
            </a:extLst>
          </p:cNvPr>
          <p:cNvGrpSpPr/>
          <p:nvPr/>
        </p:nvGrpSpPr>
        <p:grpSpPr>
          <a:xfrm>
            <a:off x="1189607" y="1656813"/>
            <a:ext cx="6764786" cy="4552882"/>
            <a:chOff x="1935332" y="1603547"/>
            <a:chExt cx="5273337" cy="3625974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FC0312FF-3F46-4C83-99A0-21E9DF44680E}"/>
                </a:ext>
              </a:extLst>
            </p:cNvPr>
            <p:cNvSpPr/>
            <p:nvPr/>
          </p:nvSpPr>
          <p:spPr>
            <a:xfrm>
              <a:off x="1935333" y="1603547"/>
              <a:ext cx="5273336" cy="3625974"/>
            </a:xfrm>
            <a:prstGeom prst="triangle">
              <a:avLst>
                <a:gd name="adj" fmla="val 5018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40146557-C35F-4786-A5CC-0F5236A880ED}"/>
                </a:ext>
              </a:extLst>
            </p:cNvPr>
            <p:cNvSpPr/>
            <p:nvPr/>
          </p:nvSpPr>
          <p:spPr>
            <a:xfrm>
              <a:off x="3537894" y="2440158"/>
              <a:ext cx="2115449" cy="613494"/>
            </a:xfrm>
            <a:prstGeom prst="trapezoid">
              <a:avLst>
                <a:gd name="adj" fmla="val 75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CPU Cache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E8EE6E9D-1727-4DF4-9B55-B46F76574C78}"/>
                </a:ext>
              </a:extLst>
            </p:cNvPr>
            <p:cNvSpPr/>
            <p:nvPr/>
          </p:nvSpPr>
          <p:spPr>
            <a:xfrm>
              <a:off x="1935332" y="3851212"/>
              <a:ext cx="5273336" cy="1378309"/>
            </a:xfrm>
            <a:prstGeom prst="trapezoid">
              <a:avLst>
                <a:gd name="adj" fmla="val 73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Permanent Storage- Hard Disk</a:t>
              </a: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4C5B0C33-1156-474C-9794-5B22DCF95658}"/>
                </a:ext>
              </a:extLst>
            </p:cNvPr>
            <p:cNvSpPr/>
            <p:nvPr/>
          </p:nvSpPr>
          <p:spPr>
            <a:xfrm>
              <a:off x="2992432" y="3085412"/>
              <a:ext cx="3191108" cy="692564"/>
            </a:xfrm>
            <a:prstGeom prst="trapezoid">
              <a:avLst>
                <a:gd name="adj" fmla="val 765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RAM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2750A23-CA13-4F68-89D4-0DBFC75220F1}"/>
                </a:ext>
              </a:extLst>
            </p:cNvPr>
            <p:cNvSpPr/>
            <p:nvPr/>
          </p:nvSpPr>
          <p:spPr>
            <a:xfrm>
              <a:off x="4021584" y="1628479"/>
              <a:ext cx="1127465" cy="7673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A8A4E3-8434-40CC-B1DA-832E79AB3679}"/>
                </a:ext>
              </a:extLst>
            </p:cNvPr>
            <p:cNvSpPr txBox="1"/>
            <p:nvPr/>
          </p:nvSpPr>
          <p:spPr>
            <a:xfrm>
              <a:off x="4358914" y="1935082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Print" panose="02000600000000000000" pitchFamily="2" charset="0"/>
                </a:rPr>
                <a:t>CPU</a:t>
              </a:r>
            </a:p>
          </p:txBody>
        </p:sp>
      </p:grpSp>
      <p:sp>
        <p:nvSpPr>
          <p:cNvPr id="13" name="Left Brace 12">
            <a:extLst>
              <a:ext uri="{FF2B5EF4-FFF2-40B4-BE49-F238E27FC236}">
                <a16:creationId xmlns:a16="http://schemas.microsoft.com/office/drawing/2014/main" id="{02743121-0DA5-40CB-B611-37F7608A4BD2}"/>
              </a:ext>
            </a:extLst>
          </p:cNvPr>
          <p:cNvSpPr/>
          <p:nvPr/>
        </p:nvSpPr>
        <p:spPr>
          <a:xfrm>
            <a:off x="1925731" y="1718876"/>
            <a:ext cx="577049" cy="2592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EBB0D-AB73-4A20-AFF2-DF4BB8F128EA}"/>
              </a:ext>
            </a:extLst>
          </p:cNvPr>
          <p:cNvSpPr txBox="1"/>
          <p:nvPr/>
        </p:nvSpPr>
        <p:spPr>
          <a:xfrm>
            <a:off x="461298" y="2775014"/>
            <a:ext cx="147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Temporary Storage </a:t>
            </a:r>
          </a:p>
        </p:txBody>
      </p:sp>
    </p:spTree>
    <p:extLst>
      <p:ext uri="{BB962C8B-B14F-4D97-AF65-F5344CB8AC3E}">
        <p14:creationId xmlns:p14="http://schemas.microsoft.com/office/powerpoint/2010/main" val="1887985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Categories of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8842-1B3D-406C-952C-0E1D3252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971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Binary</a:t>
            </a:r>
          </a:p>
          <a:p>
            <a:pPr lvl="1"/>
            <a:r>
              <a:rPr lang="en-US" dirty="0"/>
              <a:t>“0’s and 1’s”, lowest level language, not actually written</a:t>
            </a:r>
          </a:p>
          <a:p>
            <a:r>
              <a:rPr lang="en-US" dirty="0"/>
              <a:t>Assembly</a:t>
            </a:r>
          </a:p>
          <a:p>
            <a:pPr lvl="1"/>
            <a:r>
              <a:rPr lang="en-US" dirty="0"/>
              <a:t>Language used by the processor (CPU) to generate binary.</a:t>
            </a:r>
          </a:p>
          <a:p>
            <a:r>
              <a:rPr lang="en-US" dirty="0"/>
              <a:t>Compiled Languages</a:t>
            </a:r>
          </a:p>
          <a:p>
            <a:pPr lvl="1"/>
            <a:r>
              <a:rPr lang="en-US" dirty="0"/>
              <a:t>Written in plain text, so need to be transformed into another form that can be directly used by the CPU (Assembly) or another application (interpreted language)</a:t>
            </a:r>
          </a:p>
          <a:p>
            <a:r>
              <a:rPr lang="en-US" dirty="0"/>
              <a:t>Interpreted / Scripting Languages</a:t>
            </a:r>
          </a:p>
          <a:p>
            <a:pPr lvl="1"/>
            <a:r>
              <a:rPr lang="en-US" dirty="0"/>
              <a:t>Treated as a series of instructions by other software which in turn generates Assembly from it.</a:t>
            </a:r>
          </a:p>
          <a:p>
            <a:pPr lvl="1"/>
            <a:r>
              <a:rPr lang="en-US" dirty="0"/>
              <a:t>Interpreted languages are generally not human-readable, scripting languages are.</a:t>
            </a:r>
          </a:p>
          <a:p>
            <a:r>
              <a:rPr lang="en-US" dirty="0"/>
              <a:t>Markup Languages</a:t>
            </a:r>
          </a:p>
          <a:p>
            <a:pPr lvl="1"/>
            <a:r>
              <a:rPr lang="en-US" dirty="0"/>
              <a:t>Used by another application to give context to or </a:t>
            </a:r>
            <a:r>
              <a:rPr lang="en-US" i="1" dirty="0"/>
              <a:t>describe</a:t>
            </a:r>
            <a:r>
              <a:rPr lang="en-US" dirty="0"/>
              <a:t> static content. Not “programming”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63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F1DF-AB2D-410C-88A4-6CE96103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Decimal Number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4A14A-AEAC-47AA-B54B-28A0E72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ED7455-6543-474C-82D6-4825DA6CE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6275"/>
              </p:ext>
            </p:extLst>
          </p:nvPr>
        </p:nvGraphicFramePr>
        <p:xfrm>
          <a:off x="1241266" y="1179203"/>
          <a:ext cx="5736000" cy="1989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00">
                  <a:extLst>
                    <a:ext uri="{9D8B030D-6E8A-4147-A177-3AD203B41FA5}">
                      <a16:colId xmlns:a16="http://schemas.microsoft.com/office/drawing/2014/main" val="2038903239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2478916797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1885277261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2149943875"/>
                    </a:ext>
                  </a:extLst>
                </a:gridCol>
              </a:tblGrid>
              <a:tr h="483576">
                <a:tc>
                  <a:txBody>
                    <a:bodyPr/>
                    <a:lstStyle/>
                    <a:p>
                      <a:r>
                        <a:rPr lang="en-US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Hundreds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01378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noProof="0" dirty="0">
                          <a:latin typeface="Arial"/>
                        </a:rPr>
                        <a:t>10</a:t>
                      </a: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</a:t>
                      </a:r>
                      <a:endParaRPr 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16065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="0" i="0" u="none" strike="noStrike" baseline="30000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1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962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F1DF-AB2D-410C-88A4-6CE96103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Binary Number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4A14A-AEAC-47AA-B54B-28A0E72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ED7455-6543-474C-82D6-4825DA6CE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54897"/>
              </p:ext>
            </p:extLst>
          </p:nvPr>
        </p:nvGraphicFramePr>
        <p:xfrm>
          <a:off x="362036" y="1406769"/>
          <a:ext cx="8502848" cy="1989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6">
                  <a:extLst>
                    <a:ext uri="{9D8B030D-6E8A-4147-A177-3AD203B41FA5}">
                      <a16:colId xmlns:a16="http://schemas.microsoft.com/office/drawing/2014/main" val="1040295464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1316418110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3619178529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539768668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038903239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478916797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1885277261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149943875"/>
                    </a:ext>
                  </a:extLst>
                </a:gridCol>
              </a:tblGrid>
              <a:tr h="48357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01378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noProof="0" dirty="0">
                          <a:latin typeface="Arial"/>
                        </a:rPr>
                        <a:t>2</a:t>
                      </a: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</a:t>
                      </a:r>
                      <a:endParaRPr 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16065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="0" i="0" u="none" strike="noStrike" baseline="30000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600" baseline="30000" dirty="0"/>
                    </a:p>
                    <a:p>
                      <a:pPr lvl="0">
                        <a:buNone/>
                      </a:pPr>
                      <a:r>
                        <a:rPr lang="en-US" sz="36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1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24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What is Compilation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265408"/>
            <a:ext cx="8384100" cy="5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Computer hardware runs on binary code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registers of a CPU are capable of converting Assembly code into binary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So how do we get Assembly from Java?</a:t>
            </a:r>
            <a:endParaRPr dirty="0"/>
          </a:p>
          <a:p>
            <a:pPr marL="742950" lvl="1" indent="-3111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“Oracle's JDK software contains a compiler from source code written in the Java programming language to the instruction set of the Java Virtual Machine, and a run-time system that implements the Java Virtual Machine itself”-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Oracle specs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At runtime, the JVM compiles the bytecode into machine code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This is called Just-In-Time (JIT) compilation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48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13E3-22F2-4DE2-A66C-D3EA4DAF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Missing?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B891-5ADC-4745-891C-F7005B38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Frameworks! Libraries!</a:t>
            </a:r>
          </a:p>
          <a:p>
            <a:pPr lvl="1"/>
            <a:r>
              <a:rPr lang="en-US" dirty="0"/>
              <a:t>Library: utilities written by someone else to perform complex work with a simple(r) API.</a:t>
            </a:r>
          </a:p>
          <a:p>
            <a:pPr lvl="2"/>
            <a:r>
              <a:rPr lang="en-US" dirty="0"/>
              <a:t>JDBC Drivers: Java libraries to facilitate sending SQL queries from a Java application to a database, and translating the results into Java code</a:t>
            </a:r>
          </a:p>
          <a:p>
            <a:pPr lvl="2"/>
            <a:r>
              <a:rPr lang="en-US" dirty="0" err="1"/>
              <a:t>JQuery</a:t>
            </a:r>
            <a:r>
              <a:rPr lang="en-US" dirty="0"/>
              <a:t>: JavaScript library for simplifying many common JavaScript tasks</a:t>
            </a:r>
          </a:p>
          <a:p>
            <a:pPr lvl="1"/>
            <a:r>
              <a:rPr lang="en-US" dirty="0"/>
              <a:t>Framework: Larger utilities designed to run your code </a:t>
            </a:r>
            <a:r>
              <a:rPr lang="en-US" i="1" dirty="0"/>
              <a:t>for you</a:t>
            </a:r>
            <a:r>
              <a:rPr lang="en-US" dirty="0"/>
              <a:t> (i.e. you write code specifically to be used by the framework) to make certain tasks easier.</a:t>
            </a:r>
          </a:p>
          <a:p>
            <a:pPr lvl="2"/>
            <a:r>
              <a:rPr lang="en-US" dirty="0"/>
              <a:t>Spring: Java framework for building applications that are extremely easy to expand and test.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8CF56-3E30-418C-85BA-A6C93FB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3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15D10-38EF-4ED0-99EE-A9CEF2E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15CE8-6376-4616-8C5B-24AA909D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file system informs how files are stored, named and accessed. </a:t>
            </a:r>
          </a:p>
          <a:p>
            <a:r>
              <a:rPr lang="en-US" dirty="0"/>
              <a:t>Typically forms a tree like structure with some root or top level directory and then directories nested within that.</a:t>
            </a:r>
          </a:p>
          <a:p>
            <a:pPr lvl="1"/>
            <a:r>
              <a:rPr lang="en-US" dirty="0"/>
              <a:t> In Unix, your root directory is represented by the / character</a:t>
            </a:r>
          </a:p>
          <a:p>
            <a:pPr lvl="1"/>
            <a:r>
              <a:rPr lang="en-US" dirty="0"/>
              <a:t>The . character represents the current directory. Furthermore, .. represents the parent directory.</a:t>
            </a:r>
          </a:p>
          <a:p>
            <a:r>
              <a:rPr lang="en-US" dirty="0"/>
              <a:t>Not every user will have access to the entire filesystem and some may actually only be able to view a select section of the file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8ECD3-0215-4E70-93CE-A32AF2E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9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structure can be represented as a tree, like a file system, you can express the location of something in that structure with a </a:t>
            </a:r>
            <a:r>
              <a:rPr lang="en-US" i="1" dirty="0"/>
              <a:t>path</a:t>
            </a:r>
            <a:r>
              <a:rPr lang="en-US" dirty="0"/>
              <a:t>.</a:t>
            </a:r>
          </a:p>
          <a:p>
            <a:r>
              <a:rPr lang="en-US" dirty="0"/>
              <a:t>Absolute: path is “measured” from a root or globally fixed point</a:t>
            </a:r>
          </a:p>
          <a:p>
            <a:pPr lvl="1"/>
            <a:r>
              <a:rPr lang="en-US" dirty="0"/>
              <a:t>C:\Programs\Web\helloWorld.html</a:t>
            </a:r>
          </a:p>
          <a:p>
            <a:pPr lvl="1"/>
            <a:r>
              <a:rPr lang="en-US" dirty="0"/>
              <a:t>/Users/</a:t>
            </a:r>
            <a:r>
              <a:rPr lang="en-US" dirty="0" err="1"/>
              <a:t>Revature</a:t>
            </a:r>
            <a:r>
              <a:rPr lang="en-US" dirty="0"/>
              <a:t>/Documents/file.txt</a:t>
            </a:r>
          </a:p>
          <a:p>
            <a:r>
              <a:rPr lang="en-US" dirty="0"/>
              <a:t>Relative: measured from the location of another file or directory</a:t>
            </a:r>
          </a:p>
          <a:p>
            <a:pPr lvl="1"/>
            <a:r>
              <a:rPr lang="en-US" dirty="0"/>
              <a:t>../styles/stylesheet.css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0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5" descr="Folder outline">
            <a:extLst>
              <a:ext uri="{FF2B5EF4-FFF2-40B4-BE49-F238E27FC236}">
                <a16:creationId xmlns:a16="http://schemas.microsoft.com/office/drawing/2014/main" id="{7B59CF0D-89CD-4D43-A1CF-DCCDB22A5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" y="186976"/>
            <a:ext cx="7919328" cy="7984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327099-3F59-4D22-905F-18116E23A77F}"/>
              </a:ext>
            </a:extLst>
          </p:cNvPr>
          <p:cNvGrpSpPr/>
          <p:nvPr/>
        </p:nvGrpSpPr>
        <p:grpSpPr>
          <a:xfrm>
            <a:off x="896683" y="1434790"/>
            <a:ext cx="8082817" cy="5383722"/>
            <a:chOff x="896683" y="1434790"/>
            <a:chExt cx="5697404" cy="3786960"/>
          </a:xfrm>
        </p:grpSpPr>
        <p:pic>
          <p:nvPicPr>
            <p:cNvPr id="9" name="Graphic 5" descr="Folder outline">
              <a:extLst>
                <a:ext uri="{FF2B5EF4-FFF2-40B4-BE49-F238E27FC236}">
                  <a16:creationId xmlns:a16="http://schemas.microsoft.com/office/drawing/2014/main" id="{96EA5F20-549C-478E-B4D3-DA4C8F2D8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6683" y="2922740"/>
              <a:ext cx="2271131" cy="22618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C32EFB-34D0-41EF-96B5-616E0DE84B85}"/>
                </a:ext>
              </a:extLst>
            </p:cNvPr>
            <p:cNvSpPr txBox="1"/>
            <p:nvPr/>
          </p:nvSpPr>
          <p:spPr>
            <a:xfrm>
              <a:off x="2568497" y="143479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Arial"/>
                </a:rPr>
                <a:t>Folder A</a:t>
              </a:r>
            </a:p>
          </p:txBody>
        </p:sp>
        <p:pic>
          <p:nvPicPr>
            <p:cNvPr id="11" name="Graphic 5" descr="Folder outline">
              <a:extLst>
                <a:ext uri="{FF2B5EF4-FFF2-40B4-BE49-F238E27FC236}">
                  <a16:creationId xmlns:a16="http://schemas.microsoft.com/office/drawing/2014/main" id="{1876C836-007E-480D-87B3-F24548177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1073" y="2959911"/>
              <a:ext cx="2271131" cy="226183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671B74-7BC1-49E8-B97B-004DD5C8DA93}"/>
                </a:ext>
              </a:extLst>
            </p:cNvPr>
            <p:cNvSpPr txBox="1"/>
            <p:nvPr/>
          </p:nvSpPr>
          <p:spPr>
            <a:xfrm>
              <a:off x="1862253" y="320969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cs typeface="Arial"/>
                </a:rPr>
                <a:t>Folder 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060C8-FCCE-46D7-B1B5-ACF66B902500}"/>
                </a:ext>
              </a:extLst>
            </p:cNvPr>
            <p:cNvSpPr txBox="1"/>
            <p:nvPr/>
          </p:nvSpPr>
          <p:spPr>
            <a:xfrm>
              <a:off x="3850887" y="324686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cs typeface="Arial"/>
                </a:rPr>
                <a:t>Folder C</a:t>
              </a:r>
            </a:p>
          </p:txBody>
        </p:sp>
        <p:pic>
          <p:nvPicPr>
            <p:cNvPr id="16" name="Graphic 16" descr="Document with solid fill">
              <a:extLst>
                <a:ext uri="{FF2B5EF4-FFF2-40B4-BE49-F238E27FC236}">
                  <a16:creationId xmlns:a16="http://schemas.microsoft.com/office/drawing/2014/main" id="{5E8BC1A2-65A9-4F7A-BE34-04A63B84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24776" y="3631580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Document with solid fill">
              <a:extLst>
                <a:ext uri="{FF2B5EF4-FFF2-40B4-BE49-F238E27FC236}">
                  <a16:creationId xmlns:a16="http://schemas.microsoft.com/office/drawing/2014/main" id="{E246C411-CF57-42AF-BDE6-6BF55D345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40312" y="3631580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6" descr="Document with solid fill">
              <a:extLst>
                <a:ext uri="{FF2B5EF4-FFF2-40B4-BE49-F238E27FC236}">
                  <a16:creationId xmlns:a16="http://schemas.microsoft.com/office/drawing/2014/main" id="{8435694D-29DB-46E3-AC40-3C06A2FE1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176239" y="3678043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6" descr="Document with solid fill">
              <a:extLst>
                <a:ext uri="{FF2B5EF4-FFF2-40B4-BE49-F238E27FC236}">
                  <a16:creationId xmlns:a16="http://schemas.microsoft.com/office/drawing/2014/main" id="{CEF967E3-216E-4097-8EBD-737C87188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29629" y="1958896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151F599-D796-4785-80AC-21393003CFE6}"/>
              </a:ext>
            </a:extLst>
          </p:cNvPr>
          <p:cNvSpPr txBox="1"/>
          <p:nvPr/>
        </p:nvSpPr>
        <p:spPr>
          <a:xfrm>
            <a:off x="1218758" y="338254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Cat.html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A3AA41-3C1D-42BE-950A-72D278453E03}"/>
              </a:ext>
            </a:extLst>
          </p:cNvPr>
          <p:cNvSpPr txBox="1"/>
          <p:nvPr/>
        </p:nvSpPr>
        <p:spPr>
          <a:xfrm>
            <a:off x="1409520" y="5733247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Dog.html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9F09D2-A789-4067-BA1A-2336ABA55464}"/>
              </a:ext>
            </a:extLst>
          </p:cNvPr>
          <p:cNvSpPr txBox="1"/>
          <p:nvPr/>
        </p:nvSpPr>
        <p:spPr>
          <a:xfrm>
            <a:off x="2502199" y="5733246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Pig.html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D6FFFC-2D4F-4475-B82F-03F79D598865}"/>
              </a:ext>
            </a:extLst>
          </p:cNvPr>
          <p:cNvSpPr txBox="1"/>
          <p:nvPr/>
        </p:nvSpPr>
        <p:spPr>
          <a:xfrm>
            <a:off x="4299369" y="577637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Frog.html</a:t>
            </a:r>
          </a:p>
        </p:txBody>
      </p:sp>
    </p:spTree>
    <p:extLst>
      <p:ext uri="{BB962C8B-B14F-4D97-AF65-F5344CB8AC3E}">
        <p14:creationId xmlns:p14="http://schemas.microsoft.com/office/powerpoint/2010/main" val="219321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7BD-2539-485B-BD98-91DBFFB0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26EB-241A-4B88-87E0-AA73B9E1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execute commands for your operating system you will use a command line tool.</a:t>
            </a:r>
          </a:p>
          <a:p>
            <a:pPr lvl="1"/>
            <a:r>
              <a:rPr lang="en-US" sz="1600" dirty="0"/>
              <a:t>Command Prompt</a:t>
            </a:r>
          </a:p>
          <a:p>
            <a:pPr lvl="1"/>
            <a:r>
              <a:rPr lang="en-US" sz="1600" dirty="0"/>
              <a:t>PowerShell</a:t>
            </a:r>
          </a:p>
          <a:p>
            <a:pPr lvl="1"/>
            <a:r>
              <a:rPr lang="en-US" sz="1600" dirty="0"/>
              <a:t>Unix shell </a:t>
            </a:r>
          </a:p>
          <a:p>
            <a:pPr lvl="1"/>
            <a:r>
              <a:rPr lang="en-US" sz="1600" dirty="0"/>
              <a:t>Terminal</a:t>
            </a:r>
          </a:p>
          <a:p>
            <a:pPr lvl="1"/>
            <a:r>
              <a:rPr lang="en-US" sz="1600" dirty="0" err="1"/>
              <a:t>GitBash</a:t>
            </a:r>
            <a:r>
              <a:rPr lang="en-US" sz="1600" dirty="0"/>
              <a:t> &lt; this is the one we will use </a:t>
            </a:r>
          </a:p>
          <a:p>
            <a:r>
              <a:rPr lang="en-US" dirty="0"/>
              <a:t>Commands will be specific to your command line tool </a:t>
            </a:r>
          </a:p>
          <a:p>
            <a:pPr lvl="1"/>
            <a:r>
              <a:rPr lang="en-US" dirty="0"/>
              <a:t>Usually there’s an equivalent command in each</a:t>
            </a:r>
          </a:p>
          <a:p>
            <a:r>
              <a:rPr lang="en-US" dirty="0"/>
              <a:t>You begin with your commands executing from a particular position in your file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35BC0-7222-4FC5-8D16-EB8BE3BB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3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FC0C-CA28-4D28-9267-BEABBA80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3E40-B46D-48B7-AC2E-A9CC1932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Print working directory command </a:t>
            </a:r>
          </a:p>
          <a:p>
            <a:pPr lvl="1"/>
            <a:r>
              <a:rPr lang="en-US" dirty="0"/>
              <a:t>Prints the full name of the directory you are currently working in.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lvl="1"/>
            <a:r>
              <a:rPr lang="en-US" dirty="0"/>
              <a:t>list directory</a:t>
            </a:r>
          </a:p>
          <a:p>
            <a:pPr lvl="1"/>
            <a:r>
              <a:rPr lang="en-US" dirty="0"/>
              <a:t>see the contents of a particular directory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lvl="1"/>
            <a:r>
              <a:rPr lang="en-US" dirty="0"/>
              <a:t>change directory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make directory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2910D-715F-4461-AE42-C21F46D8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1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46D7-262F-4BAF-A42C-89162272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6C19-6EF0-45E1-81D0-FAD56944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3592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sz="2400" dirty="0"/>
              <a:t> </a:t>
            </a:r>
          </a:p>
          <a:p>
            <a:pPr lvl="1"/>
            <a:r>
              <a:rPr lang="en-US" sz="1600" dirty="0"/>
              <a:t>the clear command usually prints several blank lines such that all previous commands are no longer on the screen.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2400" dirty="0"/>
              <a:t>  </a:t>
            </a:r>
          </a:p>
          <a:p>
            <a:pPr lvl="1"/>
            <a:r>
              <a:rPr lang="en-US" sz="1600" dirty="0"/>
              <a:t>the echo command will print a string or the result of a command to the console.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sz="1600" dirty="0"/>
              <a:t>The &gt; operator will redirect the output of a command to a file. The file will be created or overwritten if it already exists. ex. ls . &gt; log.txt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</a:p>
          <a:p>
            <a:pPr lvl="1"/>
            <a:r>
              <a:rPr lang="en-US" sz="1600" dirty="0"/>
              <a:t> The &gt;&gt; operator acts the same way as the &gt; operator but appends output to the file instead of overwriting if it exists.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</a:p>
          <a:p>
            <a:pPr lvl="1"/>
            <a:r>
              <a:rPr lang="en-US" sz="1600" dirty="0"/>
              <a:t> the grep command prints any lines in a file or files that match a given pattern. By default, grep interprets the pattern as a basic regular expression.</a:t>
            </a:r>
          </a:p>
          <a:p>
            <a:pPr lvl="1"/>
            <a:r>
              <a:rPr lang="en-US" sz="1600" dirty="0"/>
              <a:t>Print all lines in hello.txt that contain the word goodbye: grep goodbye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EDF49-F74B-4AF2-8FC7-DFE8E255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4EC2-3FE2-4A62-BD3B-C8E23A4E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21C7-8775-4970-8CBA-84DA2FCD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lvl="1"/>
            <a:r>
              <a:rPr lang="en-US" dirty="0"/>
              <a:t>the concatenate command prints the contents of a file to the console. cat hello.txt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lvl="1"/>
            <a:r>
              <a:rPr lang="en-US" dirty="0"/>
              <a:t>the head command prints the first ten lines of a file to the console. head hello.txt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  <a:p>
            <a:pPr lvl="1"/>
            <a:r>
              <a:rPr lang="en-US" dirty="0"/>
              <a:t>the tail command prints the last ten lines of a file to the console. tail hello.txt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</a:p>
          <a:p>
            <a:pPr lvl="1"/>
            <a:r>
              <a:rPr lang="en-US" dirty="0"/>
              <a:t>the touch command allows you to modify the timestamp of a file. This command is usually used to create empty files, as an empty file is created if touch is given a file name that does not exist. touch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63049-06B3-49D9-8665-FDAE541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206</TotalTime>
  <Words>1853</Words>
  <Application>Microsoft Office PowerPoint</Application>
  <PresentationFormat>On-screen Show (4:3)</PresentationFormat>
  <Paragraphs>280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Segoe Print</vt:lpstr>
      <vt:lpstr>Symbol</vt:lpstr>
      <vt:lpstr>Times New Roman</vt:lpstr>
      <vt:lpstr>Revature</vt:lpstr>
      <vt:lpstr>Git Basics and CS foundations</vt:lpstr>
      <vt:lpstr>Install Git </vt:lpstr>
      <vt:lpstr>File System</vt:lpstr>
      <vt:lpstr>Absolute and Relative Paths</vt:lpstr>
      <vt:lpstr>Absolute and Relative Paths</vt:lpstr>
      <vt:lpstr>Command Line</vt:lpstr>
      <vt:lpstr>Common BASH Commands</vt:lpstr>
      <vt:lpstr>Common BASH Commands (cont…)</vt:lpstr>
      <vt:lpstr>Common BASH Commands (cont…)</vt:lpstr>
      <vt:lpstr>Common BASH Commands (cont…)</vt:lpstr>
      <vt:lpstr>Common BASH Commands (cont…)</vt:lpstr>
      <vt:lpstr>Getting help with the command line</vt:lpstr>
      <vt:lpstr>Git</vt:lpstr>
      <vt:lpstr>Basic Add Program to GitHub</vt:lpstr>
      <vt:lpstr>PowerPoint Presentation</vt:lpstr>
      <vt:lpstr>Adding an existing repo to github</vt:lpstr>
      <vt:lpstr>Branching</vt:lpstr>
      <vt:lpstr>Create branch</vt:lpstr>
      <vt:lpstr>Merge branch</vt:lpstr>
      <vt:lpstr>Additional Useful Commands</vt:lpstr>
      <vt:lpstr>Forking Repositories </vt:lpstr>
      <vt:lpstr>Computer Memory Structure</vt:lpstr>
      <vt:lpstr>Broad Categories of Languages</vt:lpstr>
      <vt:lpstr>Decimal Number System</vt:lpstr>
      <vt:lpstr>Binary Number System</vt:lpstr>
      <vt:lpstr>What is Compilation</vt:lpstr>
      <vt:lpstr>What’s Missing?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Joseph Highe</cp:lastModifiedBy>
  <cp:revision>8</cp:revision>
  <dcterms:created xsi:type="dcterms:W3CDTF">2021-05-06T15:03:45Z</dcterms:created>
  <dcterms:modified xsi:type="dcterms:W3CDTF">2021-08-08T20:11:00Z</dcterms:modified>
</cp:coreProperties>
</file>