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2"/>
    <p:sldId id="257" r:id="rId3"/>
    <p:sldId id="258" r:id="rId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501941-46A6-475E-BDD8-1BF2A073E5DC}" v="6" dt="2024-11-18T08:35:21.559"/>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notesMaster" Target="notesMasters/notesMaster1.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kash Sarate, Hrishikesh" userId="f6547f18-de2c-41c1-aca7-31bf51e1a004" providerId="ADAL" clId="{6763F8C3-3ECE-417C-90B5-E66537F0FCCC}"/>
    <pc:docChg chg="modSld">
      <pc:chgData name="Prakash Sarate, Hrishikesh" userId="f6547f18-de2c-41c1-aca7-31bf51e1a004" providerId="ADAL" clId="{6763F8C3-3ECE-417C-90B5-E66537F0FCCC}" dt="2024-01-10T08:53:43.796" v="14"/>
      <pc:docMkLst>
        <pc:docMk/>
      </pc:docMkLst>
      <pc:sldChg chg="delSp modSp mod">
        <pc:chgData name="Prakash Sarate, Hrishikesh" userId="f6547f18-de2c-41c1-aca7-31bf51e1a004" providerId="ADAL" clId="{6763F8C3-3ECE-417C-90B5-E66537F0FCCC}" dt="2024-01-10T08:53:43.796" v="14"/>
        <pc:sldMkLst>
          <pc:docMk/>
          <pc:sldMk cId="0" sldId="256"/>
        </pc:sldMkLst>
        <pc:spChg chg="mod">
          <ac:chgData name="Prakash Sarate, Hrishikesh" userId="f6547f18-de2c-41c1-aca7-31bf51e1a004" providerId="ADAL" clId="{6763F8C3-3ECE-417C-90B5-E66537F0FCCC}" dt="2024-01-10T08:53:37.319" v="12" actId="113"/>
          <ac:spMkLst>
            <pc:docMk/>
            <pc:sldMk cId="0" sldId="256"/>
            <ac:spMk id="17" creationId="{00000000-0000-0000-0000-000000000000}"/>
          </ac:spMkLst>
        </pc:spChg>
        <pc:spChg chg="mod">
          <ac:chgData name="Prakash Sarate, Hrishikesh" userId="f6547f18-de2c-41c1-aca7-31bf51e1a004" providerId="ADAL" clId="{6763F8C3-3ECE-417C-90B5-E66537F0FCCC}" dt="2024-01-10T08:52:48.453" v="7" actId="1076"/>
          <ac:spMkLst>
            <pc:docMk/>
            <pc:sldMk cId="0" sldId="256"/>
            <ac:spMk id="18" creationId="{00000000-0000-0000-0000-000000000000}"/>
          </ac:spMkLst>
        </pc:spChg>
        <pc:spChg chg="del mod">
          <ac:chgData name="Prakash Sarate, Hrishikesh" userId="f6547f18-de2c-41c1-aca7-31bf51e1a004" providerId="ADAL" clId="{6763F8C3-3ECE-417C-90B5-E66537F0FCCC}" dt="2024-01-10T08:53:43.796" v="14"/>
          <ac:spMkLst>
            <pc:docMk/>
            <pc:sldMk cId="0" sldId="256"/>
            <ac:spMk id="19" creationId="{00000000-0000-0000-0000-000000000000}"/>
          </ac:spMkLst>
        </pc:spChg>
        <pc:spChg chg="mod">
          <ac:chgData name="Prakash Sarate, Hrishikesh" userId="f6547f18-de2c-41c1-aca7-31bf51e1a004" providerId="ADAL" clId="{6763F8C3-3ECE-417C-90B5-E66537F0FCCC}" dt="2024-01-10T08:52:43.904" v="6" actId="1076"/>
          <ac:spMkLst>
            <pc:docMk/>
            <pc:sldMk cId="0" sldId="256"/>
            <ac:spMk id="20" creationId="{00000000-0000-0000-0000-000000000000}"/>
          </ac:spMkLst>
        </pc:spChg>
        <pc:spChg chg="mod">
          <ac:chgData name="Prakash Sarate, Hrishikesh" userId="f6547f18-de2c-41c1-aca7-31bf51e1a004" providerId="ADAL" clId="{6763F8C3-3ECE-417C-90B5-E66537F0FCCC}" dt="2024-01-10T08:52:54.951" v="8" actId="1076"/>
          <ac:spMkLst>
            <pc:docMk/>
            <pc:sldMk cId="0" sldId="256"/>
            <ac:spMk id="21" creationId="{00000000-0000-0000-0000-000000000000}"/>
          </ac:spMkLst>
        </pc:spChg>
      </pc:sldChg>
    </pc:docChg>
  </pc:docChgLst>
  <pc:docChgLst>
    <pc:chgData name="Prakash Sarate, Hrishikesh" userId="f6547f18-de2c-41c1-aca7-31bf51e1a004" providerId="ADAL" clId="{36C7A8BF-5289-41BB-80F7-340561AB10E7}"/>
    <pc:docChg chg="modSld">
      <pc:chgData name="Prakash Sarate, Hrishikesh" userId="f6547f18-de2c-41c1-aca7-31bf51e1a004" providerId="ADAL" clId="{36C7A8BF-5289-41BB-80F7-340561AB10E7}" dt="2023-12-11T14:49:44.175" v="102" actId="20577"/>
      <pc:docMkLst>
        <pc:docMk/>
      </pc:docMkLst>
      <pc:sldChg chg="modSp mod">
        <pc:chgData name="Prakash Sarate, Hrishikesh" userId="f6547f18-de2c-41c1-aca7-31bf51e1a004" providerId="ADAL" clId="{36C7A8BF-5289-41BB-80F7-340561AB10E7}" dt="2023-12-11T14:49:44.175" v="102" actId="20577"/>
        <pc:sldMkLst>
          <pc:docMk/>
          <pc:sldMk cId="0" sldId="256"/>
        </pc:sldMkLst>
        <pc:spChg chg="mod">
          <ac:chgData name="Prakash Sarate, Hrishikesh" userId="f6547f18-de2c-41c1-aca7-31bf51e1a004" providerId="ADAL" clId="{36C7A8BF-5289-41BB-80F7-340561AB10E7}" dt="2023-12-11T14:49:44.175" v="102" actId="20577"/>
          <ac:spMkLst>
            <pc:docMk/>
            <pc:sldMk cId="0" sldId="256"/>
            <ac:spMk id="12" creationId="{00000000-0000-0000-0000-000000000000}"/>
          </ac:spMkLst>
        </pc:spChg>
        <pc:picChg chg="mod">
          <ac:chgData name="Prakash Sarate, Hrishikesh" userId="f6547f18-de2c-41c1-aca7-31bf51e1a004" providerId="ADAL" clId="{36C7A8BF-5289-41BB-80F7-340561AB10E7}" dt="2023-12-11T14:49:01.779" v="100" actId="1076"/>
          <ac:picMkLst>
            <pc:docMk/>
            <pc:sldMk cId="0" sldId="256"/>
            <ac:picMk id="3" creationId="{00000000-0000-0000-0000-000000000000}"/>
          </ac:picMkLst>
        </pc:picChg>
      </pc:sldChg>
    </pc:docChg>
  </pc:docChgLst>
  <pc:docChgLst>
    <pc:chgData name="Prakash Sarate, Hrishikesh" userId="f6547f18-de2c-41c1-aca7-31bf51e1a004" providerId="ADAL" clId="{EC0B8588-6CA4-4ADD-9C6E-51DE6266B186}"/>
    <pc:docChg chg="undo custSel modSld">
      <pc:chgData name="Prakash Sarate, Hrishikesh" userId="f6547f18-de2c-41c1-aca7-31bf51e1a004" providerId="ADAL" clId="{EC0B8588-6CA4-4ADD-9C6E-51DE6266B186}" dt="2024-02-12T06:37:17.996" v="701" actId="113"/>
      <pc:docMkLst>
        <pc:docMk/>
      </pc:docMkLst>
      <pc:sldChg chg="modSp mod">
        <pc:chgData name="Prakash Sarate, Hrishikesh" userId="f6547f18-de2c-41c1-aca7-31bf51e1a004" providerId="ADAL" clId="{EC0B8588-6CA4-4ADD-9C6E-51DE6266B186}" dt="2024-02-12T06:37:17.996" v="701" actId="113"/>
        <pc:sldMkLst>
          <pc:docMk/>
          <pc:sldMk cId="0" sldId="256"/>
        </pc:sldMkLst>
        <pc:spChg chg="mod">
          <ac:chgData name="Prakash Sarate, Hrishikesh" userId="f6547f18-de2c-41c1-aca7-31bf51e1a004" providerId="ADAL" clId="{EC0B8588-6CA4-4ADD-9C6E-51DE6266B186}" dt="2024-02-12T06:35:30.752" v="650" actId="1076"/>
          <ac:spMkLst>
            <pc:docMk/>
            <pc:sldMk cId="0" sldId="256"/>
            <ac:spMk id="9" creationId="{00000000-0000-0000-0000-000000000000}"/>
          </ac:spMkLst>
        </pc:spChg>
        <pc:spChg chg="mod">
          <ac:chgData name="Prakash Sarate, Hrishikesh" userId="f6547f18-de2c-41c1-aca7-31bf51e1a004" providerId="ADAL" clId="{EC0B8588-6CA4-4ADD-9C6E-51DE6266B186}" dt="2024-02-12T06:36:03.601" v="661" actId="20577"/>
          <ac:spMkLst>
            <pc:docMk/>
            <pc:sldMk cId="0" sldId="256"/>
            <ac:spMk id="10" creationId="{00000000-0000-0000-0000-000000000000}"/>
          </ac:spMkLst>
        </pc:spChg>
        <pc:spChg chg="mod">
          <ac:chgData name="Prakash Sarate, Hrishikesh" userId="f6547f18-de2c-41c1-aca7-31bf51e1a004" providerId="ADAL" clId="{EC0B8588-6CA4-4ADD-9C6E-51DE6266B186}" dt="2024-02-12T06:29:24.236" v="79" actId="20577"/>
          <ac:spMkLst>
            <pc:docMk/>
            <pc:sldMk cId="0" sldId="256"/>
            <ac:spMk id="12" creationId="{00000000-0000-0000-0000-000000000000}"/>
          </ac:spMkLst>
        </pc:spChg>
        <pc:spChg chg="mod">
          <ac:chgData name="Prakash Sarate, Hrishikesh" userId="f6547f18-de2c-41c1-aca7-31bf51e1a004" providerId="ADAL" clId="{EC0B8588-6CA4-4ADD-9C6E-51DE6266B186}" dt="2024-02-12T06:29:23.148" v="77" actId="1076"/>
          <ac:spMkLst>
            <pc:docMk/>
            <pc:sldMk cId="0" sldId="256"/>
            <ac:spMk id="13" creationId="{00000000-0000-0000-0000-000000000000}"/>
          </ac:spMkLst>
        </pc:spChg>
        <pc:spChg chg="mod">
          <ac:chgData name="Prakash Sarate, Hrishikesh" userId="f6547f18-de2c-41c1-aca7-31bf51e1a004" providerId="ADAL" clId="{EC0B8588-6CA4-4ADD-9C6E-51DE6266B186}" dt="2024-02-12T06:37:17.996" v="701" actId="113"/>
          <ac:spMkLst>
            <pc:docMk/>
            <pc:sldMk cId="0" sldId="256"/>
            <ac:spMk id="17" creationId="{00000000-0000-0000-0000-000000000000}"/>
          </ac:spMkLst>
        </pc:spChg>
        <pc:picChg chg="mod">
          <ac:chgData name="Prakash Sarate, Hrishikesh" userId="f6547f18-de2c-41c1-aca7-31bf51e1a004" providerId="ADAL" clId="{EC0B8588-6CA4-4ADD-9C6E-51DE6266B186}" dt="2024-02-12T06:35:18.289" v="648" actId="1076"/>
          <ac:picMkLst>
            <pc:docMk/>
            <pc:sldMk cId="0" sldId="256"/>
            <ac:picMk id="3" creationId="{00000000-0000-0000-0000-000000000000}"/>
          </ac:picMkLst>
        </pc:picChg>
      </pc:sldChg>
    </pc:docChg>
  </pc:docChgLst>
  <pc:docChgLst>
    <pc:chgData name="Prakash Sarate, Hrishikesh" userId="f6547f18-de2c-41c1-aca7-31bf51e1a004" providerId="ADAL" clId="{FE501941-46A6-475E-BDD8-1BF2A073E5DC}"/>
    <pc:docChg chg="undo custSel addSld modSld">
      <pc:chgData name="Prakash Sarate, Hrishikesh" userId="f6547f18-de2c-41c1-aca7-31bf51e1a004" providerId="ADAL" clId="{FE501941-46A6-475E-BDD8-1BF2A073E5DC}" dt="2024-11-18T08:44:12.162" v="408" actId="20577"/>
      <pc:docMkLst>
        <pc:docMk/>
      </pc:docMkLst>
      <pc:sldChg chg="addSp delSp modSp mod">
        <pc:chgData name="Prakash Sarate, Hrishikesh" userId="f6547f18-de2c-41c1-aca7-31bf51e1a004" providerId="ADAL" clId="{FE501941-46A6-475E-BDD8-1BF2A073E5DC}" dt="2024-11-18T08:09:08.385" v="223" actId="20577"/>
        <pc:sldMkLst>
          <pc:docMk/>
          <pc:sldMk cId="0" sldId="256"/>
        </pc:sldMkLst>
        <pc:spChg chg="mod">
          <ac:chgData name="Prakash Sarate, Hrishikesh" userId="f6547f18-de2c-41c1-aca7-31bf51e1a004" providerId="ADAL" clId="{FE501941-46A6-475E-BDD8-1BF2A073E5DC}" dt="2024-11-18T07:42:50.947" v="94" actId="20577"/>
          <ac:spMkLst>
            <pc:docMk/>
            <pc:sldMk cId="0" sldId="256"/>
            <ac:spMk id="8" creationId="{00000000-0000-0000-0000-000000000000}"/>
          </ac:spMkLst>
        </pc:spChg>
        <pc:spChg chg="del mod">
          <ac:chgData name="Prakash Sarate, Hrishikesh" userId="f6547f18-de2c-41c1-aca7-31bf51e1a004" providerId="ADAL" clId="{FE501941-46A6-475E-BDD8-1BF2A073E5DC}" dt="2024-11-18T08:05:24.309" v="167"/>
          <ac:spMkLst>
            <pc:docMk/>
            <pc:sldMk cId="0" sldId="256"/>
            <ac:spMk id="9" creationId="{00000000-0000-0000-0000-000000000000}"/>
          </ac:spMkLst>
        </pc:spChg>
        <pc:spChg chg="mod">
          <ac:chgData name="Prakash Sarate, Hrishikesh" userId="f6547f18-de2c-41c1-aca7-31bf51e1a004" providerId="ADAL" clId="{FE501941-46A6-475E-BDD8-1BF2A073E5DC}" dt="2024-11-18T07:43:06.732" v="95" actId="1076"/>
          <ac:spMkLst>
            <pc:docMk/>
            <pc:sldMk cId="0" sldId="256"/>
            <ac:spMk id="10" creationId="{00000000-0000-0000-0000-000000000000}"/>
          </ac:spMkLst>
        </pc:spChg>
        <pc:spChg chg="add mod">
          <ac:chgData name="Prakash Sarate, Hrishikesh" userId="f6547f18-de2c-41c1-aca7-31bf51e1a004" providerId="ADAL" clId="{FE501941-46A6-475E-BDD8-1BF2A073E5DC}" dt="2024-11-18T08:04:10.402" v="141" actId="20577"/>
          <ac:spMkLst>
            <pc:docMk/>
            <pc:sldMk cId="0" sldId="256"/>
            <ac:spMk id="11" creationId="{CC696FD6-1D7E-5B39-8467-C083BD7647F4}"/>
          </ac:spMkLst>
        </pc:spChg>
        <pc:spChg chg="mod">
          <ac:chgData name="Prakash Sarate, Hrishikesh" userId="f6547f18-de2c-41c1-aca7-31bf51e1a004" providerId="ADAL" clId="{FE501941-46A6-475E-BDD8-1BF2A073E5DC}" dt="2024-11-18T08:02:17.680" v="120" actId="403"/>
          <ac:spMkLst>
            <pc:docMk/>
            <pc:sldMk cId="0" sldId="256"/>
            <ac:spMk id="12" creationId="{00000000-0000-0000-0000-000000000000}"/>
          </ac:spMkLst>
        </pc:spChg>
        <pc:spChg chg="mod">
          <ac:chgData name="Prakash Sarate, Hrishikesh" userId="f6547f18-de2c-41c1-aca7-31bf51e1a004" providerId="ADAL" clId="{FE501941-46A6-475E-BDD8-1BF2A073E5DC}" dt="2024-11-18T08:09:03.023" v="220" actId="20577"/>
          <ac:spMkLst>
            <pc:docMk/>
            <pc:sldMk cId="0" sldId="256"/>
            <ac:spMk id="13" creationId="{00000000-0000-0000-0000-000000000000}"/>
          </ac:spMkLst>
        </pc:spChg>
        <pc:spChg chg="add mod">
          <ac:chgData name="Prakash Sarate, Hrishikesh" userId="f6547f18-de2c-41c1-aca7-31bf51e1a004" providerId="ADAL" clId="{FE501941-46A6-475E-BDD8-1BF2A073E5DC}" dt="2024-11-18T08:05:53.124" v="169"/>
          <ac:spMkLst>
            <pc:docMk/>
            <pc:sldMk cId="0" sldId="256"/>
            <ac:spMk id="19" creationId="{00000000-0000-0000-0000-000000000000}"/>
          </ac:spMkLst>
        </pc:spChg>
        <pc:spChg chg="mod">
          <ac:chgData name="Prakash Sarate, Hrishikesh" userId="f6547f18-de2c-41c1-aca7-31bf51e1a004" providerId="ADAL" clId="{FE501941-46A6-475E-BDD8-1BF2A073E5DC}" dt="2024-11-18T07:38:23.844" v="15" actId="113"/>
          <ac:spMkLst>
            <pc:docMk/>
            <pc:sldMk cId="0" sldId="256"/>
            <ac:spMk id="20" creationId="{00000000-0000-0000-0000-000000000000}"/>
          </ac:spMkLst>
        </pc:spChg>
        <pc:spChg chg="mod">
          <ac:chgData name="Prakash Sarate, Hrishikesh" userId="f6547f18-de2c-41c1-aca7-31bf51e1a004" providerId="ADAL" clId="{FE501941-46A6-475E-BDD8-1BF2A073E5DC}" dt="2024-11-18T07:38:36.838" v="16" actId="1076"/>
          <ac:spMkLst>
            <pc:docMk/>
            <pc:sldMk cId="0" sldId="256"/>
            <ac:spMk id="21" creationId="{00000000-0000-0000-0000-000000000000}"/>
          </ac:spMkLst>
        </pc:spChg>
        <pc:spChg chg="del mod">
          <ac:chgData name="Prakash Sarate, Hrishikesh" userId="f6547f18-de2c-41c1-aca7-31bf51e1a004" providerId="ADAL" clId="{FE501941-46A6-475E-BDD8-1BF2A073E5DC}" dt="2024-11-18T08:05:49.355" v="168" actId="21"/>
          <ac:spMkLst>
            <pc:docMk/>
            <pc:sldMk cId="0" sldId="256"/>
            <ac:spMk id="28" creationId="{00000000-0000-0000-0000-000000000000}"/>
          </ac:spMkLst>
        </pc:spChg>
        <pc:spChg chg="mod">
          <ac:chgData name="Prakash Sarate, Hrishikesh" userId="f6547f18-de2c-41c1-aca7-31bf51e1a004" providerId="ADAL" clId="{FE501941-46A6-475E-BDD8-1BF2A073E5DC}" dt="2024-11-18T08:09:08.385" v="223" actId="20577"/>
          <ac:spMkLst>
            <pc:docMk/>
            <pc:sldMk cId="0" sldId="256"/>
            <ac:spMk id="29" creationId="{AA0DFC3F-E403-D5AC-C54C-56FFC94D331D}"/>
          </ac:spMkLst>
        </pc:spChg>
        <pc:spChg chg="add mod">
          <ac:chgData name="Prakash Sarate, Hrishikesh" userId="f6547f18-de2c-41c1-aca7-31bf51e1a004" providerId="ADAL" clId="{FE501941-46A6-475E-BDD8-1BF2A073E5DC}" dt="2024-11-18T08:06:45.845" v="186" actId="1076"/>
          <ac:spMkLst>
            <pc:docMk/>
            <pc:sldMk cId="0" sldId="256"/>
            <ac:spMk id="30" creationId="{AF9648A4-9F47-6660-A7C4-D994933D326E}"/>
          </ac:spMkLst>
        </pc:spChg>
        <pc:graphicFrameChg chg="modGraphic">
          <ac:chgData name="Prakash Sarate, Hrishikesh" userId="f6547f18-de2c-41c1-aca7-31bf51e1a004" providerId="ADAL" clId="{FE501941-46A6-475E-BDD8-1BF2A073E5DC}" dt="2024-11-18T08:05:01.421" v="165" actId="20577"/>
          <ac:graphicFrameMkLst>
            <pc:docMk/>
            <pc:sldMk cId="0" sldId="256"/>
            <ac:graphicFrameMk id="24" creationId="{00000000-0000-0000-0000-000000000000}"/>
          </ac:graphicFrameMkLst>
        </pc:graphicFrameChg>
        <pc:picChg chg="mod">
          <ac:chgData name="Prakash Sarate, Hrishikesh" userId="f6547f18-de2c-41c1-aca7-31bf51e1a004" providerId="ADAL" clId="{FE501941-46A6-475E-BDD8-1BF2A073E5DC}" dt="2024-11-18T07:40:12.401" v="70" actId="1076"/>
          <ac:picMkLst>
            <pc:docMk/>
            <pc:sldMk cId="0" sldId="256"/>
            <ac:picMk id="3" creationId="{00000000-0000-0000-0000-000000000000}"/>
          </ac:picMkLst>
        </pc:picChg>
      </pc:sldChg>
      <pc:sldChg chg="addSp delSp modSp new mod">
        <pc:chgData name="Prakash Sarate, Hrishikesh" userId="f6547f18-de2c-41c1-aca7-31bf51e1a004" providerId="ADAL" clId="{FE501941-46A6-475E-BDD8-1BF2A073E5DC}" dt="2024-11-18T08:44:12.162" v="408" actId="20577"/>
        <pc:sldMkLst>
          <pc:docMk/>
          <pc:sldMk cId="1233513604" sldId="257"/>
        </pc:sldMkLst>
        <pc:spChg chg="del">
          <ac:chgData name="Prakash Sarate, Hrishikesh" userId="f6547f18-de2c-41c1-aca7-31bf51e1a004" providerId="ADAL" clId="{FE501941-46A6-475E-BDD8-1BF2A073E5DC}" dt="2024-11-18T08:10:00.480" v="226" actId="478"/>
          <ac:spMkLst>
            <pc:docMk/>
            <pc:sldMk cId="1233513604" sldId="257"/>
            <ac:spMk id="2" creationId="{5AA8EB1C-1A09-9E4C-3F94-505F1791DC12}"/>
          </ac:spMkLst>
        </pc:spChg>
        <pc:spChg chg="del">
          <ac:chgData name="Prakash Sarate, Hrishikesh" userId="f6547f18-de2c-41c1-aca7-31bf51e1a004" providerId="ADAL" clId="{FE501941-46A6-475E-BDD8-1BF2A073E5DC}" dt="2024-11-18T08:09:58.240" v="225" actId="478"/>
          <ac:spMkLst>
            <pc:docMk/>
            <pc:sldMk cId="1233513604" sldId="257"/>
            <ac:spMk id="3" creationId="{3681655C-A2DB-3765-A327-C5DCB6B5D817}"/>
          </ac:spMkLst>
        </pc:spChg>
        <pc:spChg chg="add mod">
          <ac:chgData name="Prakash Sarate, Hrishikesh" userId="f6547f18-de2c-41c1-aca7-31bf51e1a004" providerId="ADAL" clId="{FE501941-46A6-475E-BDD8-1BF2A073E5DC}" dt="2024-11-18T08:38:20.057" v="336" actId="14100"/>
          <ac:spMkLst>
            <pc:docMk/>
            <pc:sldMk cId="1233513604" sldId="257"/>
            <ac:spMk id="4" creationId="{0563B3F4-1522-92C9-054B-4C901927DC2E}"/>
          </ac:spMkLst>
        </pc:spChg>
        <pc:spChg chg="add mod">
          <ac:chgData name="Prakash Sarate, Hrishikesh" userId="f6547f18-de2c-41c1-aca7-31bf51e1a004" providerId="ADAL" clId="{FE501941-46A6-475E-BDD8-1BF2A073E5DC}" dt="2024-11-18T08:10:11.753" v="228" actId="1076"/>
          <ac:spMkLst>
            <pc:docMk/>
            <pc:sldMk cId="1233513604" sldId="257"/>
            <ac:spMk id="5" creationId="{227417DC-574E-98BE-86AD-428BAF92CAA8}"/>
          </ac:spMkLst>
        </pc:spChg>
        <pc:spChg chg="add mod">
          <ac:chgData name="Prakash Sarate, Hrishikesh" userId="f6547f18-de2c-41c1-aca7-31bf51e1a004" providerId="ADAL" clId="{FE501941-46A6-475E-BDD8-1BF2A073E5DC}" dt="2024-11-18T08:10:11.753" v="228" actId="1076"/>
          <ac:spMkLst>
            <pc:docMk/>
            <pc:sldMk cId="1233513604" sldId="257"/>
            <ac:spMk id="6" creationId="{F43EB1CD-50FF-7A06-AFB5-ACBA46B037A2}"/>
          </ac:spMkLst>
        </pc:spChg>
        <pc:spChg chg="add mod">
          <ac:chgData name="Prakash Sarate, Hrishikesh" userId="f6547f18-de2c-41c1-aca7-31bf51e1a004" providerId="ADAL" clId="{FE501941-46A6-475E-BDD8-1BF2A073E5DC}" dt="2024-11-18T08:10:50.099" v="237" actId="20577"/>
          <ac:spMkLst>
            <pc:docMk/>
            <pc:sldMk cId="1233513604" sldId="257"/>
            <ac:spMk id="7" creationId="{556A1239-DB0E-47A4-C719-0A37766201BB}"/>
          </ac:spMkLst>
        </pc:spChg>
        <pc:spChg chg="add mod">
          <ac:chgData name="Prakash Sarate, Hrishikesh" userId="f6547f18-de2c-41c1-aca7-31bf51e1a004" providerId="ADAL" clId="{FE501941-46A6-475E-BDD8-1BF2A073E5DC}" dt="2024-11-18T08:44:12.162" v="408" actId="20577"/>
          <ac:spMkLst>
            <pc:docMk/>
            <pc:sldMk cId="1233513604" sldId="257"/>
            <ac:spMk id="8" creationId="{5C0B3E2B-C902-B666-318A-FD54DBFC1F43}"/>
          </ac:spMkLst>
        </pc:spChg>
      </pc:sldChg>
      <pc:sldChg chg="addSp delSp modSp new mod">
        <pc:chgData name="Prakash Sarate, Hrishikesh" userId="f6547f18-de2c-41c1-aca7-31bf51e1a004" providerId="ADAL" clId="{FE501941-46A6-475E-BDD8-1BF2A073E5DC}" dt="2024-11-18T08:43:21.734" v="403" actId="403"/>
        <pc:sldMkLst>
          <pc:docMk/>
          <pc:sldMk cId="20332796" sldId="258"/>
        </pc:sldMkLst>
        <pc:spChg chg="del">
          <ac:chgData name="Prakash Sarate, Hrishikesh" userId="f6547f18-de2c-41c1-aca7-31bf51e1a004" providerId="ADAL" clId="{FE501941-46A6-475E-BDD8-1BF2A073E5DC}" dt="2024-11-18T08:35:19.711" v="250" actId="478"/>
          <ac:spMkLst>
            <pc:docMk/>
            <pc:sldMk cId="20332796" sldId="258"/>
            <ac:spMk id="2" creationId="{DED5D2EB-FC26-37EA-5DB1-FB653F8E6D42}"/>
          </ac:spMkLst>
        </pc:spChg>
        <pc:spChg chg="del">
          <ac:chgData name="Prakash Sarate, Hrishikesh" userId="f6547f18-de2c-41c1-aca7-31bf51e1a004" providerId="ADAL" clId="{FE501941-46A6-475E-BDD8-1BF2A073E5DC}" dt="2024-11-18T08:35:12.042" v="249" actId="478"/>
          <ac:spMkLst>
            <pc:docMk/>
            <pc:sldMk cId="20332796" sldId="258"/>
            <ac:spMk id="3" creationId="{EF23E399-09E9-6F45-3A06-C1396A3EF6BA}"/>
          </ac:spMkLst>
        </pc:spChg>
        <pc:spChg chg="add mod">
          <ac:chgData name="Prakash Sarate, Hrishikesh" userId="f6547f18-de2c-41c1-aca7-31bf51e1a004" providerId="ADAL" clId="{FE501941-46A6-475E-BDD8-1BF2A073E5DC}" dt="2024-11-18T08:40:12.260" v="373" actId="403"/>
          <ac:spMkLst>
            <pc:docMk/>
            <pc:sldMk cId="20332796" sldId="258"/>
            <ac:spMk id="4" creationId="{646DD15E-CC89-600E-56A1-A62D38BDC365}"/>
          </ac:spMkLst>
        </pc:spChg>
        <pc:spChg chg="add mod">
          <ac:chgData name="Prakash Sarate, Hrishikesh" userId="f6547f18-de2c-41c1-aca7-31bf51e1a004" providerId="ADAL" clId="{FE501941-46A6-475E-BDD8-1BF2A073E5DC}" dt="2024-11-18T08:40:33.222" v="376" actId="20577"/>
          <ac:spMkLst>
            <pc:docMk/>
            <pc:sldMk cId="20332796" sldId="258"/>
            <ac:spMk id="5" creationId="{09D1BDDA-D533-5F23-F9B0-15B6F92AC59A}"/>
          </ac:spMkLst>
        </pc:spChg>
        <pc:spChg chg="add mod">
          <ac:chgData name="Prakash Sarate, Hrishikesh" userId="f6547f18-de2c-41c1-aca7-31bf51e1a004" providerId="ADAL" clId="{FE501941-46A6-475E-BDD8-1BF2A073E5DC}" dt="2024-11-18T08:43:05.891" v="400" actId="1076"/>
          <ac:spMkLst>
            <pc:docMk/>
            <pc:sldMk cId="20332796" sldId="258"/>
            <ac:spMk id="6" creationId="{6C6C5A78-6C45-5289-180B-ED77914F27B0}"/>
          </ac:spMkLst>
        </pc:spChg>
        <pc:spChg chg="add mod">
          <ac:chgData name="Prakash Sarate, Hrishikesh" userId="f6547f18-de2c-41c1-aca7-31bf51e1a004" providerId="ADAL" clId="{FE501941-46A6-475E-BDD8-1BF2A073E5DC}" dt="2024-11-18T08:43:11.606" v="401" actId="1076"/>
          <ac:spMkLst>
            <pc:docMk/>
            <pc:sldMk cId="20332796" sldId="258"/>
            <ac:spMk id="7" creationId="{702FB241-2D7E-3273-54C2-3D6467EF6045}"/>
          </ac:spMkLst>
        </pc:spChg>
        <pc:spChg chg="add mod">
          <ac:chgData name="Prakash Sarate, Hrishikesh" userId="f6547f18-de2c-41c1-aca7-31bf51e1a004" providerId="ADAL" clId="{FE501941-46A6-475E-BDD8-1BF2A073E5DC}" dt="2024-11-18T08:43:21.734" v="403" actId="403"/>
          <ac:spMkLst>
            <pc:docMk/>
            <pc:sldMk cId="20332796" sldId="258"/>
            <ac:spMk id="8" creationId="{E7A3EE67-DDC2-FE49-5559-529BECBB9A1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A4A2C56-9A0B-4584-A24C-3AE757E0A0B8}" type="datetimeFigureOut">
              <a:rPr lang="en-IN" smtClean="0"/>
              <a:t>18-11-2024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6CF55BF4-590A-424B-BD6A-AE1CE750AC45}" type="slidenum">
              <a:rPr lang="en-IN" smtClean="0"/>
              <a:t>‹#›</a:t>
            </a:fld>
            <a:endParaRPr lang="en-IN"/>
          </a:p>
        </p:txBody>
      </p:sp>
    </p:spTree>
    <p:extLst>
      <p:ext uri="{BB962C8B-B14F-4D97-AF65-F5344CB8AC3E}">
        <p14:creationId xmlns:p14="http://schemas.microsoft.com/office/powerpoint/2010/main" val="1072005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CF55BF4-590A-424B-BD6A-AE1CE750AC45}" type="slidenum">
              <a:rPr lang="en-IN" smtClean="0"/>
              <a:t>1</a:t>
            </a:fld>
            <a:endParaRPr lang="en-IN"/>
          </a:p>
        </p:txBody>
      </p:sp>
    </p:spTree>
    <p:extLst>
      <p:ext uri="{BB962C8B-B14F-4D97-AF65-F5344CB8AC3E}">
        <p14:creationId xmlns:p14="http://schemas.microsoft.com/office/powerpoint/2010/main" val="3633925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00" b="1" i="0">
                <a:solidFill>
                  <a:schemeClr val="bg1"/>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00" b="1" i="0">
                <a:solidFill>
                  <a:schemeClr val="bg1"/>
                </a:solidFill>
                <a:latin typeface="Verdana"/>
                <a:cs typeface="Verdana"/>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11/18/2024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00" b="1" i="0">
                <a:solidFill>
                  <a:schemeClr val="bg1"/>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11/18/2024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11/18/2024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8F8F8"/>
          </a:solidFill>
        </p:spPr>
        <p:txBody>
          <a:bodyPr wrap="square" lIns="0" tIns="0" rIns="0" bIns="0" rtlCol="0"/>
          <a:lstStyle/>
          <a:p>
            <a:endParaRPr/>
          </a:p>
        </p:txBody>
      </p:sp>
      <p:sp>
        <p:nvSpPr>
          <p:cNvPr id="17" name="bg object 17"/>
          <p:cNvSpPr/>
          <p:nvPr/>
        </p:nvSpPr>
        <p:spPr>
          <a:xfrm>
            <a:off x="11644884" y="333756"/>
            <a:ext cx="276225" cy="227329"/>
          </a:xfrm>
          <a:custGeom>
            <a:avLst/>
            <a:gdLst/>
            <a:ahLst/>
            <a:cxnLst/>
            <a:rect l="l" t="t" r="r" b="b"/>
            <a:pathLst>
              <a:path w="276225" h="227329">
                <a:moveTo>
                  <a:pt x="206883" y="0"/>
                </a:moveTo>
                <a:lnTo>
                  <a:pt x="174115" y="9665"/>
                </a:lnTo>
                <a:lnTo>
                  <a:pt x="147530" y="34832"/>
                </a:lnTo>
                <a:lnTo>
                  <a:pt x="123828" y="69759"/>
                </a:lnTo>
                <a:lnTo>
                  <a:pt x="99711" y="108703"/>
                </a:lnTo>
                <a:lnTo>
                  <a:pt x="71882" y="145923"/>
                </a:lnTo>
                <a:lnTo>
                  <a:pt x="64775" y="169177"/>
                </a:lnTo>
                <a:lnTo>
                  <a:pt x="49133" y="189087"/>
                </a:lnTo>
                <a:lnTo>
                  <a:pt x="26894" y="204019"/>
                </a:lnTo>
                <a:lnTo>
                  <a:pt x="0" y="212344"/>
                </a:lnTo>
                <a:lnTo>
                  <a:pt x="8669" y="218396"/>
                </a:lnTo>
                <a:lnTo>
                  <a:pt x="21066" y="223043"/>
                </a:lnTo>
                <a:lnTo>
                  <a:pt x="36486" y="226024"/>
                </a:lnTo>
                <a:lnTo>
                  <a:pt x="54229" y="227076"/>
                </a:lnTo>
                <a:lnTo>
                  <a:pt x="89733" y="224549"/>
                </a:lnTo>
                <a:lnTo>
                  <a:pt x="125475" y="216773"/>
                </a:lnTo>
                <a:lnTo>
                  <a:pt x="157884" y="203448"/>
                </a:lnTo>
                <a:lnTo>
                  <a:pt x="183388" y="184277"/>
                </a:lnTo>
                <a:lnTo>
                  <a:pt x="157430" y="180717"/>
                </a:lnTo>
                <a:lnTo>
                  <a:pt x="137366" y="168846"/>
                </a:lnTo>
                <a:lnTo>
                  <a:pt x="124184" y="150308"/>
                </a:lnTo>
                <a:lnTo>
                  <a:pt x="118872" y="126746"/>
                </a:lnTo>
                <a:lnTo>
                  <a:pt x="132845" y="140964"/>
                </a:lnTo>
                <a:lnTo>
                  <a:pt x="148367" y="150574"/>
                </a:lnTo>
                <a:lnTo>
                  <a:pt x="165270" y="156017"/>
                </a:lnTo>
                <a:lnTo>
                  <a:pt x="183388" y="157734"/>
                </a:lnTo>
                <a:lnTo>
                  <a:pt x="219533" y="150258"/>
                </a:lnTo>
                <a:lnTo>
                  <a:pt x="248904" y="129936"/>
                </a:lnTo>
                <a:lnTo>
                  <a:pt x="268630" y="99923"/>
                </a:lnTo>
                <a:lnTo>
                  <a:pt x="275844" y="63373"/>
                </a:lnTo>
                <a:lnTo>
                  <a:pt x="272087" y="44148"/>
                </a:lnTo>
                <a:lnTo>
                  <a:pt x="262270" y="23399"/>
                </a:lnTo>
                <a:lnTo>
                  <a:pt x="242000" y="6794"/>
                </a:lnTo>
                <a:lnTo>
                  <a:pt x="206883" y="0"/>
                </a:lnTo>
                <a:close/>
              </a:path>
            </a:pathLst>
          </a:custGeom>
          <a:solidFill>
            <a:srgbClr val="12ABDB"/>
          </a:solidFill>
        </p:spPr>
        <p:txBody>
          <a:bodyPr wrap="square" lIns="0" tIns="0" rIns="0" bIns="0" rtlCol="0"/>
          <a:lstStyle/>
          <a:p>
            <a:endParaRPr/>
          </a:p>
        </p:txBody>
      </p:sp>
      <p:sp>
        <p:nvSpPr>
          <p:cNvPr id="18" name="bg object 18"/>
          <p:cNvSpPr/>
          <p:nvPr/>
        </p:nvSpPr>
        <p:spPr>
          <a:xfrm>
            <a:off x="11501628" y="172212"/>
            <a:ext cx="419100" cy="354330"/>
          </a:xfrm>
          <a:custGeom>
            <a:avLst/>
            <a:gdLst/>
            <a:ahLst/>
            <a:cxnLst/>
            <a:rect l="l" t="t" r="r" b="b"/>
            <a:pathLst>
              <a:path w="419100" h="354330">
                <a:moveTo>
                  <a:pt x="224154" y="0"/>
                </a:moveTo>
                <a:lnTo>
                  <a:pt x="200229" y="22070"/>
                </a:lnTo>
                <a:lnTo>
                  <a:pt x="168128" y="43878"/>
                </a:lnTo>
                <a:lnTo>
                  <a:pt x="131353" y="66544"/>
                </a:lnTo>
                <a:lnTo>
                  <a:pt x="93408" y="91186"/>
                </a:lnTo>
                <a:lnTo>
                  <a:pt x="57797" y="118923"/>
                </a:lnTo>
                <a:lnTo>
                  <a:pt x="28023" y="150876"/>
                </a:lnTo>
                <a:lnTo>
                  <a:pt x="7589" y="188162"/>
                </a:lnTo>
                <a:lnTo>
                  <a:pt x="0" y="231902"/>
                </a:lnTo>
                <a:lnTo>
                  <a:pt x="5536" y="268354"/>
                </a:lnTo>
                <a:lnTo>
                  <a:pt x="45755" y="328021"/>
                </a:lnTo>
                <a:lnTo>
                  <a:pt x="97462" y="352139"/>
                </a:lnTo>
                <a:lnTo>
                  <a:pt x="117236" y="354234"/>
                </a:lnTo>
                <a:lnTo>
                  <a:pt x="137034" y="352758"/>
                </a:lnTo>
                <a:lnTo>
                  <a:pt x="173583" y="341018"/>
                </a:lnTo>
                <a:lnTo>
                  <a:pt x="215392" y="308229"/>
                </a:lnTo>
                <a:lnTo>
                  <a:pt x="243208" y="271124"/>
                </a:lnTo>
                <a:lnTo>
                  <a:pt x="267293" y="232343"/>
                </a:lnTo>
                <a:lnTo>
                  <a:pt x="290958" y="197586"/>
                </a:lnTo>
                <a:lnTo>
                  <a:pt x="317512" y="172552"/>
                </a:lnTo>
                <a:lnTo>
                  <a:pt x="350266" y="162941"/>
                </a:lnTo>
                <a:lnTo>
                  <a:pt x="407143" y="162941"/>
                </a:lnTo>
                <a:lnTo>
                  <a:pt x="399129" y="141763"/>
                </a:lnTo>
                <a:lnTo>
                  <a:pt x="376451" y="106425"/>
                </a:lnTo>
                <a:lnTo>
                  <a:pt x="347345" y="74803"/>
                </a:lnTo>
                <a:lnTo>
                  <a:pt x="294179" y="34671"/>
                </a:lnTo>
                <a:lnTo>
                  <a:pt x="234442" y="4445"/>
                </a:lnTo>
                <a:lnTo>
                  <a:pt x="231521" y="2921"/>
                </a:lnTo>
                <a:lnTo>
                  <a:pt x="228600" y="1524"/>
                </a:lnTo>
                <a:lnTo>
                  <a:pt x="224154" y="0"/>
                </a:lnTo>
                <a:close/>
              </a:path>
              <a:path w="419100" h="354330">
                <a:moveTo>
                  <a:pt x="407143" y="162941"/>
                </a:moveTo>
                <a:lnTo>
                  <a:pt x="350266" y="162941"/>
                </a:lnTo>
                <a:lnTo>
                  <a:pt x="385310" y="169695"/>
                </a:lnTo>
                <a:lnTo>
                  <a:pt x="405542" y="186213"/>
                </a:lnTo>
                <a:lnTo>
                  <a:pt x="415345" y="206875"/>
                </a:lnTo>
                <a:lnTo>
                  <a:pt x="419100" y="226060"/>
                </a:lnTo>
                <a:lnTo>
                  <a:pt x="419100" y="223012"/>
                </a:lnTo>
                <a:lnTo>
                  <a:pt x="413853" y="180673"/>
                </a:lnTo>
                <a:lnTo>
                  <a:pt x="407143" y="162941"/>
                </a:lnTo>
                <a:close/>
              </a:path>
            </a:pathLst>
          </a:custGeom>
          <a:solidFill>
            <a:srgbClr val="006FAC"/>
          </a:solidFill>
        </p:spPr>
        <p:txBody>
          <a:bodyPr wrap="square" lIns="0" tIns="0" rIns="0" bIns="0" rtlCol="0"/>
          <a:lstStyle/>
          <a:p>
            <a:endParaRPr/>
          </a:p>
        </p:txBody>
      </p:sp>
      <p:sp>
        <p:nvSpPr>
          <p:cNvPr id="2" name="Holder 2"/>
          <p:cNvSpPr>
            <a:spLocks noGrp="1"/>
          </p:cNvSpPr>
          <p:nvPr>
            <p:ph type="title"/>
          </p:nvPr>
        </p:nvSpPr>
        <p:spPr>
          <a:xfrm>
            <a:off x="2456179" y="243916"/>
            <a:ext cx="7279640" cy="346075"/>
          </a:xfrm>
          <a:prstGeom prst="rect">
            <a:avLst/>
          </a:prstGeom>
        </p:spPr>
        <p:txBody>
          <a:bodyPr wrap="square" lIns="0" tIns="0" rIns="0" bIns="0">
            <a:spAutoFit/>
          </a:bodyPr>
          <a:lstStyle>
            <a:lvl1pPr>
              <a:defRPr sz="2100" b="1" i="0">
                <a:solidFill>
                  <a:schemeClr val="bg1"/>
                </a:solidFill>
                <a:latin typeface="Verdana"/>
                <a:cs typeface="Verdana"/>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11/18/2024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mailto:saratehrishikesh17@gmail.com" TargetMode="Externa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7380" y="6650492"/>
            <a:ext cx="11702415" cy="124460"/>
          </a:xfrm>
          <a:prstGeom prst="rect">
            <a:avLst/>
          </a:prstGeom>
        </p:spPr>
        <p:txBody>
          <a:bodyPr vert="horz" wrap="square" lIns="0" tIns="635" rIns="0" bIns="0" rtlCol="0">
            <a:spAutoFit/>
          </a:bodyPr>
          <a:lstStyle/>
          <a:p>
            <a:pPr>
              <a:lnSpc>
                <a:spcPct val="100000"/>
              </a:lnSpc>
              <a:spcBef>
                <a:spcPts val="5"/>
              </a:spcBef>
              <a:tabLst>
                <a:tab pos="9352915" algn="l"/>
                <a:tab pos="11636375" algn="l"/>
              </a:tabLst>
            </a:pPr>
            <a:r>
              <a:rPr sz="800" spc="-5" dirty="0">
                <a:solidFill>
                  <a:srgbClr val="A6A6A6"/>
                </a:solidFill>
                <a:latin typeface="Verdana"/>
                <a:cs typeface="Verdana"/>
              </a:rPr>
              <a:t>P</a:t>
            </a:r>
            <a:r>
              <a:rPr sz="800" dirty="0">
                <a:solidFill>
                  <a:srgbClr val="A6A6A6"/>
                </a:solidFill>
                <a:latin typeface="Verdana"/>
                <a:cs typeface="Verdana"/>
              </a:rPr>
              <a:t>rese</a:t>
            </a:r>
            <a:r>
              <a:rPr sz="800" spc="-5" dirty="0">
                <a:solidFill>
                  <a:srgbClr val="A6A6A6"/>
                </a:solidFill>
                <a:latin typeface="Verdana"/>
                <a:cs typeface="Verdana"/>
              </a:rPr>
              <a:t>ntati</a:t>
            </a:r>
            <a:r>
              <a:rPr sz="800" dirty="0">
                <a:solidFill>
                  <a:srgbClr val="A6A6A6"/>
                </a:solidFill>
                <a:latin typeface="Verdana"/>
                <a:cs typeface="Verdana"/>
              </a:rPr>
              <a:t>on </a:t>
            </a:r>
            <a:r>
              <a:rPr sz="800" spc="-5" dirty="0">
                <a:solidFill>
                  <a:srgbClr val="A6A6A6"/>
                </a:solidFill>
                <a:latin typeface="Verdana"/>
                <a:cs typeface="Verdana"/>
              </a:rPr>
              <a:t>Titl</a:t>
            </a:r>
            <a:r>
              <a:rPr sz="800" dirty="0">
                <a:solidFill>
                  <a:srgbClr val="A6A6A6"/>
                </a:solidFill>
                <a:latin typeface="Verdana"/>
                <a:cs typeface="Verdana"/>
              </a:rPr>
              <a:t>e</a:t>
            </a:r>
            <a:r>
              <a:rPr sz="800" spc="5" dirty="0">
                <a:solidFill>
                  <a:srgbClr val="A6A6A6"/>
                </a:solidFill>
                <a:latin typeface="Verdana"/>
                <a:cs typeface="Verdana"/>
              </a:rPr>
              <a:t> </a:t>
            </a:r>
            <a:r>
              <a:rPr sz="800" dirty="0">
                <a:solidFill>
                  <a:srgbClr val="A6A6A6"/>
                </a:solidFill>
                <a:latin typeface="Verdana"/>
                <a:cs typeface="Verdana"/>
              </a:rPr>
              <a:t>|</a:t>
            </a:r>
            <a:r>
              <a:rPr sz="800" spc="10" dirty="0">
                <a:solidFill>
                  <a:srgbClr val="A6A6A6"/>
                </a:solidFill>
                <a:latin typeface="Verdana"/>
                <a:cs typeface="Verdana"/>
              </a:rPr>
              <a:t> </a:t>
            </a:r>
            <a:r>
              <a:rPr sz="800" dirty="0">
                <a:solidFill>
                  <a:srgbClr val="A6A6A6"/>
                </a:solidFill>
                <a:latin typeface="Verdana"/>
                <a:cs typeface="Verdana"/>
              </a:rPr>
              <a:t>A</a:t>
            </a:r>
            <a:r>
              <a:rPr sz="800" spc="-5" dirty="0">
                <a:solidFill>
                  <a:srgbClr val="A6A6A6"/>
                </a:solidFill>
                <a:latin typeface="Verdana"/>
                <a:cs typeface="Verdana"/>
              </a:rPr>
              <a:t>uth</a:t>
            </a:r>
            <a:r>
              <a:rPr sz="800" dirty="0">
                <a:solidFill>
                  <a:srgbClr val="A6A6A6"/>
                </a:solidFill>
                <a:latin typeface="Verdana"/>
                <a:cs typeface="Verdana"/>
              </a:rPr>
              <a:t>or</a:t>
            </a:r>
            <a:r>
              <a:rPr sz="800" spc="10" dirty="0">
                <a:solidFill>
                  <a:srgbClr val="A6A6A6"/>
                </a:solidFill>
                <a:latin typeface="Verdana"/>
                <a:cs typeface="Verdana"/>
              </a:rPr>
              <a:t> </a:t>
            </a:r>
            <a:r>
              <a:rPr sz="800" dirty="0">
                <a:solidFill>
                  <a:srgbClr val="A6A6A6"/>
                </a:solidFill>
                <a:latin typeface="Verdana"/>
                <a:cs typeface="Verdana"/>
              </a:rPr>
              <a:t>| D</a:t>
            </a:r>
            <a:r>
              <a:rPr sz="800" spc="-5" dirty="0">
                <a:solidFill>
                  <a:srgbClr val="A6A6A6"/>
                </a:solidFill>
                <a:latin typeface="Verdana"/>
                <a:cs typeface="Verdana"/>
              </a:rPr>
              <a:t>at</a:t>
            </a:r>
            <a:r>
              <a:rPr sz="800" dirty="0">
                <a:solidFill>
                  <a:srgbClr val="A6A6A6"/>
                </a:solidFill>
                <a:latin typeface="Verdana"/>
                <a:cs typeface="Verdana"/>
              </a:rPr>
              <a:t>e	©</a:t>
            </a:r>
            <a:r>
              <a:rPr sz="800" spc="5" dirty="0">
                <a:solidFill>
                  <a:srgbClr val="A6A6A6"/>
                </a:solidFill>
                <a:latin typeface="Verdana"/>
                <a:cs typeface="Verdana"/>
              </a:rPr>
              <a:t> </a:t>
            </a:r>
            <a:r>
              <a:rPr sz="800" dirty="0">
                <a:solidFill>
                  <a:srgbClr val="A6A6A6"/>
                </a:solidFill>
                <a:latin typeface="Verdana"/>
                <a:cs typeface="Verdana"/>
              </a:rPr>
              <a:t>C</a:t>
            </a:r>
            <a:r>
              <a:rPr sz="800" spc="-5" dirty="0">
                <a:solidFill>
                  <a:srgbClr val="A6A6A6"/>
                </a:solidFill>
                <a:latin typeface="Verdana"/>
                <a:cs typeface="Verdana"/>
              </a:rPr>
              <a:t>a</a:t>
            </a:r>
            <a:r>
              <a:rPr sz="800" dirty="0">
                <a:solidFill>
                  <a:srgbClr val="A6A6A6"/>
                </a:solidFill>
                <a:latin typeface="Verdana"/>
                <a:cs typeface="Verdana"/>
              </a:rPr>
              <a:t>pgem</a:t>
            </a:r>
            <a:r>
              <a:rPr sz="800" spc="-5" dirty="0">
                <a:solidFill>
                  <a:srgbClr val="A6A6A6"/>
                </a:solidFill>
                <a:latin typeface="Verdana"/>
                <a:cs typeface="Verdana"/>
              </a:rPr>
              <a:t>in</a:t>
            </a:r>
            <a:r>
              <a:rPr sz="800" dirty="0">
                <a:solidFill>
                  <a:srgbClr val="A6A6A6"/>
                </a:solidFill>
                <a:latin typeface="Verdana"/>
                <a:cs typeface="Verdana"/>
              </a:rPr>
              <a:t>i 2017.</a:t>
            </a:r>
            <a:r>
              <a:rPr sz="800" spc="-25" dirty="0">
                <a:solidFill>
                  <a:srgbClr val="A6A6A6"/>
                </a:solidFill>
                <a:latin typeface="Verdana"/>
                <a:cs typeface="Verdana"/>
              </a:rPr>
              <a:t> </a:t>
            </a:r>
            <a:r>
              <a:rPr sz="800" dirty="0">
                <a:solidFill>
                  <a:srgbClr val="A6A6A6"/>
                </a:solidFill>
                <a:latin typeface="Verdana"/>
                <a:cs typeface="Verdana"/>
              </a:rPr>
              <a:t>All</a:t>
            </a:r>
            <a:r>
              <a:rPr sz="800" spc="25" dirty="0">
                <a:solidFill>
                  <a:srgbClr val="A6A6A6"/>
                </a:solidFill>
                <a:latin typeface="Verdana"/>
                <a:cs typeface="Verdana"/>
              </a:rPr>
              <a:t> </a:t>
            </a:r>
            <a:r>
              <a:rPr sz="800" dirty="0">
                <a:solidFill>
                  <a:srgbClr val="A6A6A6"/>
                </a:solidFill>
                <a:latin typeface="Verdana"/>
                <a:cs typeface="Verdana"/>
              </a:rPr>
              <a:t>r</a:t>
            </a:r>
            <a:r>
              <a:rPr sz="800" spc="-5" dirty="0">
                <a:solidFill>
                  <a:srgbClr val="A6A6A6"/>
                </a:solidFill>
                <a:latin typeface="Verdana"/>
                <a:cs typeface="Verdana"/>
              </a:rPr>
              <a:t>i</a:t>
            </a:r>
            <a:r>
              <a:rPr sz="800" dirty="0">
                <a:solidFill>
                  <a:srgbClr val="A6A6A6"/>
                </a:solidFill>
                <a:latin typeface="Verdana"/>
                <a:cs typeface="Verdana"/>
              </a:rPr>
              <a:t>g</a:t>
            </a:r>
            <a:r>
              <a:rPr sz="800" spc="-5" dirty="0">
                <a:solidFill>
                  <a:srgbClr val="A6A6A6"/>
                </a:solidFill>
                <a:latin typeface="Verdana"/>
                <a:cs typeface="Verdana"/>
              </a:rPr>
              <a:t>ht</a:t>
            </a:r>
            <a:r>
              <a:rPr sz="800" dirty="0">
                <a:solidFill>
                  <a:srgbClr val="A6A6A6"/>
                </a:solidFill>
                <a:latin typeface="Verdana"/>
                <a:cs typeface="Verdana"/>
              </a:rPr>
              <a:t>s</a:t>
            </a:r>
            <a:r>
              <a:rPr sz="800" spc="-5" dirty="0">
                <a:solidFill>
                  <a:srgbClr val="A6A6A6"/>
                </a:solidFill>
                <a:latin typeface="Verdana"/>
                <a:cs typeface="Verdana"/>
              </a:rPr>
              <a:t> </a:t>
            </a:r>
            <a:r>
              <a:rPr sz="800" dirty="0">
                <a:solidFill>
                  <a:srgbClr val="A6A6A6"/>
                </a:solidFill>
                <a:latin typeface="Verdana"/>
                <a:cs typeface="Verdana"/>
              </a:rPr>
              <a:t>reserv</a:t>
            </a:r>
            <a:r>
              <a:rPr sz="800" spc="-15" dirty="0">
                <a:solidFill>
                  <a:srgbClr val="A6A6A6"/>
                </a:solidFill>
                <a:latin typeface="Verdana"/>
                <a:cs typeface="Verdana"/>
              </a:rPr>
              <a:t>e</a:t>
            </a:r>
            <a:r>
              <a:rPr sz="800" dirty="0">
                <a:solidFill>
                  <a:srgbClr val="A6A6A6"/>
                </a:solidFill>
                <a:latin typeface="Verdana"/>
                <a:cs typeface="Verdana"/>
              </a:rPr>
              <a:t>d </a:t>
            </a:r>
            <a:r>
              <a:rPr sz="800" spc="-15" dirty="0">
                <a:solidFill>
                  <a:srgbClr val="A6A6A6"/>
                </a:solidFill>
                <a:latin typeface="Verdana"/>
                <a:cs typeface="Verdana"/>
              </a:rPr>
              <a:t> </a:t>
            </a:r>
            <a:r>
              <a:rPr sz="800" dirty="0">
                <a:solidFill>
                  <a:srgbClr val="12ABDB"/>
                </a:solidFill>
                <a:latin typeface="Verdana"/>
                <a:cs typeface="Verdana"/>
              </a:rPr>
              <a:t>|	</a:t>
            </a:r>
            <a:r>
              <a:rPr sz="800" dirty="0">
                <a:solidFill>
                  <a:srgbClr val="A6A6A6"/>
                </a:solidFill>
                <a:latin typeface="Verdana"/>
                <a:cs typeface="Verdana"/>
              </a:rPr>
              <a:t>1</a:t>
            </a:r>
            <a:endParaRPr sz="800">
              <a:latin typeface="Verdana"/>
              <a:cs typeface="Verdana"/>
            </a:endParaRPr>
          </a:p>
        </p:txBody>
      </p:sp>
      <p:pic>
        <p:nvPicPr>
          <p:cNvPr id="3" name="object 3"/>
          <p:cNvPicPr/>
          <p:nvPr/>
        </p:nvPicPr>
        <p:blipFill>
          <a:blip r:embed="rId3" cstate="print"/>
          <a:stretch>
            <a:fillRect/>
          </a:stretch>
        </p:blipFill>
        <p:spPr>
          <a:xfrm>
            <a:off x="0" y="0"/>
            <a:ext cx="12179808" cy="6857998"/>
          </a:xfrm>
          <a:prstGeom prst="rect">
            <a:avLst/>
          </a:prstGeom>
        </p:spPr>
      </p:pic>
      <p:sp>
        <p:nvSpPr>
          <p:cNvPr id="4" name="object 4"/>
          <p:cNvSpPr txBox="1"/>
          <p:nvPr/>
        </p:nvSpPr>
        <p:spPr>
          <a:xfrm>
            <a:off x="555142" y="2729229"/>
            <a:ext cx="864235" cy="208279"/>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006FAC"/>
                </a:solidFill>
                <a:latin typeface="Verdana"/>
                <a:cs typeface="Verdana"/>
              </a:rPr>
              <a:t>Strengths</a:t>
            </a:r>
            <a:endParaRPr sz="1200">
              <a:latin typeface="Verdana"/>
              <a:cs typeface="Verdana"/>
            </a:endParaRPr>
          </a:p>
        </p:txBody>
      </p:sp>
      <p:grpSp>
        <p:nvGrpSpPr>
          <p:cNvPr id="5" name="object 5"/>
          <p:cNvGrpSpPr/>
          <p:nvPr/>
        </p:nvGrpSpPr>
        <p:grpSpPr>
          <a:xfrm>
            <a:off x="77723" y="2383535"/>
            <a:ext cx="5108575" cy="612775"/>
            <a:chOff x="77723" y="2383535"/>
            <a:chExt cx="5108575" cy="612775"/>
          </a:xfrm>
        </p:grpSpPr>
        <p:pic>
          <p:nvPicPr>
            <p:cNvPr id="6" name="object 6"/>
            <p:cNvPicPr/>
            <p:nvPr/>
          </p:nvPicPr>
          <p:blipFill>
            <a:blip r:embed="rId4" cstate="print"/>
            <a:stretch>
              <a:fillRect/>
            </a:stretch>
          </p:blipFill>
          <p:spPr>
            <a:xfrm>
              <a:off x="77723" y="2383535"/>
              <a:ext cx="611124" cy="612648"/>
            </a:xfrm>
            <a:prstGeom prst="rect">
              <a:avLst/>
            </a:prstGeom>
          </p:spPr>
        </p:pic>
        <p:pic>
          <p:nvPicPr>
            <p:cNvPr id="7" name="object 7"/>
            <p:cNvPicPr/>
            <p:nvPr/>
          </p:nvPicPr>
          <p:blipFill>
            <a:blip r:embed="rId5" cstate="print"/>
            <a:stretch>
              <a:fillRect/>
            </a:stretch>
          </p:blipFill>
          <p:spPr>
            <a:xfrm>
              <a:off x="4739639" y="2510027"/>
              <a:ext cx="446532" cy="446532"/>
            </a:xfrm>
            <a:prstGeom prst="rect">
              <a:avLst/>
            </a:prstGeom>
          </p:spPr>
        </p:pic>
      </p:grpSp>
      <p:sp>
        <p:nvSpPr>
          <p:cNvPr id="8" name="object 8"/>
          <p:cNvSpPr txBox="1"/>
          <p:nvPr/>
        </p:nvSpPr>
        <p:spPr>
          <a:xfrm>
            <a:off x="4825110" y="2727705"/>
            <a:ext cx="2816860" cy="197490"/>
          </a:xfrm>
          <a:prstGeom prst="rect">
            <a:avLst/>
          </a:prstGeom>
        </p:spPr>
        <p:txBody>
          <a:bodyPr vert="horz" wrap="square" lIns="0" tIns="12700" rIns="0" bIns="0" rtlCol="0">
            <a:spAutoFit/>
          </a:bodyPr>
          <a:lstStyle/>
          <a:p>
            <a:pPr marL="387985">
              <a:lnSpc>
                <a:spcPct val="100000"/>
              </a:lnSpc>
              <a:spcBef>
                <a:spcPts val="100"/>
              </a:spcBef>
            </a:pPr>
            <a:r>
              <a:rPr sz="1200" b="1" spc="-5" dirty="0" err="1">
                <a:solidFill>
                  <a:srgbClr val="006FAC"/>
                </a:solidFill>
                <a:latin typeface="Verdana"/>
                <a:cs typeface="Verdana"/>
              </a:rPr>
              <a:t>Achivement</a:t>
            </a:r>
            <a:endParaRPr sz="1200" dirty="0">
              <a:latin typeface="Verdana"/>
              <a:cs typeface="Verdana"/>
            </a:endParaRPr>
          </a:p>
        </p:txBody>
      </p:sp>
      <p:sp>
        <p:nvSpPr>
          <p:cNvPr id="10" name="object 10"/>
          <p:cNvSpPr txBox="1"/>
          <p:nvPr/>
        </p:nvSpPr>
        <p:spPr>
          <a:xfrm>
            <a:off x="4821872" y="3081331"/>
            <a:ext cx="3992245" cy="1060996"/>
          </a:xfrm>
          <a:prstGeom prst="rect">
            <a:avLst/>
          </a:prstGeom>
        </p:spPr>
        <p:txBody>
          <a:bodyPr vert="horz" wrap="square" lIns="0" tIns="12700" rIns="0" bIns="0" rtlCol="0">
            <a:spAutoFit/>
          </a:bodyPr>
          <a:lstStyle/>
          <a:p>
            <a:pPr marL="12700" marR="5080">
              <a:lnSpc>
                <a:spcPct val="113999"/>
              </a:lnSpc>
              <a:spcBef>
                <a:spcPts val="100"/>
              </a:spcBef>
            </a:pPr>
            <a:r>
              <a:rPr lang="en-IN" sz="1000" b="1" spc="-10" dirty="0">
                <a:latin typeface="Verdana"/>
                <a:cs typeface="Verdana"/>
              </a:rPr>
              <a:t>Winner of Capgemini’s All India TMT  Falcon Innovation Challenge (Live Motion Detection)  </a:t>
            </a:r>
            <a:r>
              <a:rPr lang="en-IN" sz="1000" b="1" spc="-330" dirty="0">
                <a:latin typeface="Verdana"/>
                <a:cs typeface="Verdana"/>
              </a:rPr>
              <a:t> </a:t>
            </a:r>
            <a:r>
              <a:rPr lang="en-IN" sz="1000" b="1" spc="-10" dirty="0">
                <a:latin typeface="Verdana"/>
                <a:cs typeface="Verdana"/>
              </a:rPr>
              <a:t>(2023</a:t>
            </a:r>
            <a:r>
              <a:rPr lang="en-IN" sz="1000" spc="-10" dirty="0">
                <a:latin typeface="Verdana"/>
                <a:cs typeface="Verdana"/>
              </a:rPr>
              <a:t>)</a:t>
            </a:r>
            <a:r>
              <a:rPr lang="en-IN" sz="1000" spc="5" dirty="0">
                <a:latin typeface="Verdana"/>
                <a:cs typeface="Verdana"/>
              </a:rPr>
              <a:t> </a:t>
            </a:r>
          </a:p>
          <a:p>
            <a:pPr marL="12700" marR="5080">
              <a:lnSpc>
                <a:spcPct val="113999"/>
              </a:lnSpc>
              <a:spcBef>
                <a:spcPts val="100"/>
              </a:spcBef>
            </a:pPr>
            <a:r>
              <a:rPr lang="en-IN" sz="1000" spc="-5" dirty="0">
                <a:latin typeface="Verdana"/>
                <a:cs typeface="Verdana"/>
              </a:rPr>
              <a:t>Live Motion Detection in CCTV Camera’s  using python code. So that CCTV only records the footage when there is some motion in front of it. This saves a lot of memory usage and data.</a:t>
            </a:r>
            <a:endParaRPr sz="1000" dirty="0">
              <a:latin typeface="Verdana"/>
              <a:cs typeface="Verdana"/>
            </a:endParaRPr>
          </a:p>
        </p:txBody>
      </p:sp>
      <p:sp>
        <p:nvSpPr>
          <p:cNvPr id="12" name="object 12"/>
          <p:cNvSpPr txBox="1"/>
          <p:nvPr/>
        </p:nvSpPr>
        <p:spPr>
          <a:xfrm>
            <a:off x="4821870" y="5369389"/>
            <a:ext cx="4210369" cy="355867"/>
          </a:xfrm>
          <a:prstGeom prst="rect">
            <a:avLst/>
          </a:prstGeom>
        </p:spPr>
        <p:txBody>
          <a:bodyPr vert="horz" wrap="square" lIns="0" tIns="12065" rIns="0" bIns="0" rtlCol="0">
            <a:spAutoFit/>
          </a:bodyPr>
          <a:lstStyle/>
          <a:p>
            <a:pPr marL="12700">
              <a:lnSpc>
                <a:spcPct val="100000"/>
              </a:lnSpc>
              <a:spcBef>
                <a:spcPts val="95"/>
              </a:spcBef>
            </a:pPr>
            <a:r>
              <a:rPr lang="en-IN" sz="1100" b="1" spc="-5" dirty="0">
                <a:latin typeface="Verdana"/>
                <a:cs typeface="Verdana"/>
              </a:rPr>
              <a:t>Java full-Stack Practitioner (L2)</a:t>
            </a:r>
            <a:r>
              <a:rPr sz="1100" b="1" spc="20" dirty="0">
                <a:latin typeface="Verdana"/>
                <a:cs typeface="Verdana"/>
              </a:rPr>
              <a:t> </a:t>
            </a:r>
            <a:r>
              <a:rPr sz="1100" b="1" spc="-5" dirty="0">
                <a:latin typeface="Verdana"/>
                <a:cs typeface="Verdana"/>
              </a:rPr>
              <a:t>(</a:t>
            </a:r>
            <a:r>
              <a:rPr lang="en-IN" sz="1100" b="1" spc="-5" dirty="0">
                <a:latin typeface="Verdana"/>
                <a:cs typeface="Verdana"/>
              </a:rPr>
              <a:t>12</a:t>
            </a:r>
            <a:r>
              <a:rPr sz="1100" b="1" spc="-5" dirty="0">
                <a:latin typeface="Verdana"/>
                <a:cs typeface="Verdana"/>
              </a:rPr>
              <a:t>/202</a:t>
            </a:r>
            <a:r>
              <a:rPr lang="en-IN" sz="1100" b="1" spc="-5" dirty="0">
                <a:latin typeface="Verdana"/>
                <a:cs typeface="Verdana"/>
              </a:rPr>
              <a:t>3)</a:t>
            </a:r>
          </a:p>
          <a:p>
            <a:pPr marL="12700">
              <a:lnSpc>
                <a:spcPct val="100000"/>
              </a:lnSpc>
              <a:spcBef>
                <a:spcPts val="95"/>
              </a:spcBef>
            </a:pPr>
            <a:endParaRPr sz="1000" dirty="0">
              <a:latin typeface="Verdana"/>
              <a:cs typeface="Verdana"/>
            </a:endParaRPr>
          </a:p>
        </p:txBody>
      </p:sp>
      <p:sp>
        <p:nvSpPr>
          <p:cNvPr id="13" name="object 13"/>
          <p:cNvSpPr txBox="1"/>
          <p:nvPr/>
        </p:nvSpPr>
        <p:spPr>
          <a:xfrm>
            <a:off x="4821871" y="4252125"/>
            <a:ext cx="4210369" cy="227626"/>
          </a:xfrm>
          <a:prstGeom prst="rect">
            <a:avLst/>
          </a:prstGeom>
        </p:spPr>
        <p:txBody>
          <a:bodyPr vert="horz" wrap="square" lIns="0" tIns="12065" rIns="0" bIns="0" rtlCol="0">
            <a:spAutoFit/>
          </a:bodyPr>
          <a:lstStyle/>
          <a:p>
            <a:pPr marL="12700">
              <a:lnSpc>
                <a:spcPct val="100000"/>
              </a:lnSpc>
              <a:spcBef>
                <a:spcPts val="95"/>
              </a:spcBef>
            </a:pPr>
            <a:r>
              <a:rPr lang="en-IN" sz="1400" b="1" dirty="0"/>
              <a:t>AWS Certified Solutions Architect   </a:t>
            </a:r>
            <a:r>
              <a:rPr lang="en-IN" sz="1400" b="1" u="sng" dirty="0"/>
              <a:t>SAA-C03</a:t>
            </a:r>
            <a:r>
              <a:rPr lang="en-IN" sz="1400" b="1" dirty="0"/>
              <a:t> (10/2024)</a:t>
            </a:r>
            <a:endParaRPr sz="1400" b="1" dirty="0">
              <a:latin typeface="Verdana"/>
              <a:cs typeface="Verdana"/>
            </a:endParaRPr>
          </a:p>
        </p:txBody>
      </p:sp>
      <p:sp>
        <p:nvSpPr>
          <p:cNvPr id="14" name="object 14"/>
          <p:cNvSpPr txBox="1"/>
          <p:nvPr/>
        </p:nvSpPr>
        <p:spPr>
          <a:xfrm>
            <a:off x="2456179" y="684657"/>
            <a:ext cx="2534285" cy="239395"/>
          </a:xfrm>
          <a:prstGeom prst="rect">
            <a:avLst/>
          </a:prstGeom>
        </p:spPr>
        <p:txBody>
          <a:bodyPr vert="horz" wrap="square" lIns="0" tIns="13335" rIns="0" bIns="0" rtlCol="0">
            <a:spAutoFit/>
          </a:bodyPr>
          <a:lstStyle/>
          <a:p>
            <a:pPr marL="12700">
              <a:lnSpc>
                <a:spcPct val="100000"/>
              </a:lnSpc>
              <a:spcBef>
                <a:spcPts val="105"/>
              </a:spcBef>
            </a:pPr>
            <a:r>
              <a:rPr sz="1400" dirty="0">
                <a:solidFill>
                  <a:srgbClr val="FFFFFF"/>
                </a:solidFill>
                <a:latin typeface="Verdana"/>
                <a:cs typeface="Verdana"/>
              </a:rPr>
              <a:t>Analyst</a:t>
            </a:r>
            <a:r>
              <a:rPr sz="1400" spc="-45" dirty="0">
                <a:solidFill>
                  <a:srgbClr val="FFFFFF"/>
                </a:solidFill>
                <a:latin typeface="Verdana"/>
                <a:cs typeface="Verdana"/>
              </a:rPr>
              <a:t> </a:t>
            </a:r>
            <a:r>
              <a:rPr sz="1400" dirty="0">
                <a:solidFill>
                  <a:srgbClr val="FFFFFF"/>
                </a:solidFill>
                <a:latin typeface="Verdana"/>
                <a:cs typeface="Verdana"/>
              </a:rPr>
              <a:t>/</a:t>
            </a:r>
            <a:r>
              <a:rPr sz="1400" spc="-10" dirty="0">
                <a:solidFill>
                  <a:srgbClr val="FFFFFF"/>
                </a:solidFill>
                <a:latin typeface="Verdana"/>
                <a:cs typeface="Verdana"/>
              </a:rPr>
              <a:t> </a:t>
            </a:r>
            <a:r>
              <a:rPr sz="1400" spc="-5" dirty="0">
                <a:solidFill>
                  <a:srgbClr val="FFFFFF"/>
                </a:solidFill>
                <a:latin typeface="Verdana"/>
                <a:cs typeface="Verdana"/>
              </a:rPr>
              <a:t>Software</a:t>
            </a:r>
            <a:r>
              <a:rPr sz="1400" spc="-35" dirty="0">
                <a:solidFill>
                  <a:srgbClr val="FFFFFF"/>
                </a:solidFill>
                <a:latin typeface="Verdana"/>
                <a:cs typeface="Verdana"/>
              </a:rPr>
              <a:t> </a:t>
            </a:r>
            <a:r>
              <a:rPr sz="1400" dirty="0">
                <a:solidFill>
                  <a:srgbClr val="FFFFFF"/>
                </a:solidFill>
                <a:latin typeface="Verdana"/>
                <a:cs typeface="Verdana"/>
              </a:rPr>
              <a:t>Engineer</a:t>
            </a:r>
            <a:endParaRPr sz="1400">
              <a:latin typeface="Verdana"/>
              <a:cs typeface="Verdana"/>
            </a:endParaRPr>
          </a:p>
        </p:txBody>
      </p:sp>
      <p:sp>
        <p:nvSpPr>
          <p:cNvPr id="15" name="object 15"/>
          <p:cNvSpPr txBox="1"/>
          <p:nvPr/>
        </p:nvSpPr>
        <p:spPr>
          <a:xfrm>
            <a:off x="215900" y="3055747"/>
            <a:ext cx="1736089" cy="186690"/>
          </a:xfrm>
          <a:prstGeom prst="rect">
            <a:avLst/>
          </a:prstGeom>
        </p:spPr>
        <p:txBody>
          <a:bodyPr vert="horz" wrap="square" lIns="0" tIns="13335" rIns="0" bIns="0" rtlCol="0">
            <a:spAutoFit/>
          </a:bodyPr>
          <a:lstStyle/>
          <a:p>
            <a:pPr marL="184785" indent="-172720">
              <a:lnSpc>
                <a:spcPct val="100000"/>
              </a:lnSpc>
              <a:spcBef>
                <a:spcPts val="105"/>
              </a:spcBef>
              <a:buFont typeface="Arial MT"/>
              <a:buChar char="•"/>
              <a:tabLst>
                <a:tab pos="185420" algn="l"/>
              </a:tabLst>
            </a:pPr>
            <a:r>
              <a:rPr sz="1050" b="1" spc="-5" dirty="0">
                <a:latin typeface="Verdana"/>
                <a:cs typeface="Verdana"/>
              </a:rPr>
              <a:t>Full</a:t>
            </a:r>
            <a:r>
              <a:rPr sz="1050" b="1" spc="-15" dirty="0">
                <a:latin typeface="Verdana"/>
                <a:cs typeface="Verdana"/>
              </a:rPr>
              <a:t> </a:t>
            </a:r>
            <a:r>
              <a:rPr sz="1050" b="1" dirty="0">
                <a:latin typeface="Verdana"/>
                <a:cs typeface="Verdana"/>
              </a:rPr>
              <a:t>Stack</a:t>
            </a:r>
            <a:r>
              <a:rPr sz="1050" b="1" spc="-50" dirty="0">
                <a:latin typeface="Verdana"/>
                <a:cs typeface="Verdana"/>
              </a:rPr>
              <a:t> </a:t>
            </a:r>
            <a:r>
              <a:rPr sz="1050" b="1" spc="-5" dirty="0">
                <a:latin typeface="Verdana"/>
                <a:cs typeface="Verdana"/>
              </a:rPr>
              <a:t>Developer</a:t>
            </a:r>
            <a:endParaRPr sz="1050">
              <a:latin typeface="Verdana"/>
              <a:cs typeface="Verdana"/>
            </a:endParaRPr>
          </a:p>
        </p:txBody>
      </p:sp>
      <p:sp>
        <p:nvSpPr>
          <p:cNvPr id="16" name="object 16"/>
          <p:cNvSpPr txBox="1"/>
          <p:nvPr/>
        </p:nvSpPr>
        <p:spPr>
          <a:xfrm>
            <a:off x="215900" y="3343527"/>
            <a:ext cx="4267835" cy="572770"/>
          </a:xfrm>
          <a:prstGeom prst="rect">
            <a:avLst/>
          </a:prstGeom>
        </p:spPr>
        <p:txBody>
          <a:bodyPr vert="horz" wrap="square" lIns="0" tIns="12700" rIns="0" bIns="0" rtlCol="0">
            <a:spAutoFit/>
          </a:bodyPr>
          <a:lstStyle/>
          <a:p>
            <a:pPr marL="184785" marR="5080" indent="-172720">
              <a:lnSpc>
                <a:spcPct val="113900"/>
              </a:lnSpc>
              <a:spcBef>
                <a:spcPts val="100"/>
              </a:spcBef>
              <a:buFont typeface="Arial MT"/>
              <a:buChar char="•"/>
              <a:tabLst>
                <a:tab pos="185420" algn="l"/>
              </a:tabLst>
            </a:pPr>
            <a:r>
              <a:rPr sz="1050" dirty="0">
                <a:latin typeface="Verdana"/>
                <a:cs typeface="Verdana"/>
              </a:rPr>
              <a:t>Hands</a:t>
            </a:r>
            <a:r>
              <a:rPr sz="1050" spc="-40" dirty="0">
                <a:latin typeface="Verdana"/>
                <a:cs typeface="Verdana"/>
              </a:rPr>
              <a:t> </a:t>
            </a:r>
            <a:r>
              <a:rPr sz="1050" spc="-5" dirty="0">
                <a:latin typeface="Verdana"/>
                <a:cs typeface="Verdana"/>
              </a:rPr>
              <a:t>on</a:t>
            </a:r>
            <a:r>
              <a:rPr sz="1050" dirty="0">
                <a:latin typeface="Verdana"/>
                <a:cs typeface="Verdana"/>
              </a:rPr>
              <a:t> experience</a:t>
            </a:r>
            <a:r>
              <a:rPr sz="1050" spc="-25" dirty="0">
                <a:latin typeface="Verdana"/>
                <a:cs typeface="Verdana"/>
              </a:rPr>
              <a:t> </a:t>
            </a:r>
            <a:r>
              <a:rPr sz="1050" dirty="0">
                <a:latin typeface="Verdana"/>
                <a:cs typeface="Verdana"/>
              </a:rPr>
              <a:t>in creating</a:t>
            </a:r>
            <a:r>
              <a:rPr sz="1050" spc="-45" dirty="0">
                <a:latin typeface="Verdana"/>
                <a:cs typeface="Verdana"/>
              </a:rPr>
              <a:t> </a:t>
            </a:r>
            <a:r>
              <a:rPr sz="1050" dirty="0">
                <a:latin typeface="Verdana"/>
                <a:cs typeface="Verdana"/>
              </a:rPr>
              <a:t>microservices</a:t>
            </a:r>
            <a:r>
              <a:rPr sz="1050" spc="-20" dirty="0">
                <a:latin typeface="Verdana"/>
                <a:cs typeface="Verdana"/>
              </a:rPr>
              <a:t> </a:t>
            </a:r>
            <a:r>
              <a:rPr sz="1050" dirty="0">
                <a:latin typeface="Verdana"/>
                <a:cs typeface="Verdana"/>
              </a:rPr>
              <a:t>using</a:t>
            </a:r>
            <a:r>
              <a:rPr sz="1050" spc="10" dirty="0">
                <a:latin typeface="Verdana"/>
                <a:cs typeface="Verdana"/>
              </a:rPr>
              <a:t> </a:t>
            </a:r>
            <a:r>
              <a:rPr sz="1050" b="1" dirty="0">
                <a:latin typeface="Verdana"/>
                <a:cs typeface="Verdana"/>
              </a:rPr>
              <a:t>Spring </a:t>
            </a:r>
            <a:r>
              <a:rPr sz="1050" b="1" spc="-345" dirty="0">
                <a:latin typeface="Verdana"/>
                <a:cs typeface="Verdana"/>
              </a:rPr>
              <a:t> </a:t>
            </a:r>
            <a:r>
              <a:rPr sz="1050" b="1" dirty="0">
                <a:latin typeface="Verdana"/>
                <a:cs typeface="Verdana"/>
              </a:rPr>
              <a:t>Security, Spring Boot, Spring Cloud API Gateway </a:t>
            </a:r>
            <a:r>
              <a:rPr sz="1050" b="1" spc="5" dirty="0">
                <a:latin typeface="Verdana"/>
                <a:cs typeface="Verdana"/>
              </a:rPr>
              <a:t>&amp; </a:t>
            </a:r>
            <a:r>
              <a:rPr sz="1050" b="1" spc="10" dirty="0">
                <a:latin typeface="Verdana"/>
                <a:cs typeface="Verdana"/>
              </a:rPr>
              <a:t> </a:t>
            </a:r>
            <a:r>
              <a:rPr sz="1050" b="1" dirty="0">
                <a:latin typeface="Verdana"/>
                <a:cs typeface="Verdana"/>
              </a:rPr>
              <a:t>Eureka</a:t>
            </a:r>
            <a:r>
              <a:rPr sz="1050" b="1" spc="-25" dirty="0">
                <a:latin typeface="Verdana"/>
                <a:cs typeface="Verdana"/>
              </a:rPr>
              <a:t> </a:t>
            </a:r>
            <a:r>
              <a:rPr sz="1050" b="1" spc="-5" dirty="0">
                <a:latin typeface="Verdana"/>
                <a:cs typeface="Verdana"/>
              </a:rPr>
              <a:t>Server,</a:t>
            </a:r>
            <a:r>
              <a:rPr sz="1050" b="1" spc="10" dirty="0">
                <a:latin typeface="Verdana"/>
                <a:cs typeface="Verdana"/>
              </a:rPr>
              <a:t> </a:t>
            </a:r>
            <a:r>
              <a:rPr sz="1050" dirty="0">
                <a:latin typeface="Verdana"/>
                <a:cs typeface="Verdana"/>
              </a:rPr>
              <a:t>Feign</a:t>
            </a:r>
            <a:r>
              <a:rPr sz="1050" spc="-20" dirty="0">
                <a:latin typeface="Verdana"/>
                <a:cs typeface="Verdana"/>
              </a:rPr>
              <a:t> </a:t>
            </a:r>
            <a:r>
              <a:rPr sz="1050" spc="-5" dirty="0">
                <a:latin typeface="Verdana"/>
                <a:cs typeface="Verdana"/>
              </a:rPr>
              <a:t>Client,</a:t>
            </a:r>
            <a:r>
              <a:rPr sz="1050" dirty="0">
                <a:latin typeface="Verdana"/>
                <a:cs typeface="Verdana"/>
              </a:rPr>
              <a:t> email</a:t>
            </a:r>
            <a:r>
              <a:rPr sz="1050" spc="-15" dirty="0">
                <a:latin typeface="Verdana"/>
                <a:cs typeface="Verdana"/>
              </a:rPr>
              <a:t> </a:t>
            </a:r>
            <a:r>
              <a:rPr sz="1050" spc="-5" dirty="0">
                <a:latin typeface="Verdana"/>
                <a:cs typeface="Verdana"/>
              </a:rPr>
              <a:t>integration.</a:t>
            </a:r>
            <a:endParaRPr sz="1050" dirty="0">
              <a:latin typeface="Verdana"/>
              <a:cs typeface="Verdana"/>
            </a:endParaRPr>
          </a:p>
        </p:txBody>
      </p:sp>
      <p:sp>
        <p:nvSpPr>
          <p:cNvPr id="17" name="object 17"/>
          <p:cNvSpPr txBox="1"/>
          <p:nvPr/>
        </p:nvSpPr>
        <p:spPr>
          <a:xfrm>
            <a:off x="215900" y="4017035"/>
            <a:ext cx="4335780" cy="730906"/>
          </a:xfrm>
          <a:prstGeom prst="rect">
            <a:avLst/>
          </a:prstGeom>
        </p:spPr>
        <p:txBody>
          <a:bodyPr vert="horz" wrap="square" lIns="0" tIns="12065" rIns="0" bIns="0" rtlCol="0">
            <a:spAutoFit/>
          </a:bodyPr>
          <a:lstStyle/>
          <a:p>
            <a:pPr marL="184785" marR="5080" indent="-172720">
              <a:lnSpc>
                <a:spcPct val="114300"/>
              </a:lnSpc>
              <a:spcBef>
                <a:spcPts val="95"/>
              </a:spcBef>
              <a:buFont typeface="Arial MT"/>
              <a:buChar char="•"/>
              <a:tabLst>
                <a:tab pos="185420" algn="l"/>
              </a:tabLst>
            </a:pPr>
            <a:r>
              <a:rPr lang="en-IN" sz="1050" spc="-5" dirty="0">
                <a:latin typeface="Verdana"/>
                <a:cs typeface="Verdana"/>
              </a:rPr>
              <a:t>Worked on </a:t>
            </a:r>
            <a:r>
              <a:rPr lang="en-IN" sz="1050" b="1" spc="-5" dirty="0">
                <a:latin typeface="Verdana"/>
                <a:cs typeface="Verdana"/>
              </a:rPr>
              <a:t>Spring boot </a:t>
            </a:r>
            <a:r>
              <a:rPr lang="en-IN" sz="1050" spc="-5" dirty="0">
                <a:latin typeface="Verdana"/>
                <a:cs typeface="Verdana"/>
              </a:rPr>
              <a:t>backend code, </a:t>
            </a:r>
            <a:r>
              <a:rPr lang="en-IN" sz="1050" b="1" spc="-5" dirty="0">
                <a:latin typeface="Verdana"/>
                <a:cs typeface="Verdana"/>
              </a:rPr>
              <a:t>Angular</a:t>
            </a:r>
            <a:r>
              <a:rPr lang="en-IN" sz="1050" spc="-5" dirty="0">
                <a:latin typeface="Verdana"/>
                <a:cs typeface="Verdana"/>
              </a:rPr>
              <a:t> frontend validations</a:t>
            </a:r>
            <a:r>
              <a:rPr lang="en-IN" sz="1050" b="1" spc="-5" dirty="0">
                <a:latin typeface="Verdana"/>
                <a:cs typeface="Verdana"/>
              </a:rPr>
              <a:t>, </a:t>
            </a:r>
            <a:r>
              <a:rPr lang="en-IN" sz="1050" b="1" spc="-5" dirty="0" err="1">
                <a:latin typeface="Verdana"/>
                <a:cs typeface="Verdana"/>
              </a:rPr>
              <a:t>Cloudbees</a:t>
            </a:r>
            <a:r>
              <a:rPr lang="en-IN" sz="1050" b="1" spc="-5" dirty="0">
                <a:latin typeface="Verdana"/>
                <a:cs typeface="Verdana"/>
              </a:rPr>
              <a:t> Jenkins build, Harness helm deployment. </a:t>
            </a:r>
            <a:r>
              <a:rPr lang="en-IN" sz="1050" spc="-5" dirty="0">
                <a:latin typeface="Verdana"/>
                <a:cs typeface="Verdana"/>
              </a:rPr>
              <a:t>Also</a:t>
            </a:r>
            <a:r>
              <a:rPr lang="en-IN" sz="1050" b="1" spc="-5" dirty="0">
                <a:latin typeface="Verdana"/>
                <a:cs typeface="Verdana"/>
              </a:rPr>
              <a:t> </a:t>
            </a:r>
            <a:r>
              <a:rPr lang="en-IN" sz="1050" spc="-5" dirty="0">
                <a:latin typeface="Verdana"/>
                <a:cs typeface="Verdana"/>
              </a:rPr>
              <a:t>worked with </a:t>
            </a:r>
            <a:r>
              <a:rPr lang="en-IN" sz="1050" b="1" spc="-5" dirty="0">
                <a:latin typeface="Verdana"/>
                <a:cs typeface="Verdana"/>
              </a:rPr>
              <a:t>JIRA, </a:t>
            </a:r>
            <a:r>
              <a:rPr lang="en-IN" sz="1050" b="1" spc="-5" dirty="0" err="1">
                <a:latin typeface="Verdana"/>
                <a:cs typeface="Verdana"/>
              </a:rPr>
              <a:t>BitBucket</a:t>
            </a:r>
            <a:r>
              <a:rPr lang="en-IN" sz="1050" b="1" spc="-5" dirty="0">
                <a:latin typeface="Verdana"/>
                <a:cs typeface="Verdana"/>
              </a:rPr>
              <a:t>, Chalk, Splunk, Data Dog</a:t>
            </a:r>
            <a:r>
              <a:rPr lang="en-IN" sz="1050" spc="-5" dirty="0">
                <a:latin typeface="Verdana"/>
                <a:cs typeface="Verdana"/>
              </a:rPr>
              <a:t>.</a:t>
            </a:r>
            <a:endParaRPr sz="1050" dirty="0">
              <a:latin typeface="Verdana"/>
              <a:cs typeface="Verdana"/>
            </a:endParaRPr>
          </a:p>
        </p:txBody>
      </p:sp>
      <p:sp>
        <p:nvSpPr>
          <p:cNvPr id="18" name="object 18"/>
          <p:cNvSpPr txBox="1"/>
          <p:nvPr/>
        </p:nvSpPr>
        <p:spPr>
          <a:xfrm>
            <a:off x="180657" y="4870586"/>
            <a:ext cx="4366260" cy="572770"/>
          </a:xfrm>
          <a:prstGeom prst="rect">
            <a:avLst/>
          </a:prstGeom>
        </p:spPr>
        <p:txBody>
          <a:bodyPr vert="horz" wrap="square" lIns="0" tIns="13335" rIns="0" bIns="0" rtlCol="0">
            <a:spAutoFit/>
          </a:bodyPr>
          <a:lstStyle/>
          <a:p>
            <a:pPr marL="184785" marR="5080" indent="-172720">
              <a:lnSpc>
                <a:spcPct val="113799"/>
              </a:lnSpc>
              <a:spcBef>
                <a:spcPts val="105"/>
              </a:spcBef>
              <a:buFont typeface="Arial MT"/>
              <a:buChar char="•"/>
              <a:tabLst>
                <a:tab pos="185420" algn="l"/>
              </a:tabLst>
            </a:pPr>
            <a:r>
              <a:rPr sz="1050" dirty="0">
                <a:latin typeface="Verdana"/>
                <a:cs typeface="Verdana"/>
              </a:rPr>
              <a:t>Proficient in creating </a:t>
            </a:r>
            <a:r>
              <a:rPr sz="1050" b="1" dirty="0">
                <a:latin typeface="Verdana"/>
                <a:cs typeface="Verdana"/>
              </a:rPr>
              <a:t>Frontend Web application </a:t>
            </a:r>
            <a:r>
              <a:rPr sz="1050" dirty="0">
                <a:latin typeface="Verdana"/>
                <a:cs typeface="Verdana"/>
              </a:rPr>
              <a:t>in </a:t>
            </a:r>
            <a:r>
              <a:rPr sz="1050" b="1" spc="-5" dirty="0">
                <a:latin typeface="Verdana"/>
                <a:cs typeface="Verdana"/>
              </a:rPr>
              <a:t>Angular </a:t>
            </a:r>
            <a:r>
              <a:rPr sz="1050" b="1" spc="-345" dirty="0">
                <a:latin typeface="Verdana"/>
                <a:cs typeface="Verdana"/>
              </a:rPr>
              <a:t> </a:t>
            </a:r>
            <a:r>
              <a:rPr sz="1050" dirty="0">
                <a:latin typeface="Verdana"/>
                <a:cs typeface="Verdana"/>
              </a:rPr>
              <a:t>with</a:t>
            </a:r>
            <a:r>
              <a:rPr sz="1050" spc="90" dirty="0">
                <a:latin typeface="Verdana"/>
                <a:cs typeface="Verdana"/>
              </a:rPr>
              <a:t> </a:t>
            </a:r>
            <a:r>
              <a:rPr sz="1050" b="1" dirty="0">
                <a:latin typeface="Verdana"/>
                <a:cs typeface="Verdana"/>
              </a:rPr>
              <a:t>Authentication,</a:t>
            </a:r>
            <a:r>
              <a:rPr sz="1050" b="1" spc="55" dirty="0">
                <a:latin typeface="Verdana"/>
                <a:cs typeface="Verdana"/>
              </a:rPr>
              <a:t> </a:t>
            </a:r>
            <a:r>
              <a:rPr sz="1050" b="1" dirty="0">
                <a:latin typeface="Verdana"/>
                <a:cs typeface="Verdana"/>
              </a:rPr>
              <a:t>Template-driven</a:t>
            </a:r>
            <a:r>
              <a:rPr sz="1050" b="1" spc="75" dirty="0">
                <a:latin typeface="Verdana"/>
                <a:cs typeface="Verdana"/>
              </a:rPr>
              <a:t> </a:t>
            </a:r>
            <a:r>
              <a:rPr sz="1050" b="1" spc="-5" dirty="0">
                <a:latin typeface="Verdana"/>
                <a:cs typeface="Verdana"/>
              </a:rPr>
              <a:t>forms, </a:t>
            </a:r>
            <a:r>
              <a:rPr sz="1050" b="1" dirty="0">
                <a:latin typeface="Verdana"/>
                <a:cs typeface="Verdana"/>
              </a:rPr>
              <a:t> Component</a:t>
            </a:r>
            <a:r>
              <a:rPr sz="1050" b="1" spc="-20" dirty="0">
                <a:latin typeface="Verdana"/>
                <a:cs typeface="Verdana"/>
              </a:rPr>
              <a:t> </a:t>
            </a:r>
            <a:r>
              <a:rPr sz="1050" b="1" spc="-5" dirty="0">
                <a:latin typeface="Verdana"/>
                <a:cs typeface="Verdana"/>
              </a:rPr>
              <a:t>Interaction</a:t>
            </a:r>
            <a:r>
              <a:rPr sz="1050" b="1" spc="-35" dirty="0">
                <a:latin typeface="Verdana"/>
                <a:cs typeface="Verdana"/>
              </a:rPr>
              <a:t> </a:t>
            </a:r>
            <a:r>
              <a:rPr sz="1050" b="1" spc="5" dirty="0">
                <a:latin typeface="Verdana"/>
                <a:cs typeface="Verdana"/>
              </a:rPr>
              <a:t>&amp;</a:t>
            </a:r>
            <a:r>
              <a:rPr sz="1050" b="1" spc="-10" dirty="0">
                <a:latin typeface="Verdana"/>
                <a:cs typeface="Verdana"/>
              </a:rPr>
              <a:t> </a:t>
            </a:r>
            <a:r>
              <a:rPr sz="1050" b="1" dirty="0">
                <a:latin typeface="Verdana"/>
                <a:cs typeface="Verdana"/>
              </a:rPr>
              <a:t>routing.</a:t>
            </a:r>
            <a:endParaRPr sz="1050" dirty="0">
              <a:latin typeface="Verdana"/>
              <a:cs typeface="Verdana"/>
            </a:endParaRPr>
          </a:p>
        </p:txBody>
      </p:sp>
      <p:sp>
        <p:nvSpPr>
          <p:cNvPr id="20" name="object 20"/>
          <p:cNvSpPr txBox="1"/>
          <p:nvPr/>
        </p:nvSpPr>
        <p:spPr>
          <a:xfrm>
            <a:off x="180657" y="5497990"/>
            <a:ext cx="3821429" cy="601255"/>
          </a:xfrm>
          <a:prstGeom prst="rect">
            <a:avLst/>
          </a:prstGeom>
        </p:spPr>
        <p:txBody>
          <a:bodyPr vert="horz" wrap="square" lIns="0" tIns="12700" rIns="0" bIns="0" rtlCol="0">
            <a:spAutoFit/>
          </a:bodyPr>
          <a:lstStyle/>
          <a:p>
            <a:pPr marL="184785" marR="5080" indent="-172720">
              <a:lnSpc>
                <a:spcPct val="113300"/>
              </a:lnSpc>
              <a:spcBef>
                <a:spcPts val="100"/>
              </a:spcBef>
              <a:buFont typeface="Arial MT"/>
              <a:buChar char="•"/>
              <a:tabLst>
                <a:tab pos="185420" algn="l"/>
              </a:tabLst>
            </a:pPr>
            <a:r>
              <a:rPr sz="1050" dirty="0">
                <a:latin typeface="Verdana"/>
                <a:cs typeface="Verdana"/>
              </a:rPr>
              <a:t>Hands</a:t>
            </a:r>
            <a:r>
              <a:rPr sz="1050" spc="-40" dirty="0">
                <a:latin typeface="Verdana"/>
                <a:cs typeface="Verdana"/>
              </a:rPr>
              <a:t> </a:t>
            </a:r>
            <a:r>
              <a:rPr sz="1050" spc="-5" dirty="0">
                <a:latin typeface="Verdana"/>
                <a:cs typeface="Verdana"/>
              </a:rPr>
              <a:t>on</a:t>
            </a:r>
            <a:r>
              <a:rPr sz="1050" dirty="0">
                <a:latin typeface="Verdana"/>
                <a:cs typeface="Verdana"/>
              </a:rPr>
              <a:t> experience</a:t>
            </a:r>
            <a:r>
              <a:rPr sz="1050" spc="-25" dirty="0">
                <a:latin typeface="Verdana"/>
                <a:cs typeface="Verdana"/>
              </a:rPr>
              <a:t> </a:t>
            </a:r>
            <a:r>
              <a:rPr sz="1050" dirty="0">
                <a:latin typeface="Verdana"/>
                <a:cs typeface="Verdana"/>
              </a:rPr>
              <a:t>in using</a:t>
            </a:r>
            <a:r>
              <a:rPr sz="1050" spc="-20" dirty="0">
                <a:latin typeface="Verdana"/>
                <a:cs typeface="Verdana"/>
              </a:rPr>
              <a:t> </a:t>
            </a:r>
            <a:r>
              <a:rPr sz="1050" b="1" dirty="0">
                <a:latin typeface="Verdana"/>
                <a:cs typeface="Verdana"/>
              </a:rPr>
              <a:t>Bootstrap</a:t>
            </a:r>
            <a:r>
              <a:rPr sz="1050" b="1" spc="-10" dirty="0">
                <a:latin typeface="Verdana"/>
                <a:cs typeface="Verdana"/>
              </a:rPr>
              <a:t> </a:t>
            </a:r>
            <a:r>
              <a:rPr sz="1050" b="1" spc="5" dirty="0">
                <a:latin typeface="Verdana"/>
                <a:cs typeface="Verdana"/>
              </a:rPr>
              <a:t>&amp;</a:t>
            </a:r>
            <a:r>
              <a:rPr sz="1050" b="1" spc="-10" dirty="0">
                <a:latin typeface="Verdana"/>
                <a:cs typeface="Verdana"/>
              </a:rPr>
              <a:t> </a:t>
            </a:r>
            <a:r>
              <a:rPr sz="1050" b="1" dirty="0">
                <a:latin typeface="Verdana"/>
                <a:cs typeface="Verdana"/>
              </a:rPr>
              <a:t>Angular- </a:t>
            </a:r>
            <a:r>
              <a:rPr sz="1050" b="1" spc="-345" dirty="0">
                <a:latin typeface="Verdana"/>
                <a:cs typeface="Verdana"/>
              </a:rPr>
              <a:t> </a:t>
            </a:r>
            <a:r>
              <a:rPr sz="1050" b="1" dirty="0">
                <a:latin typeface="Verdana"/>
                <a:cs typeface="Verdana"/>
              </a:rPr>
              <a:t>Material</a:t>
            </a:r>
            <a:r>
              <a:rPr lang="en-IN" sz="1050" b="1" dirty="0">
                <a:latin typeface="Verdana"/>
                <a:cs typeface="Verdana"/>
              </a:rPr>
              <a:t>,</a:t>
            </a:r>
            <a:r>
              <a:rPr lang="en-IN" sz="1050" dirty="0">
                <a:latin typeface="Calibri"/>
                <a:cs typeface="Calibri"/>
              </a:rPr>
              <a:t> </a:t>
            </a:r>
            <a:r>
              <a:rPr lang="en-IN" sz="1200" dirty="0">
                <a:latin typeface="Calibri"/>
                <a:cs typeface="Calibri"/>
              </a:rPr>
              <a:t>build</a:t>
            </a:r>
            <a:r>
              <a:rPr lang="en-IN" sz="1200" spc="-10" dirty="0">
                <a:latin typeface="Calibri"/>
                <a:cs typeface="Calibri"/>
              </a:rPr>
              <a:t> </a:t>
            </a:r>
            <a:r>
              <a:rPr lang="en-IN" sz="1200" dirty="0">
                <a:latin typeface="Calibri"/>
                <a:cs typeface="Calibri"/>
              </a:rPr>
              <a:t>and</a:t>
            </a:r>
            <a:r>
              <a:rPr lang="en-IN" sz="1200" spc="-10" dirty="0">
                <a:latin typeface="Calibri"/>
                <a:cs typeface="Calibri"/>
              </a:rPr>
              <a:t> </a:t>
            </a:r>
            <a:r>
              <a:rPr lang="en-IN" sz="1200" dirty="0">
                <a:latin typeface="Calibri"/>
                <a:cs typeface="Calibri"/>
              </a:rPr>
              <a:t>deployment</a:t>
            </a:r>
            <a:r>
              <a:rPr lang="en-IN" sz="1200" spc="-95" dirty="0">
                <a:latin typeface="Calibri"/>
                <a:cs typeface="Calibri"/>
              </a:rPr>
              <a:t> </a:t>
            </a:r>
            <a:r>
              <a:rPr lang="en-IN" sz="1200" dirty="0">
                <a:latin typeface="Calibri"/>
                <a:cs typeface="Calibri"/>
              </a:rPr>
              <a:t>using</a:t>
            </a:r>
            <a:r>
              <a:rPr lang="en-IN" sz="1200" spc="-75" dirty="0">
                <a:latin typeface="Calibri"/>
                <a:cs typeface="Calibri"/>
              </a:rPr>
              <a:t> </a:t>
            </a:r>
            <a:r>
              <a:rPr lang="en-IN" sz="1200" b="1" dirty="0">
                <a:latin typeface="Calibri"/>
                <a:cs typeface="Calibri"/>
              </a:rPr>
              <a:t>Maven</a:t>
            </a:r>
            <a:r>
              <a:rPr lang="en-IN" sz="1200" spc="-10" dirty="0">
                <a:latin typeface="Calibri"/>
                <a:cs typeface="Calibri"/>
              </a:rPr>
              <a:t> </a:t>
            </a:r>
            <a:r>
              <a:rPr lang="en-IN" sz="1200" spc="-50" dirty="0">
                <a:latin typeface="Calibri"/>
                <a:cs typeface="Calibri"/>
              </a:rPr>
              <a:t>, </a:t>
            </a:r>
            <a:r>
              <a:rPr lang="en-IN" sz="1200" dirty="0">
                <a:latin typeface="Calibri"/>
                <a:cs typeface="Calibri"/>
              </a:rPr>
              <a:t>and</a:t>
            </a:r>
            <a:r>
              <a:rPr lang="en-IN" sz="1200" spc="-45" dirty="0">
                <a:latin typeface="Calibri"/>
                <a:cs typeface="Calibri"/>
              </a:rPr>
              <a:t> </a:t>
            </a:r>
            <a:r>
              <a:rPr lang="en-IN" sz="1200" b="1" dirty="0">
                <a:latin typeface="Calibri"/>
                <a:cs typeface="Calibri"/>
              </a:rPr>
              <a:t>Jenkins</a:t>
            </a:r>
            <a:r>
              <a:rPr lang="en-IN" sz="1200" dirty="0">
                <a:latin typeface="Calibri"/>
                <a:cs typeface="Calibri"/>
              </a:rPr>
              <a:t>,</a:t>
            </a:r>
            <a:r>
              <a:rPr lang="en-IN" sz="1200" spc="-5" dirty="0">
                <a:latin typeface="Calibri"/>
                <a:cs typeface="Calibri"/>
              </a:rPr>
              <a:t> </a:t>
            </a:r>
            <a:r>
              <a:rPr lang="en-IN" sz="1200" b="1" dirty="0">
                <a:latin typeface="Calibri"/>
                <a:cs typeface="Calibri"/>
              </a:rPr>
              <a:t>Kubernetes</a:t>
            </a:r>
            <a:r>
              <a:rPr lang="en-IN" sz="1200" spc="-60" dirty="0">
                <a:latin typeface="Calibri"/>
                <a:cs typeface="Calibri"/>
              </a:rPr>
              <a:t> </a:t>
            </a:r>
            <a:r>
              <a:rPr lang="en-IN" sz="1200" spc="-10" dirty="0">
                <a:latin typeface="Calibri"/>
                <a:cs typeface="Calibri"/>
              </a:rPr>
              <a:t>,</a:t>
            </a:r>
            <a:r>
              <a:rPr lang="en-IN" sz="1200" spc="-75" dirty="0">
                <a:latin typeface="Calibri"/>
                <a:cs typeface="Calibri"/>
              </a:rPr>
              <a:t> </a:t>
            </a:r>
            <a:r>
              <a:rPr lang="en-IN" sz="1200" b="1" spc="-10" dirty="0">
                <a:latin typeface="Calibri"/>
                <a:cs typeface="Calibri"/>
              </a:rPr>
              <a:t>Bitbucket</a:t>
            </a:r>
            <a:r>
              <a:rPr sz="1050" b="1" dirty="0">
                <a:latin typeface="Verdana"/>
                <a:cs typeface="Verdana"/>
              </a:rPr>
              <a:t>.</a:t>
            </a:r>
            <a:endParaRPr sz="1050" dirty="0">
              <a:latin typeface="Verdana"/>
              <a:cs typeface="Verdana"/>
            </a:endParaRPr>
          </a:p>
        </p:txBody>
      </p:sp>
      <p:sp>
        <p:nvSpPr>
          <p:cNvPr id="21" name="object 21"/>
          <p:cNvSpPr txBox="1"/>
          <p:nvPr/>
        </p:nvSpPr>
        <p:spPr>
          <a:xfrm>
            <a:off x="202151" y="6147733"/>
            <a:ext cx="4027804" cy="391160"/>
          </a:xfrm>
          <a:prstGeom prst="rect">
            <a:avLst/>
          </a:prstGeom>
        </p:spPr>
        <p:txBody>
          <a:bodyPr vert="horz" wrap="square" lIns="0" tIns="12065" rIns="0" bIns="0" rtlCol="0">
            <a:spAutoFit/>
          </a:bodyPr>
          <a:lstStyle/>
          <a:p>
            <a:pPr marL="184785" marR="5080" indent="-172720">
              <a:lnSpc>
                <a:spcPct val="114300"/>
              </a:lnSpc>
              <a:spcBef>
                <a:spcPts val="95"/>
              </a:spcBef>
              <a:buFont typeface="Arial MT"/>
              <a:buChar char="•"/>
              <a:tabLst>
                <a:tab pos="185420" algn="l"/>
              </a:tabLst>
            </a:pPr>
            <a:r>
              <a:rPr sz="1050" dirty="0">
                <a:latin typeface="Verdana"/>
                <a:cs typeface="Verdana"/>
              </a:rPr>
              <a:t>Implemented </a:t>
            </a:r>
            <a:r>
              <a:rPr sz="1050" b="1" spc="-5" dirty="0">
                <a:latin typeface="Verdana"/>
                <a:cs typeface="Verdana"/>
              </a:rPr>
              <a:t>Angular </a:t>
            </a:r>
            <a:r>
              <a:rPr sz="1050" dirty="0">
                <a:latin typeface="Verdana"/>
                <a:cs typeface="Verdana"/>
              </a:rPr>
              <a:t>&amp; </a:t>
            </a:r>
            <a:r>
              <a:rPr sz="1050" b="1" dirty="0">
                <a:latin typeface="Verdana"/>
                <a:cs typeface="Verdana"/>
              </a:rPr>
              <a:t>Spring Boot </a:t>
            </a:r>
            <a:r>
              <a:rPr sz="1050" dirty="0">
                <a:latin typeface="Verdana"/>
                <a:cs typeface="Verdana"/>
              </a:rPr>
              <a:t>in case study and </a:t>
            </a:r>
            <a:r>
              <a:rPr sz="1050" spc="-355" dirty="0">
                <a:latin typeface="Verdana"/>
                <a:cs typeface="Verdana"/>
              </a:rPr>
              <a:t> </a:t>
            </a:r>
            <a:r>
              <a:rPr sz="1050" dirty="0">
                <a:latin typeface="Verdana"/>
                <a:cs typeface="Verdana"/>
              </a:rPr>
              <a:t>upskilling</a:t>
            </a:r>
            <a:r>
              <a:rPr sz="1050" spc="-15" dirty="0">
                <a:latin typeface="Verdana"/>
                <a:cs typeface="Verdana"/>
              </a:rPr>
              <a:t> </a:t>
            </a:r>
            <a:r>
              <a:rPr sz="1050" spc="-5" dirty="0">
                <a:latin typeface="Verdana"/>
                <a:cs typeface="Verdana"/>
              </a:rPr>
              <a:t>his</a:t>
            </a:r>
            <a:r>
              <a:rPr sz="1050" spc="-40" dirty="0">
                <a:latin typeface="Verdana"/>
                <a:cs typeface="Verdana"/>
              </a:rPr>
              <a:t> </a:t>
            </a:r>
            <a:r>
              <a:rPr sz="1050" dirty="0">
                <a:latin typeface="Verdana"/>
                <a:cs typeface="Verdana"/>
              </a:rPr>
              <a:t>knowledge</a:t>
            </a:r>
            <a:r>
              <a:rPr sz="1050" spc="-30" dirty="0">
                <a:latin typeface="Verdana"/>
                <a:cs typeface="Verdana"/>
              </a:rPr>
              <a:t> </a:t>
            </a:r>
            <a:r>
              <a:rPr sz="1050" dirty="0">
                <a:latin typeface="Verdana"/>
                <a:cs typeface="Verdana"/>
              </a:rPr>
              <a:t>continuously.</a:t>
            </a:r>
          </a:p>
        </p:txBody>
      </p:sp>
      <p:sp>
        <p:nvSpPr>
          <p:cNvPr id="22" name="object 22"/>
          <p:cNvSpPr txBox="1">
            <a:spLocks noGrp="1"/>
          </p:cNvSpPr>
          <p:nvPr>
            <p:ph type="title"/>
          </p:nvPr>
        </p:nvSpPr>
        <p:spPr>
          <a:xfrm>
            <a:off x="2456179" y="243916"/>
            <a:ext cx="3989070" cy="346075"/>
          </a:xfrm>
          <a:prstGeom prst="rect">
            <a:avLst/>
          </a:prstGeom>
        </p:spPr>
        <p:txBody>
          <a:bodyPr vert="horz" wrap="square" lIns="0" tIns="12700" rIns="0" bIns="0" rtlCol="0">
            <a:spAutoFit/>
          </a:bodyPr>
          <a:lstStyle/>
          <a:p>
            <a:pPr marL="12700">
              <a:lnSpc>
                <a:spcPct val="100000"/>
              </a:lnSpc>
              <a:spcBef>
                <a:spcPts val="100"/>
              </a:spcBef>
            </a:pPr>
            <a:r>
              <a:rPr spc="-5" dirty="0"/>
              <a:t>Hrishikesh</a:t>
            </a:r>
            <a:r>
              <a:rPr spc="-30" dirty="0"/>
              <a:t> </a:t>
            </a:r>
            <a:r>
              <a:rPr dirty="0"/>
              <a:t>Prakash</a:t>
            </a:r>
            <a:r>
              <a:rPr spc="-25" dirty="0"/>
              <a:t> </a:t>
            </a:r>
            <a:r>
              <a:rPr spc="-5" dirty="0"/>
              <a:t>Sarate</a:t>
            </a:r>
          </a:p>
        </p:txBody>
      </p:sp>
      <p:sp>
        <p:nvSpPr>
          <p:cNvPr id="23" name="object 23"/>
          <p:cNvSpPr txBox="1"/>
          <p:nvPr/>
        </p:nvSpPr>
        <p:spPr>
          <a:xfrm>
            <a:off x="2430272" y="1243939"/>
            <a:ext cx="3023870" cy="979169"/>
          </a:xfrm>
          <a:prstGeom prst="rect">
            <a:avLst/>
          </a:prstGeom>
        </p:spPr>
        <p:txBody>
          <a:bodyPr vert="horz" wrap="square" lIns="0" tIns="91440" rIns="0" bIns="0" rtlCol="0">
            <a:spAutoFit/>
          </a:bodyPr>
          <a:lstStyle/>
          <a:p>
            <a:pPr marL="12700">
              <a:lnSpc>
                <a:spcPct val="100000"/>
              </a:lnSpc>
              <a:spcBef>
                <a:spcPts val="720"/>
              </a:spcBef>
            </a:pPr>
            <a:r>
              <a:rPr sz="1100" b="1" dirty="0">
                <a:solidFill>
                  <a:srgbClr val="FFFFFF"/>
                </a:solidFill>
                <a:latin typeface="Verdana"/>
                <a:cs typeface="Verdana"/>
              </a:rPr>
              <a:t>Base</a:t>
            </a:r>
            <a:r>
              <a:rPr sz="1100" b="1" spc="-45" dirty="0">
                <a:solidFill>
                  <a:srgbClr val="FFFFFF"/>
                </a:solidFill>
                <a:latin typeface="Verdana"/>
                <a:cs typeface="Verdana"/>
              </a:rPr>
              <a:t> </a:t>
            </a:r>
            <a:r>
              <a:rPr sz="1100" b="1" dirty="0">
                <a:solidFill>
                  <a:srgbClr val="FFFFFF"/>
                </a:solidFill>
                <a:latin typeface="Verdana"/>
                <a:cs typeface="Verdana"/>
              </a:rPr>
              <a:t>Location:</a:t>
            </a:r>
            <a:r>
              <a:rPr sz="1100" b="1" spc="70" dirty="0">
                <a:solidFill>
                  <a:srgbClr val="FFFFFF"/>
                </a:solidFill>
                <a:latin typeface="Verdana"/>
                <a:cs typeface="Verdana"/>
              </a:rPr>
              <a:t> </a:t>
            </a:r>
            <a:r>
              <a:rPr sz="1100" spc="-5" dirty="0">
                <a:solidFill>
                  <a:srgbClr val="FFFFFF"/>
                </a:solidFill>
                <a:latin typeface="Verdana"/>
                <a:cs typeface="Verdana"/>
              </a:rPr>
              <a:t>Bangalore</a:t>
            </a:r>
            <a:endParaRPr sz="1100">
              <a:latin typeface="Verdana"/>
              <a:cs typeface="Verdana"/>
            </a:endParaRPr>
          </a:p>
          <a:p>
            <a:pPr marL="12700">
              <a:lnSpc>
                <a:spcPct val="100000"/>
              </a:lnSpc>
              <a:spcBef>
                <a:spcPts val="625"/>
              </a:spcBef>
            </a:pPr>
            <a:r>
              <a:rPr sz="1100" b="1" spc="-5" dirty="0">
                <a:solidFill>
                  <a:srgbClr val="FFFFFF"/>
                </a:solidFill>
                <a:latin typeface="Verdana"/>
                <a:cs typeface="Verdana"/>
              </a:rPr>
              <a:t>Email ID:</a:t>
            </a:r>
            <a:r>
              <a:rPr sz="1100" b="1" spc="220" dirty="0">
                <a:solidFill>
                  <a:srgbClr val="FFFFFF"/>
                </a:solidFill>
                <a:latin typeface="Verdana"/>
                <a:cs typeface="Verdana"/>
              </a:rPr>
              <a:t> </a:t>
            </a:r>
            <a:r>
              <a:rPr sz="1100" spc="-5" dirty="0">
                <a:solidFill>
                  <a:srgbClr val="FFFFFF"/>
                </a:solidFill>
                <a:latin typeface="Verdana"/>
                <a:cs typeface="Verdana"/>
                <a:hlinkClick r:id="rId6"/>
              </a:rPr>
              <a:t>saratehrishikesh17@gmail.com</a:t>
            </a:r>
            <a:endParaRPr sz="1100">
              <a:latin typeface="Verdana"/>
              <a:cs typeface="Verdana"/>
            </a:endParaRPr>
          </a:p>
          <a:p>
            <a:pPr marL="12700">
              <a:lnSpc>
                <a:spcPct val="100000"/>
              </a:lnSpc>
              <a:spcBef>
                <a:spcPts val="535"/>
              </a:spcBef>
            </a:pPr>
            <a:r>
              <a:rPr sz="1100" b="1" dirty="0">
                <a:solidFill>
                  <a:srgbClr val="FFFFFF"/>
                </a:solidFill>
                <a:latin typeface="Verdana"/>
                <a:cs typeface="Verdana"/>
              </a:rPr>
              <a:t>M</a:t>
            </a:r>
            <a:r>
              <a:rPr sz="1100" b="1" spc="-10" dirty="0">
                <a:solidFill>
                  <a:srgbClr val="FFFFFF"/>
                </a:solidFill>
                <a:latin typeface="Verdana"/>
                <a:cs typeface="Verdana"/>
              </a:rPr>
              <a:t>o</a:t>
            </a:r>
            <a:r>
              <a:rPr sz="1100" b="1" spc="-5" dirty="0">
                <a:solidFill>
                  <a:srgbClr val="FFFFFF"/>
                </a:solidFill>
                <a:latin typeface="Verdana"/>
                <a:cs typeface="Verdana"/>
              </a:rPr>
              <a:t>b</a:t>
            </a:r>
            <a:r>
              <a:rPr sz="1100" b="1" spc="-10" dirty="0">
                <a:solidFill>
                  <a:srgbClr val="FFFFFF"/>
                </a:solidFill>
                <a:latin typeface="Verdana"/>
                <a:cs typeface="Verdana"/>
              </a:rPr>
              <a:t>il</a:t>
            </a:r>
            <a:r>
              <a:rPr sz="1100" b="1" dirty="0">
                <a:solidFill>
                  <a:srgbClr val="FFFFFF"/>
                </a:solidFill>
                <a:latin typeface="Verdana"/>
                <a:cs typeface="Verdana"/>
              </a:rPr>
              <a:t>e</a:t>
            </a:r>
            <a:r>
              <a:rPr sz="1100" b="1" spc="-10" dirty="0">
                <a:solidFill>
                  <a:srgbClr val="FFFFFF"/>
                </a:solidFill>
                <a:latin typeface="Verdana"/>
                <a:cs typeface="Verdana"/>
              </a:rPr>
              <a:t> </a:t>
            </a:r>
            <a:r>
              <a:rPr sz="1100" b="1" dirty="0">
                <a:solidFill>
                  <a:srgbClr val="FFFFFF"/>
                </a:solidFill>
                <a:latin typeface="Verdana"/>
                <a:cs typeface="Verdana"/>
              </a:rPr>
              <a:t>No:</a:t>
            </a:r>
            <a:r>
              <a:rPr sz="1100" b="1" spc="-180" dirty="0">
                <a:solidFill>
                  <a:srgbClr val="FFFFFF"/>
                </a:solidFill>
                <a:latin typeface="Verdana"/>
                <a:cs typeface="Verdana"/>
              </a:rPr>
              <a:t> </a:t>
            </a:r>
            <a:r>
              <a:rPr sz="1650" spc="-7" baseline="2525" dirty="0">
                <a:solidFill>
                  <a:srgbClr val="FFFFFF"/>
                </a:solidFill>
                <a:latin typeface="Verdana"/>
                <a:cs typeface="Verdana"/>
              </a:rPr>
              <a:t>+</a:t>
            </a:r>
            <a:r>
              <a:rPr sz="1650" spc="-15" baseline="2525" dirty="0">
                <a:solidFill>
                  <a:srgbClr val="FFFFFF"/>
                </a:solidFill>
                <a:latin typeface="Verdana"/>
                <a:cs typeface="Verdana"/>
              </a:rPr>
              <a:t>9</a:t>
            </a:r>
            <a:r>
              <a:rPr sz="1650" baseline="2525" dirty="0">
                <a:solidFill>
                  <a:srgbClr val="FFFFFF"/>
                </a:solidFill>
                <a:latin typeface="Verdana"/>
                <a:cs typeface="Verdana"/>
              </a:rPr>
              <a:t>1 </a:t>
            </a:r>
            <a:r>
              <a:rPr sz="1650" spc="-15" baseline="2525" dirty="0">
                <a:solidFill>
                  <a:srgbClr val="FFFFFF"/>
                </a:solidFill>
                <a:latin typeface="Verdana"/>
                <a:cs typeface="Verdana"/>
              </a:rPr>
              <a:t>970290537</a:t>
            </a:r>
            <a:r>
              <a:rPr sz="1650" baseline="2525" dirty="0">
                <a:solidFill>
                  <a:srgbClr val="FFFFFF"/>
                </a:solidFill>
                <a:latin typeface="Verdana"/>
                <a:cs typeface="Verdana"/>
              </a:rPr>
              <a:t>5</a:t>
            </a:r>
            <a:endParaRPr sz="1650" baseline="2525">
              <a:latin typeface="Verdana"/>
              <a:cs typeface="Verdana"/>
            </a:endParaRPr>
          </a:p>
          <a:p>
            <a:pPr marL="18415">
              <a:lnSpc>
                <a:spcPct val="100000"/>
              </a:lnSpc>
              <a:spcBef>
                <a:spcPts val="450"/>
              </a:spcBef>
            </a:pPr>
            <a:r>
              <a:rPr sz="1650" b="1" baseline="2525" dirty="0">
                <a:solidFill>
                  <a:srgbClr val="FFFFFF"/>
                </a:solidFill>
                <a:latin typeface="Verdana"/>
                <a:cs typeface="Verdana"/>
              </a:rPr>
              <a:t>Grade:</a:t>
            </a:r>
            <a:r>
              <a:rPr sz="1650" b="1" spc="217" baseline="2525" dirty="0">
                <a:solidFill>
                  <a:srgbClr val="FFFFFF"/>
                </a:solidFill>
                <a:latin typeface="Verdana"/>
                <a:cs typeface="Verdana"/>
              </a:rPr>
              <a:t> </a:t>
            </a:r>
            <a:r>
              <a:rPr sz="1100" dirty="0">
                <a:solidFill>
                  <a:srgbClr val="FFFFFF"/>
                </a:solidFill>
                <a:latin typeface="Verdana"/>
                <a:cs typeface="Verdana"/>
              </a:rPr>
              <a:t>A4</a:t>
            </a:r>
            <a:endParaRPr sz="1100">
              <a:latin typeface="Verdana"/>
              <a:cs typeface="Verdana"/>
            </a:endParaRPr>
          </a:p>
        </p:txBody>
      </p:sp>
      <p:graphicFrame>
        <p:nvGraphicFramePr>
          <p:cNvPr id="24" name="object 24"/>
          <p:cNvGraphicFramePr>
            <a:graphicFrameLocks noGrp="1"/>
          </p:cNvGraphicFramePr>
          <p:nvPr>
            <p:extLst>
              <p:ext uri="{D42A27DB-BD31-4B8C-83A1-F6EECF244321}">
                <p14:modId xmlns:p14="http://schemas.microsoft.com/office/powerpoint/2010/main" val="1734843279"/>
              </p:ext>
            </p:extLst>
          </p:nvPr>
        </p:nvGraphicFramePr>
        <p:xfrm>
          <a:off x="9220200" y="1215136"/>
          <a:ext cx="2972433" cy="5001712"/>
        </p:xfrm>
        <a:graphic>
          <a:graphicData uri="http://schemas.openxmlformats.org/drawingml/2006/table">
            <a:tbl>
              <a:tblPr firstRow="1" bandRow="1">
                <a:tableStyleId>{2D5ABB26-0587-4C30-8999-92F81FD0307C}</a:tableStyleId>
              </a:tblPr>
              <a:tblGrid>
                <a:gridCol w="1045844">
                  <a:extLst>
                    <a:ext uri="{9D8B030D-6E8A-4147-A177-3AD203B41FA5}">
                      <a16:colId xmlns:a16="http://schemas.microsoft.com/office/drawing/2014/main" val="20000"/>
                    </a:ext>
                  </a:extLst>
                </a:gridCol>
                <a:gridCol w="1926589">
                  <a:extLst>
                    <a:ext uri="{9D8B030D-6E8A-4147-A177-3AD203B41FA5}">
                      <a16:colId xmlns:a16="http://schemas.microsoft.com/office/drawing/2014/main" val="20001"/>
                    </a:ext>
                  </a:extLst>
                </a:gridCol>
              </a:tblGrid>
              <a:tr h="579119">
                <a:tc>
                  <a:txBody>
                    <a:bodyPr/>
                    <a:lstStyle/>
                    <a:p>
                      <a:pPr marL="92075">
                        <a:lnSpc>
                          <a:spcPct val="100000"/>
                        </a:lnSpc>
                        <a:spcBef>
                          <a:spcPts val="355"/>
                        </a:spcBef>
                      </a:pPr>
                      <a:r>
                        <a:rPr sz="800" spc="-5" dirty="0">
                          <a:latin typeface="Verdana"/>
                          <a:cs typeface="Verdana"/>
                        </a:rPr>
                        <a:t>Angular</a:t>
                      </a:r>
                      <a:endParaRPr sz="800">
                        <a:latin typeface="Verdana"/>
                        <a:cs typeface="Verdana"/>
                      </a:endParaRPr>
                    </a:p>
                  </a:txBody>
                  <a:tcPr marL="0" marR="0" marT="45085" marB="0">
                    <a:lnT w="12700">
                      <a:solidFill>
                        <a:srgbClr val="12ABDB"/>
                      </a:solidFill>
                      <a:prstDash val="solid"/>
                    </a:lnT>
                    <a:lnB w="12700">
                      <a:solidFill>
                        <a:srgbClr val="12ABDB"/>
                      </a:solidFill>
                      <a:prstDash val="solid"/>
                    </a:lnB>
                  </a:tcPr>
                </a:tc>
                <a:tc>
                  <a:txBody>
                    <a:bodyPr/>
                    <a:lstStyle/>
                    <a:p>
                      <a:pPr marL="267335" marR="230504">
                        <a:lnSpc>
                          <a:spcPct val="100000"/>
                        </a:lnSpc>
                        <a:spcBef>
                          <a:spcPts val="355"/>
                        </a:spcBef>
                      </a:pPr>
                      <a:r>
                        <a:rPr sz="800" dirty="0">
                          <a:latin typeface="Verdana"/>
                          <a:cs typeface="Verdana"/>
                        </a:rPr>
                        <a:t>Components, Directives, </a:t>
                      </a:r>
                      <a:r>
                        <a:rPr sz="800" spc="5" dirty="0">
                          <a:latin typeface="Verdana"/>
                          <a:cs typeface="Verdana"/>
                        </a:rPr>
                        <a:t> </a:t>
                      </a:r>
                      <a:r>
                        <a:rPr sz="800" dirty="0">
                          <a:latin typeface="Verdana"/>
                          <a:cs typeface="Verdana"/>
                        </a:rPr>
                        <a:t>Services, </a:t>
                      </a:r>
                      <a:r>
                        <a:rPr sz="800" spc="-5" dirty="0">
                          <a:latin typeface="Verdana"/>
                          <a:cs typeface="Verdana"/>
                        </a:rPr>
                        <a:t>Modules, Routing, </a:t>
                      </a:r>
                      <a:r>
                        <a:rPr sz="800" spc="-270" dirty="0">
                          <a:latin typeface="Verdana"/>
                          <a:cs typeface="Verdana"/>
                        </a:rPr>
                        <a:t> </a:t>
                      </a:r>
                      <a:r>
                        <a:rPr sz="800" dirty="0">
                          <a:latin typeface="Verdana"/>
                          <a:cs typeface="Verdana"/>
                        </a:rPr>
                        <a:t>Forms &amp; </a:t>
                      </a:r>
                      <a:r>
                        <a:rPr sz="800" spc="-5" dirty="0">
                          <a:latin typeface="Verdana"/>
                          <a:cs typeface="Verdana"/>
                        </a:rPr>
                        <a:t>Validation, Testing </a:t>
                      </a:r>
                      <a:r>
                        <a:rPr sz="800" spc="-270" dirty="0">
                          <a:latin typeface="Verdana"/>
                          <a:cs typeface="Verdana"/>
                        </a:rPr>
                        <a:t> </a:t>
                      </a:r>
                      <a:r>
                        <a:rPr sz="800" spc="-5" dirty="0">
                          <a:latin typeface="Verdana"/>
                          <a:cs typeface="Verdana"/>
                        </a:rPr>
                        <a:t>using</a:t>
                      </a:r>
                      <a:r>
                        <a:rPr sz="800" spc="10" dirty="0">
                          <a:latin typeface="Verdana"/>
                          <a:cs typeface="Verdana"/>
                        </a:rPr>
                        <a:t> </a:t>
                      </a:r>
                      <a:r>
                        <a:rPr sz="800" spc="-5" dirty="0">
                          <a:latin typeface="Verdana"/>
                          <a:cs typeface="Verdana"/>
                        </a:rPr>
                        <a:t>Jasmine</a:t>
                      </a:r>
                      <a:r>
                        <a:rPr sz="800" dirty="0">
                          <a:latin typeface="Verdana"/>
                          <a:cs typeface="Verdana"/>
                        </a:rPr>
                        <a:t> &amp; Karma</a:t>
                      </a:r>
                    </a:p>
                  </a:txBody>
                  <a:tcPr marL="0" marR="0" marT="45085" marB="0">
                    <a:lnT w="12700">
                      <a:solidFill>
                        <a:srgbClr val="12ABDB"/>
                      </a:solidFill>
                      <a:prstDash val="solid"/>
                    </a:lnT>
                    <a:lnB w="12700">
                      <a:solidFill>
                        <a:srgbClr val="12ABDB"/>
                      </a:solidFill>
                      <a:prstDash val="solid"/>
                    </a:lnB>
                  </a:tcPr>
                </a:tc>
                <a:extLst>
                  <a:ext uri="{0D108BD9-81ED-4DB2-BD59-A6C34878D82A}">
                    <a16:rowId xmlns:a16="http://schemas.microsoft.com/office/drawing/2014/main" val="10000"/>
                  </a:ext>
                </a:extLst>
              </a:tr>
              <a:tr h="343280">
                <a:tc>
                  <a:txBody>
                    <a:bodyPr/>
                    <a:lstStyle/>
                    <a:p>
                      <a:pPr marL="92075">
                        <a:lnSpc>
                          <a:spcPct val="100000"/>
                        </a:lnSpc>
                        <a:spcBef>
                          <a:spcPts val="355"/>
                        </a:spcBef>
                      </a:pPr>
                      <a:r>
                        <a:rPr sz="800" dirty="0">
                          <a:latin typeface="Verdana"/>
                          <a:cs typeface="Verdana"/>
                        </a:rPr>
                        <a:t>NodeJS</a:t>
                      </a:r>
                      <a:endParaRPr sz="800">
                        <a:latin typeface="Verdana"/>
                        <a:cs typeface="Verdana"/>
                      </a:endParaRPr>
                    </a:p>
                  </a:txBody>
                  <a:tcPr marL="0" marR="0" marT="45085" marB="0">
                    <a:lnT w="12700">
                      <a:solidFill>
                        <a:srgbClr val="12ABDB"/>
                      </a:solidFill>
                      <a:prstDash val="solid"/>
                    </a:lnT>
                    <a:solidFill>
                      <a:srgbClr val="CFEEF7"/>
                    </a:solidFill>
                  </a:tcPr>
                </a:tc>
                <a:tc>
                  <a:txBody>
                    <a:bodyPr/>
                    <a:lstStyle/>
                    <a:p>
                      <a:pPr marL="267335" marR="647700">
                        <a:lnSpc>
                          <a:spcPct val="100000"/>
                        </a:lnSpc>
                        <a:spcBef>
                          <a:spcPts val="355"/>
                        </a:spcBef>
                      </a:pPr>
                      <a:r>
                        <a:rPr sz="800" dirty="0">
                          <a:latin typeface="Verdana"/>
                          <a:cs typeface="Verdana"/>
                        </a:rPr>
                        <a:t>NodeJS,</a:t>
                      </a:r>
                      <a:r>
                        <a:rPr sz="800" spc="-50" dirty="0">
                          <a:latin typeface="Verdana"/>
                          <a:cs typeface="Verdana"/>
                        </a:rPr>
                        <a:t> </a:t>
                      </a:r>
                      <a:r>
                        <a:rPr sz="800" spc="-5" dirty="0">
                          <a:latin typeface="Verdana"/>
                          <a:cs typeface="Verdana"/>
                        </a:rPr>
                        <a:t>ExpressJS, </a:t>
                      </a:r>
                      <a:r>
                        <a:rPr sz="800" spc="-265" dirty="0">
                          <a:latin typeface="Verdana"/>
                          <a:cs typeface="Verdana"/>
                        </a:rPr>
                        <a:t> </a:t>
                      </a:r>
                      <a:r>
                        <a:rPr sz="800" dirty="0">
                          <a:latin typeface="Verdana"/>
                          <a:cs typeface="Verdana"/>
                        </a:rPr>
                        <a:t>Mongoose.</a:t>
                      </a:r>
                      <a:endParaRPr sz="800">
                        <a:latin typeface="Verdana"/>
                        <a:cs typeface="Verdana"/>
                      </a:endParaRPr>
                    </a:p>
                  </a:txBody>
                  <a:tcPr marL="0" marR="0" marT="45085" marB="0">
                    <a:lnT w="12700">
                      <a:solidFill>
                        <a:srgbClr val="12ABDB"/>
                      </a:solidFill>
                      <a:prstDash val="solid"/>
                    </a:lnT>
                    <a:solidFill>
                      <a:srgbClr val="CFEEF7"/>
                    </a:solidFill>
                  </a:tcPr>
                </a:tc>
                <a:extLst>
                  <a:ext uri="{0D108BD9-81ED-4DB2-BD59-A6C34878D82A}">
                    <a16:rowId xmlns:a16="http://schemas.microsoft.com/office/drawing/2014/main" val="10001"/>
                  </a:ext>
                </a:extLst>
              </a:tr>
              <a:tr h="579120">
                <a:tc>
                  <a:txBody>
                    <a:bodyPr/>
                    <a:lstStyle/>
                    <a:p>
                      <a:pPr marL="92075" marR="259715">
                        <a:lnSpc>
                          <a:spcPct val="100000"/>
                        </a:lnSpc>
                        <a:spcBef>
                          <a:spcPts val="355"/>
                        </a:spcBef>
                      </a:pPr>
                      <a:r>
                        <a:rPr sz="800" dirty="0">
                          <a:latin typeface="Verdana"/>
                          <a:cs typeface="Verdana"/>
                        </a:rPr>
                        <a:t>Spring Boot </a:t>
                      </a:r>
                      <a:r>
                        <a:rPr sz="800" spc="5" dirty="0">
                          <a:latin typeface="Verdana"/>
                          <a:cs typeface="Verdana"/>
                        </a:rPr>
                        <a:t> </a:t>
                      </a:r>
                      <a:r>
                        <a:rPr sz="800" spc="-10" dirty="0">
                          <a:latin typeface="Verdana"/>
                          <a:cs typeface="Verdana"/>
                        </a:rPr>
                        <a:t>M</a:t>
                      </a:r>
                      <a:r>
                        <a:rPr sz="800" spc="-5" dirty="0">
                          <a:latin typeface="Verdana"/>
                          <a:cs typeface="Verdana"/>
                        </a:rPr>
                        <a:t>i</a:t>
                      </a:r>
                      <a:r>
                        <a:rPr sz="800" dirty="0">
                          <a:latin typeface="Verdana"/>
                          <a:cs typeface="Verdana"/>
                        </a:rPr>
                        <a:t>crose</a:t>
                      </a:r>
                      <a:r>
                        <a:rPr sz="800" spc="5" dirty="0">
                          <a:latin typeface="Verdana"/>
                          <a:cs typeface="Verdana"/>
                        </a:rPr>
                        <a:t>r</a:t>
                      </a:r>
                      <a:r>
                        <a:rPr sz="800" dirty="0">
                          <a:latin typeface="Verdana"/>
                          <a:cs typeface="Verdana"/>
                        </a:rPr>
                        <a:t>v</a:t>
                      </a:r>
                      <a:r>
                        <a:rPr sz="800" spc="-5" dirty="0">
                          <a:latin typeface="Verdana"/>
                          <a:cs typeface="Verdana"/>
                        </a:rPr>
                        <a:t>i</a:t>
                      </a:r>
                      <a:r>
                        <a:rPr sz="800" dirty="0">
                          <a:latin typeface="Verdana"/>
                          <a:cs typeface="Verdana"/>
                        </a:rPr>
                        <a:t>c</a:t>
                      </a:r>
                      <a:r>
                        <a:rPr sz="800" spc="-15" dirty="0">
                          <a:latin typeface="Verdana"/>
                          <a:cs typeface="Verdana"/>
                        </a:rPr>
                        <a:t>e</a:t>
                      </a:r>
                      <a:r>
                        <a:rPr sz="800" dirty="0">
                          <a:latin typeface="Verdana"/>
                          <a:cs typeface="Verdana"/>
                        </a:rPr>
                        <a:t>s</a:t>
                      </a:r>
                      <a:endParaRPr sz="800">
                        <a:latin typeface="Verdana"/>
                        <a:cs typeface="Verdana"/>
                      </a:endParaRPr>
                    </a:p>
                  </a:txBody>
                  <a:tcPr marL="0" marR="0" marT="45085" marB="0"/>
                </a:tc>
                <a:tc>
                  <a:txBody>
                    <a:bodyPr/>
                    <a:lstStyle/>
                    <a:p>
                      <a:pPr marL="267335" marR="109855">
                        <a:lnSpc>
                          <a:spcPct val="100000"/>
                        </a:lnSpc>
                        <a:spcBef>
                          <a:spcPts val="355"/>
                        </a:spcBef>
                      </a:pPr>
                      <a:r>
                        <a:rPr sz="800" dirty="0">
                          <a:latin typeface="Verdana"/>
                          <a:cs typeface="Verdana"/>
                        </a:rPr>
                        <a:t>Spring Boot </a:t>
                      </a:r>
                      <a:r>
                        <a:rPr sz="800" spc="-5" dirty="0">
                          <a:latin typeface="Verdana"/>
                          <a:cs typeface="Verdana"/>
                        </a:rPr>
                        <a:t>starters, </a:t>
                      </a:r>
                      <a:r>
                        <a:rPr sz="800" dirty="0">
                          <a:latin typeface="Verdana"/>
                          <a:cs typeface="Verdana"/>
                        </a:rPr>
                        <a:t> </a:t>
                      </a:r>
                      <a:r>
                        <a:rPr sz="800" spc="-5" dirty="0">
                          <a:latin typeface="Verdana"/>
                          <a:cs typeface="Verdana"/>
                        </a:rPr>
                        <a:t>Annotations,</a:t>
                      </a:r>
                      <a:r>
                        <a:rPr sz="800" spc="5" dirty="0">
                          <a:latin typeface="Verdana"/>
                          <a:cs typeface="Verdana"/>
                        </a:rPr>
                        <a:t> </a:t>
                      </a:r>
                      <a:r>
                        <a:rPr sz="800" spc="-5" dirty="0">
                          <a:latin typeface="Verdana"/>
                          <a:cs typeface="Verdana"/>
                        </a:rPr>
                        <a:t>Netflix</a:t>
                      </a:r>
                      <a:r>
                        <a:rPr sz="800" spc="15" dirty="0">
                          <a:latin typeface="Verdana"/>
                          <a:cs typeface="Verdana"/>
                        </a:rPr>
                        <a:t> </a:t>
                      </a:r>
                      <a:r>
                        <a:rPr sz="800" dirty="0">
                          <a:latin typeface="Verdana"/>
                          <a:cs typeface="Verdana"/>
                        </a:rPr>
                        <a:t>Eureka, </a:t>
                      </a:r>
                      <a:r>
                        <a:rPr sz="800" spc="5" dirty="0">
                          <a:latin typeface="Verdana"/>
                          <a:cs typeface="Verdana"/>
                        </a:rPr>
                        <a:t> </a:t>
                      </a:r>
                      <a:r>
                        <a:rPr sz="800" dirty="0">
                          <a:latin typeface="Verdana"/>
                          <a:cs typeface="Verdana"/>
                        </a:rPr>
                        <a:t>Spring Cloud </a:t>
                      </a:r>
                      <a:r>
                        <a:rPr sz="800" spc="-5" dirty="0">
                          <a:latin typeface="Verdana"/>
                          <a:cs typeface="Verdana"/>
                        </a:rPr>
                        <a:t>Gateway, Netflix </a:t>
                      </a:r>
                      <a:r>
                        <a:rPr sz="800" spc="-270" dirty="0">
                          <a:latin typeface="Verdana"/>
                          <a:cs typeface="Verdana"/>
                        </a:rPr>
                        <a:t> </a:t>
                      </a:r>
                      <a:r>
                        <a:rPr sz="800" dirty="0">
                          <a:latin typeface="Verdana"/>
                          <a:cs typeface="Verdana"/>
                        </a:rPr>
                        <a:t>Ribbon</a:t>
                      </a:r>
                      <a:r>
                        <a:rPr sz="800" spc="-5" dirty="0">
                          <a:latin typeface="Verdana"/>
                          <a:cs typeface="Verdana"/>
                        </a:rPr>
                        <a:t> </a:t>
                      </a:r>
                      <a:r>
                        <a:rPr sz="800" dirty="0">
                          <a:latin typeface="Verdana"/>
                          <a:cs typeface="Verdana"/>
                        </a:rPr>
                        <a:t>&amp; </a:t>
                      </a:r>
                      <a:r>
                        <a:rPr sz="800" spc="-5" dirty="0">
                          <a:latin typeface="Verdana"/>
                          <a:cs typeface="Verdana"/>
                        </a:rPr>
                        <a:t>Hystrix</a:t>
                      </a:r>
                      <a:endParaRPr sz="800" dirty="0">
                        <a:latin typeface="Verdana"/>
                        <a:cs typeface="Verdana"/>
                      </a:endParaRPr>
                    </a:p>
                  </a:txBody>
                  <a:tcPr marL="0" marR="0" marT="45085" marB="0"/>
                </a:tc>
                <a:extLst>
                  <a:ext uri="{0D108BD9-81ED-4DB2-BD59-A6C34878D82A}">
                    <a16:rowId xmlns:a16="http://schemas.microsoft.com/office/drawing/2014/main" val="10002"/>
                  </a:ext>
                </a:extLst>
              </a:tr>
              <a:tr h="701040">
                <a:tc>
                  <a:txBody>
                    <a:bodyPr/>
                    <a:lstStyle/>
                    <a:p>
                      <a:pPr marL="92075">
                        <a:lnSpc>
                          <a:spcPct val="100000"/>
                        </a:lnSpc>
                        <a:spcBef>
                          <a:spcPts val="355"/>
                        </a:spcBef>
                      </a:pPr>
                      <a:r>
                        <a:rPr sz="800" spc="-5" dirty="0">
                          <a:latin typeface="Verdana"/>
                          <a:cs typeface="Verdana"/>
                        </a:rPr>
                        <a:t>Java</a:t>
                      </a:r>
                      <a:endParaRPr sz="800">
                        <a:latin typeface="Verdana"/>
                        <a:cs typeface="Verdana"/>
                      </a:endParaRPr>
                    </a:p>
                  </a:txBody>
                  <a:tcPr marL="0" marR="0" marT="45085" marB="0">
                    <a:solidFill>
                      <a:srgbClr val="CFEEF7"/>
                    </a:solidFill>
                  </a:tcPr>
                </a:tc>
                <a:tc>
                  <a:txBody>
                    <a:bodyPr/>
                    <a:lstStyle/>
                    <a:p>
                      <a:pPr marL="267335" marR="227329">
                        <a:lnSpc>
                          <a:spcPct val="100000"/>
                        </a:lnSpc>
                        <a:spcBef>
                          <a:spcPts val="355"/>
                        </a:spcBef>
                      </a:pPr>
                      <a:r>
                        <a:rPr sz="800" dirty="0">
                          <a:latin typeface="Verdana"/>
                          <a:cs typeface="Verdana"/>
                        </a:rPr>
                        <a:t>Programming Constructs, </a:t>
                      </a:r>
                      <a:r>
                        <a:rPr sz="800" spc="5" dirty="0">
                          <a:latin typeface="Verdana"/>
                          <a:cs typeface="Verdana"/>
                        </a:rPr>
                        <a:t> </a:t>
                      </a:r>
                      <a:r>
                        <a:rPr sz="800" dirty="0">
                          <a:latin typeface="Verdana"/>
                          <a:cs typeface="Verdana"/>
                        </a:rPr>
                        <a:t>OOPS, Exception </a:t>
                      </a:r>
                      <a:r>
                        <a:rPr sz="800" spc="-5" dirty="0">
                          <a:latin typeface="Verdana"/>
                          <a:cs typeface="Verdana"/>
                        </a:rPr>
                        <a:t>Handling, </a:t>
                      </a:r>
                      <a:r>
                        <a:rPr sz="800" dirty="0">
                          <a:latin typeface="Verdana"/>
                          <a:cs typeface="Verdana"/>
                        </a:rPr>
                        <a:t> Generics, </a:t>
                      </a:r>
                      <a:r>
                        <a:rPr sz="800" spc="-5" dirty="0">
                          <a:latin typeface="Verdana"/>
                          <a:cs typeface="Verdana"/>
                        </a:rPr>
                        <a:t>Collections, </a:t>
                      </a:r>
                      <a:r>
                        <a:rPr sz="800" dirty="0">
                          <a:latin typeface="Verdana"/>
                          <a:cs typeface="Verdana"/>
                        </a:rPr>
                        <a:t> </a:t>
                      </a:r>
                      <a:r>
                        <a:rPr sz="800" spc="-5" dirty="0">
                          <a:latin typeface="Verdana"/>
                          <a:cs typeface="Verdana"/>
                        </a:rPr>
                        <a:t>Annotations,</a:t>
                      </a:r>
                      <a:r>
                        <a:rPr sz="800" spc="5" dirty="0">
                          <a:latin typeface="Verdana"/>
                          <a:cs typeface="Verdana"/>
                        </a:rPr>
                        <a:t> </a:t>
                      </a:r>
                      <a:r>
                        <a:rPr sz="800" dirty="0">
                          <a:latin typeface="Verdana"/>
                          <a:cs typeface="Verdana"/>
                        </a:rPr>
                        <a:t>Lambda </a:t>
                      </a:r>
                      <a:r>
                        <a:rPr sz="800" spc="5" dirty="0">
                          <a:latin typeface="Verdana"/>
                          <a:cs typeface="Verdana"/>
                        </a:rPr>
                        <a:t> </a:t>
                      </a:r>
                      <a:r>
                        <a:rPr sz="800" spc="-5" dirty="0">
                          <a:latin typeface="Verdana"/>
                          <a:cs typeface="Verdana"/>
                        </a:rPr>
                        <a:t>Expressions</a:t>
                      </a:r>
                      <a:r>
                        <a:rPr sz="800" spc="-30" dirty="0">
                          <a:latin typeface="Verdana"/>
                          <a:cs typeface="Verdana"/>
                        </a:rPr>
                        <a:t> </a:t>
                      </a:r>
                      <a:r>
                        <a:rPr sz="800" dirty="0">
                          <a:latin typeface="Verdana"/>
                          <a:cs typeface="Verdana"/>
                        </a:rPr>
                        <a:t>&amp; Stream</a:t>
                      </a:r>
                      <a:r>
                        <a:rPr sz="800" spc="-45" dirty="0">
                          <a:latin typeface="Verdana"/>
                          <a:cs typeface="Verdana"/>
                        </a:rPr>
                        <a:t> </a:t>
                      </a:r>
                      <a:r>
                        <a:rPr sz="800" dirty="0">
                          <a:latin typeface="Verdana"/>
                          <a:cs typeface="Verdana"/>
                        </a:rPr>
                        <a:t>APIs.</a:t>
                      </a:r>
                    </a:p>
                  </a:txBody>
                  <a:tcPr marL="0" marR="0" marT="45085" marB="0">
                    <a:solidFill>
                      <a:srgbClr val="CFEEF7"/>
                    </a:solidFill>
                  </a:tcPr>
                </a:tc>
                <a:extLst>
                  <a:ext uri="{0D108BD9-81ED-4DB2-BD59-A6C34878D82A}">
                    <a16:rowId xmlns:a16="http://schemas.microsoft.com/office/drawing/2014/main" val="10003"/>
                  </a:ext>
                </a:extLst>
              </a:tr>
              <a:tr h="335279">
                <a:tc>
                  <a:txBody>
                    <a:bodyPr/>
                    <a:lstStyle/>
                    <a:p>
                      <a:pPr marL="92075">
                        <a:lnSpc>
                          <a:spcPct val="100000"/>
                        </a:lnSpc>
                        <a:spcBef>
                          <a:spcPts val="355"/>
                        </a:spcBef>
                      </a:pPr>
                      <a:r>
                        <a:rPr sz="800" dirty="0">
                          <a:latin typeface="Verdana"/>
                          <a:cs typeface="Verdana"/>
                        </a:rPr>
                        <a:t>Spring</a:t>
                      </a:r>
                      <a:r>
                        <a:rPr sz="800" spc="-45" dirty="0">
                          <a:latin typeface="Verdana"/>
                          <a:cs typeface="Verdana"/>
                        </a:rPr>
                        <a:t> </a:t>
                      </a:r>
                      <a:r>
                        <a:rPr sz="800" dirty="0">
                          <a:latin typeface="Verdana"/>
                          <a:cs typeface="Verdana"/>
                        </a:rPr>
                        <a:t>Core</a:t>
                      </a:r>
                      <a:endParaRPr sz="800">
                        <a:latin typeface="Verdana"/>
                        <a:cs typeface="Verdana"/>
                      </a:endParaRPr>
                    </a:p>
                  </a:txBody>
                  <a:tcPr marL="0" marR="0" marT="45085" marB="0"/>
                </a:tc>
                <a:tc>
                  <a:txBody>
                    <a:bodyPr/>
                    <a:lstStyle/>
                    <a:p>
                      <a:pPr marL="267335" marR="220979">
                        <a:lnSpc>
                          <a:spcPct val="100000"/>
                        </a:lnSpc>
                        <a:spcBef>
                          <a:spcPts val="355"/>
                        </a:spcBef>
                      </a:pPr>
                      <a:r>
                        <a:rPr sz="800" dirty="0">
                          <a:latin typeface="Verdana"/>
                          <a:cs typeface="Verdana"/>
                        </a:rPr>
                        <a:t>IOC</a:t>
                      </a:r>
                      <a:r>
                        <a:rPr sz="800" spc="-55" dirty="0">
                          <a:latin typeface="Verdana"/>
                          <a:cs typeface="Verdana"/>
                        </a:rPr>
                        <a:t> </a:t>
                      </a:r>
                      <a:r>
                        <a:rPr sz="800" dirty="0">
                          <a:latin typeface="Verdana"/>
                          <a:cs typeface="Verdana"/>
                        </a:rPr>
                        <a:t>Container,</a:t>
                      </a:r>
                      <a:r>
                        <a:rPr sz="800" spc="-35" dirty="0">
                          <a:latin typeface="Verdana"/>
                          <a:cs typeface="Verdana"/>
                        </a:rPr>
                        <a:t> </a:t>
                      </a:r>
                      <a:r>
                        <a:rPr sz="800" dirty="0">
                          <a:latin typeface="Verdana"/>
                          <a:cs typeface="Verdana"/>
                        </a:rPr>
                        <a:t>Dependency </a:t>
                      </a:r>
                      <a:r>
                        <a:rPr sz="800" spc="-265" dirty="0">
                          <a:latin typeface="Verdana"/>
                          <a:cs typeface="Verdana"/>
                        </a:rPr>
                        <a:t> </a:t>
                      </a:r>
                      <a:r>
                        <a:rPr sz="800" spc="-5" dirty="0">
                          <a:latin typeface="Verdana"/>
                          <a:cs typeface="Verdana"/>
                        </a:rPr>
                        <a:t>Injection </a:t>
                      </a:r>
                      <a:r>
                        <a:rPr sz="800" dirty="0">
                          <a:latin typeface="Verdana"/>
                          <a:cs typeface="Verdana"/>
                        </a:rPr>
                        <a:t>&amp;</a:t>
                      </a:r>
                      <a:r>
                        <a:rPr sz="800" spc="5" dirty="0">
                          <a:latin typeface="Verdana"/>
                          <a:cs typeface="Verdana"/>
                        </a:rPr>
                        <a:t> </a:t>
                      </a:r>
                      <a:r>
                        <a:rPr sz="800" spc="-5" dirty="0">
                          <a:latin typeface="Verdana"/>
                          <a:cs typeface="Verdana"/>
                        </a:rPr>
                        <a:t>Annotations</a:t>
                      </a:r>
                      <a:endParaRPr sz="800">
                        <a:latin typeface="Verdana"/>
                        <a:cs typeface="Verdana"/>
                      </a:endParaRPr>
                    </a:p>
                  </a:txBody>
                  <a:tcPr marL="0" marR="0" marT="45085" marB="0"/>
                </a:tc>
                <a:extLst>
                  <a:ext uri="{0D108BD9-81ED-4DB2-BD59-A6C34878D82A}">
                    <a16:rowId xmlns:a16="http://schemas.microsoft.com/office/drawing/2014/main" val="10004"/>
                  </a:ext>
                </a:extLst>
              </a:tr>
              <a:tr h="335279">
                <a:tc>
                  <a:txBody>
                    <a:bodyPr/>
                    <a:lstStyle/>
                    <a:p>
                      <a:pPr marL="92075">
                        <a:lnSpc>
                          <a:spcPct val="100000"/>
                        </a:lnSpc>
                        <a:spcBef>
                          <a:spcPts val="355"/>
                        </a:spcBef>
                      </a:pPr>
                      <a:r>
                        <a:rPr sz="800" dirty="0">
                          <a:latin typeface="Verdana"/>
                          <a:cs typeface="Verdana"/>
                        </a:rPr>
                        <a:t>Spring</a:t>
                      </a:r>
                      <a:r>
                        <a:rPr sz="800" spc="-45" dirty="0">
                          <a:latin typeface="Verdana"/>
                          <a:cs typeface="Verdana"/>
                        </a:rPr>
                        <a:t> </a:t>
                      </a:r>
                      <a:r>
                        <a:rPr sz="800" dirty="0">
                          <a:latin typeface="Verdana"/>
                          <a:cs typeface="Verdana"/>
                        </a:rPr>
                        <a:t>REST</a:t>
                      </a:r>
                      <a:endParaRPr sz="800">
                        <a:latin typeface="Verdana"/>
                        <a:cs typeface="Verdana"/>
                      </a:endParaRPr>
                    </a:p>
                  </a:txBody>
                  <a:tcPr marL="0" marR="0" marT="45085" marB="0">
                    <a:solidFill>
                      <a:srgbClr val="CFEEF7"/>
                    </a:solidFill>
                  </a:tcPr>
                </a:tc>
                <a:tc>
                  <a:txBody>
                    <a:bodyPr/>
                    <a:lstStyle/>
                    <a:p>
                      <a:pPr marL="267335" marR="321310">
                        <a:lnSpc>
                          <a:spcPct val="100000"/>
                        </a:lnSpc>
                        <a:spcBef>
                          <a:spcPts val="355"/>
                        </a:spcBef>
                      </a:pPr>
                      <a:r>
                        <a:rPr sz="800" dirty="0">
                          <a:latin typeface="Verdana"/>
                          <a:cs typeface="Verdana"/>
                        </a:rPr>
                        <a:t>REST Controllers &amp; </a:t>
                      </a:r>
                      <a:r>
                        <a:rPr sz="800" spc="-5" dirty="0">
                          <a:latin typeface="Verdana"/>
                          <a:cs typeface="Verdana"/>
                        </a:rPr>
                        <a:t>HTTP </a:t>
                      </a:r>
                      <a:r>
                        <a:rPr sz="800" dirty="0">
                          <a:latin typeface="Verdana"/>
                          <a:cs typeface="Verdana"/>
                        </a:rPr>
                        <a:t> methods</a:t>
                      </a:r>
                      <a:r>
                        <a:rPr sz="800" spc="-35" dirty="0">
                          <a:latin typeface="Verdana"/>
                          <a:cs typeface="Verdana"/>
                        </a:rPr>
                        <a:t> </a:t>
                      </a:r>
                      <a:r>
                        <a:rPr sz="800" spc="-5" dirty="0">
                          <a:latin typeface="Verdana"/>
                          <a:cs typeface="Verdana"/>
                        </a:rPr>
                        <a:t>implementations</a:t>
                      </a:r>
                      <a:endParaRPr sz="800" dirty="0">
                        <a:latin typeface="Verdana"/>
                        <a:cs typeface="Verdana"/>
                      </a:endParaRPr>
                    </a:p>
                  </a:txBody>
                  <a:tcPr marL="0" marR="0" marT="45085" marB="0">
                    <a:solidFill>
                      <a:srgbClr val="CFEEF7"/>
                    </a:solidFill>
                  </a:tcPr>
                </a:tc>
                <a:extLst>
                  <a:ext uri="{0D108BD9-81ED-4DB2-BD59-A6C34878D82A}">
                    <a16:rowId xmlns:a16="http://schemas.microsoft.com/office/drawing/2014/main" val="10005"/>
                  </a:ext>
                </a:extLst>
              </a:tr>
              <a:tr h="457200">
                <a:tc>
                  <a:txBody>
                    <a:bodyPr/>
                    <a:lstStyle/>
                    <a:p>
                      <a:pPr marL="92075" marR="334010">
                        <a:lnSpc>
                          <a:spcPct val="100000"/>
                        </a:lnSpc>
                        <a:spcBef>
                          <a:spcPts val="355"/>
                        </a:spcBef>
                      </a:pPr>
                      <a:r>
                        <a:rPr sz="800" dirty="0">
                          <a:latin typeface="Verdana"/>
                          <a:cs typeface="Verdana"/>
                        </a:rPr>
                        <a:t>Spring</a:t>
                      </a:r>
                      <a:r>
                        <a:rPr sz="800" spc="-65" dirty="0">
                          <a:latin typeface="Verdana"/>
                          <a:cs typeface="Verdana"/>
                        </a:rPr>
                        <a:t> </a:t>
                      </a:r>
                      <a:r>
                        <a:rPr sz="800" spc="-5" dirty="0">
                          <a:latin typeface="Verdana"/>
                          <a:cs typeface="Verdana"/>
                        </a:rPr>
                        <a:t>Data </a:t>
                      </a:r>
                      <a:r>
                        <a:rPr sz="800" spc="-265" dirty="0">
                          <a:latin typeface="Verdana"/>
                          <a:cs typeface="Verdana"/>
                        </a:rPr>
                        <a:t> </a:t>
                      </a:r>
                      <a:r>
                        <a:rPr sz="800" dirty="0">
                          <a:latin typeface="Verdana"/>
                          <a:cs typeface="Verdana"/>
                        </a:rPr>
                        <a:t>MongoDB</a:t>
                      </a:r>
                      <a:endParaRPr sz="800">
                        <a:latin typeface="Verdana"/>
                        <a:cs typeface="Verdana"/>
                      </a:endParaRPr>
                    </a:p>
                  </a:txBody>
                  <a:tcPr marL="0" marR="0" marT="45085" marB="0"/>
                </a:tc>
                <a:tc>
                  <a:txBody>
                    <a:bodyPr/>
                    <a:lstStyle/>
                    <a:p>
                      <a:pPr marL="267335" marR="207645">
                        <a:lnSpc>
                          <a:spcPct val="100000"/>
                        </a:lnSpc>
                        <a:spcBef>
                          <a:spcPts val="355"/>
                        </a:spcBef>
                      </a:pPr>
                      <a:r>
                        <a:rPr sz="800" dirty="0">
                          <a:latin typeface="Verdana"/>
                          <a:cs typeface="Verdana"/>
                        </a:rPr>
                        <a:t>Implemented </a:t>
                      </a:r>
                      <a:r>
                        <a:rPr sz="800" spc="5" dirty="0">
                          <a:latin typeface="Verdana"/>
                          <a:cs typeface="Verdana"/>
                        </a:rPr>
                        <a:t> </a:t>
                      </a:r>
                      <a:r>
                        <a:rPr sz="800" dirty="0">
                          <a:latin typeface="Verdana"/>
                          <a:cs typeface="Verdana"/>
                        </a:rPr>
                        <a:t>MongoRepository Interface </a:t>
                      </a:r>
                      <a:r>
                        <a:rPr sz="800" spc="5" dirty="0">
                          <a:latin typeface="Verdana"/>
                          <a:cs typeface="Verdana"/>
                        </a:rPr>
                        <a:t> </a:t>
                      </a:r>
                      <a:r>
                        <a:rPr sz="800" spc="-5" dirty="0">
                          <a:latin typeface="Verdana"/>
                          <a:cs typeface="Verdana"/>
                        </a:rPr>
                        <a:t>using</a:t>
                      </a:r>
                      <a:r>
                        <a:rPr sz="800" spc="-10" dirty="0">
                          <a:latin typeface="Verdana"/>
                          <a:cs typeface="Verdana"/>
                        </a:rPr>
                        <a:t> </a:t>
                      </a:r>
                      <a:r>
                        <a:rPr sz="800" dirty="0">
                          <a:latin typeface="Verdana"/>
                          <a:cs typeface="Verdana"/>
                        </a:rPr>
                        <a:t>Spring</a:t>
                      </a:r>
                      <a:r>
                        <a:rPr sz="800" spc="-10" dirty="0">
                          <a:latin typeface="Verdana"/>
                          <a:cs typeface="Verdana"/>
                        </a:rPr>
                        <a:t> </a:t>
                      </a:r>
                      <a:r>
                        <a:rPr sz="800" dirty="0">
                          <a:latin typeface="Verdana"/>
                          <a:cs typeface="Verdana"/>
                        </a:rPr>
                        <a:t>Data</a:t>
                      </a:r>
                      <a:r>
                        <a:rPr sz="800" spc="-45" dirty="0">
                          <a:latin typeface="Verdana"/>
                          <a:cs typeface="Verdana"/>
                        </a:rPr>
                        <a:t> </a:t>
                      </a:r>
                      <a:r>
                        <a:rPr sz="800" dirty="0">
                          <a:latin typeface="Verdana"/>
                          <a:cs typeface="Verdana"/>
                        </a:rPr>
                        <a:t>MongoDB</a:t>
                      </a:r>
                      <a:endParaRPr sz="800">
                        <a:latin typeface="Verdana"/>
                        <a:cs typeface="Verdana"/>
                      </a:endParaRPr>
                    </a:p>
                  </a:txBody>
                  <a:tcPr marL="0" marR="0" marT="45085" marB="0"/>
                </a:tc>
                <a:extLst>
                  <a:ext uri="{0D108BD9-81ED-4DB2-BD59-A6C34878D82A}">
                    <a16:rowId xmlns:a16="http://schemas.microsoft.com/office/drawing/2014/main" val="10006"/>
                  </a:ext>
                </a:extLst>
              </a:tr>
              <a:tr h="335279">
                <a:tc>
                  <a:txBody>
                    <a:bodyPr/>
                    <a:lstStyle/>
                    <a:p>
                      <a:pPr marL="92075">
                        <a:lnSpc>
                          <a:spcPct val="100000"/>
                        </a:lnSpc>
                        <a:spcBef>
                          <a:spcPts val="359"/>
                        </a:spcBef>
                      </a:pPr>
                      <a:r>
                        <a:rPr sz="800" spc="-5" dirty="0">
                          <a:latin typeface="Verdana"/>
                          <a:cs typeface="Verdana"/>
                        </a:rPr>
                        <a:t>Database</a:t>
                      </a:r>
                      <a:endParaRPr sz="800">
                        <a:latin typeface="Verdana"/>
                        <a:cs typeface="Verdana"/>
                      </a:endParaRPr>
                    </a:p>
                  </a:txBody>
                  <a:tcPr marL="0" marR="0" marT="45719" marB="0">
                    <a:solidFill>
                      <a:srgbClr val="CFEEF7"/>
                    </a:solidFill>
                  </a:tcPr>
                </a:tc>
                <a:tc>
                  <a:txBody>
                    <a:bodyPr/>
                    <a:lstStyle/>
                    <a:p>
                      <a:pPr marL="267335">
                        <a:lnSpc>
                          <a:spcPct val="100000"/>
                        </a:lnSpc>
                        <a:spcBef>
                          <a:spcPts val="359"/>
                        </a:spcBef>
                      </a:pPr>
                      <a:r>
                        <a:rPr sz="800" dirty="0">
                          <a:latin typeface="Verdana"/>
                          <a:cs typeface="Verdana"/>
                        </a:rPr>
                        <a:t>SQL</a:t>
                      </a:r>
                      <a:r>
                        <a:rPr sz="800" spc="-35" dirty="0">
                          <a:latin typeface="Verdana"/>
                          <a:cs typeface="Verdana"/>
                        </a:rPr>
                        <a:t> </a:t>
                      </a:r>
                      <a:r>
                        <a:rPr sz="800" spc="-5" dirty="0">
                          <a:latin typeface="Verdana"/>
                          <a:cs typeface="Verdana"/>
                        </a:rPr>
                        <a:t>Database</a:t>
                      </a:r>
                      <a:endParaRPr sz="800" dirty="0">
                        <a:latin typeface="Verdana"/>
                        <a:cs typeface="Verdana"/>
                      </a:endParaRPr>
                    </a:p>
                    <a:p>
                      <a:pPr marL="267335">
                        <a:lnSpc>
                          <a:spcPct val="100000"/>
                        </a:lnSpc>
                      </a:pPr>
                      <a:r>
                        <a:rPr sz="800" dirty="0">
                          <a:latin typeface="Verdana"/>
                          <a:cs typeface="Verdana"/>
                        </a:rPr>
                        <a:t>NoSQL</a:t>
                      </a:r>
                      <a:r>
                        <a:rPr sz="800" spc="-20" dirty="0">
                          <a:latin typeface="Verdana"/>
                          <a:cs typeface="Verdana"/>
                        </a:rPr>
                        <a:t> </a:t>
                      </a:r>
                      <a:r>
                        <a:rPr sz="800" spc="-5" dirty="0">
                          <a:latin typeface="Verdana"/>
                          <a:cs typeface="Verdana"/>
                        </a:rPr>
                        <a:t>Database</a:t>
                      </a:r>
                      <a:r>
                        <a:rPr sz="800" spc="-50" dirty="0">
                          <a:latin typeface="Verdana"/>
                          <a:cs typeface="Verdana"/>
                        </a:rPr>
                        <a:t> </a:t>
                      </a:r>
                      <a:r>
                        <a:rPr sz="800" dirty="0">
                          <a:latin typeface="Verdana"/>
                          <a:cs typeface="Verdana"/>
                        </a:rPr>
                        <a:t>- MongoDB</a:t>
                      </a:r>
                    </a:p>
                  </a:txBody>
                  <a:tcPr marL="0" marR="0" marT="45719" marB="0">
                    <a:solidFill>
                      <a:srgbClr val="CFEEF7"/>
                    </a:solidFill>
                  </a:tcPr>
                </a:tc>
                <a:extLst>
                  <a:ext uri="{0D108BD9-81ED-4DB2-BD59-A6C34878D82A}">
                    <a16:rowId xmlns:a16="http://schemas.microsoft.com/office/drawing/2014/main" val="10007"/>
                  </a:ext>
                </a:extLst>
              </a:tr>
              <a:tr h="579056">
                <a:tc>
                  <a:txBody>
                    <a:bodyPr/>
                    <a:lstStyle/>
                    <a:p>
                      <a:pPr marL="92075">
                        <a:lnSpc>
                          <a:spcPct val="100000"/>
                        </a:lnSpc>
                        <a:spcBef>
                          <a:spcPts val="360"/>
                        </a:spcBef>
                      </a:pPr>
                      <a:r>
                        <a:rPr sz="800" dirty="0">
                          <a:latin typeface="Verdana"/>
                          <a:cs typeface="Verdana"/>
                        </a:rPr>
                        <a:t>UI</a:t>
                      </a:r>
                      <a:r>
                        <a:rPr sz="800" spc="-50" dirty="0">
                          <a:latin typeface="Verdana"/>
                          <a:cs typeface="Verdana"/>
                        </a:rPr>
                        <a:t> </a:t>
                      </a:r>
                      <a:r>
                        <a:rPr sz="800" dirty="0">
                          <a:latin typeface="Verdana"/>
                          <a:cs typeface="Verdana"/>
                        </a:rPr>
                        <a:t>Tech</a:t>
                      </a:r>
                      <a:endParaRPr sz="800">
                        <a:latin typeface="Verdana"/>
                        <a:cs typeface="Verdana"/>
                      </a:endParaRPr>
                    </a:p>
                  </a:txBody>
                  <a:tcPr marL="0" marR="0" marB="0"/>
                </a:tc>
                <a:tc>
                  <a:txBody>
                    <a:bodyPr/>
                    <a:lstStyle/>
                    <a:p>
                      <a:pPr marL="267335" marR="318770">
                        <a:lnSpc>
                          <a:spcPct val="100000"/>
                        </a:lnSpc>
                        <a:spcBef>
                          <a:spcPts val="360"/>
                        </a:spcBef>
                      </a:pPr>
                      <a:r>
                        <a:rPr sz="800" spc="-5" dirty="0">
                          <a:latin typeface="Verdana"/>
                          <a:cs typeface="Verdana"/>
                        </a:rPr>
                        <a:t>HTML5, </a:t>
                      </a:r>
                      <a:r>
                        <a:rPr sz="800" dirty="0">
                          <a:latin typeface="Verdana"/>
                          <a:cs typeface="Verdana"/>
                        </a:rPr>
                        <a:t>CSS3, </a:t>
                      </a:r>
                      <a:r>
                        <a:rPr sz="800" spc="-5" dirty="0">
                          <a:latin typeface="Verdana"/>
                          <a:cs typeface="Verdana"/>
                        </a:rPr>
                        <a:t>JavaScript, </a:t>
                      </a:r>
                      <a:r>
                        <a:rPr sz="800" spc="-270" dirty="0">
                          <a:latin typeface="Verdana"/>
                          <a:cs typeface="Verdana"/>
                        </a:rPr>
                        <a:t> </a:t>
                      </a:r>
                      <a:r>
                        <a:rPr sz="800" dirty="0">
                          <a:latin typeface="Verdana"/>
                          <a:cs typeface="Verdana"/>
                        </a:rPr>
                        <a:t>Bootstrap,</a:t>
                      </a:r>
                      <a:endParaRPr sz="800">
                        <a:latin typeface="Verdana"/>
                        <a:cs typeface="Verdana"/>
                      </a:endParaRPr>
                    </a:p>
                    <a:p>
                      <a:pPr marL="267335" marR="430530">
                        <a:lnSpc>
                          <a:spcPct val="100000"/>
                        </a:lnSpc>
                      </a:pPr>
                      <a:r>
                        <a:rPr sz="800" spc="-5" dirty="0">
                          <a:latin typeface="Verdana"/>
                          <a:cs typeface="Verdana"/>
                        </a:rPr>
                        <a:t>Angular Material, </a:t>
                      </a:r>
                      <a:r>
                        <a:rPr sz="800" dirty="0">
                          <a:latin typeface="Verdana"/>
                          <a:cs typeface="Verdana"/>
                        </a:rPr>
                        <a:t>ES6 &amp; </a:t>
                      </a:r>
                      <a:r>
                        <a:rPr sz="800" spc="-270" dirty="0">
                          <a:latin typeface="Verdana"/>
                          <a:cs typeface="Verdana"/>
                        </a:rPr>
                        <a:t> </a:t>
                      </a:r>
                      <a:r>
                        <a:rPr sz="800" dirty="0">
                          <a:latin typeface="Verdana"/>
                          <a:cs typeface="Verdana"/>
                        </a:rPr>
                        <a:t>TypeScript.</a:t>
                      </a:r>
                      <a:endParaRPr sz="800">
                        <a:latin typeface="Verdana"/>
                        <a:cs typeface="Verdana"/>
                      </a:endParaRPr>
                    </a:p>
                  </a:txBody>
                  <a:tcPr marL="0" marR="0" marB="0"/>
                </a:tc>
                <a:extLst>
                  <a:ext uri="{0D108BD9-81ED-4DB2-BD59-A6C34878D82A}">
                    <a16:rowId xmlns:a16="http://schemas.microsoft.com/office/drawing/2014/main" val="10008"/>
                  </a:ext>
                </a:extLst>
              </a:tr>
              <a:tr h="344309">
                <a:tc>
                  <a:txBody>
                    <a:bodyPr/>
                    <a:lstStyle/>
                    <a:p>
                      <a:pPr marL="92075">
                        <a:lnSpc>
                          <a:spcPct val="100000"/>
                        </a:lnSpc>
                        <a:spcBef>
                          <a:spcPts val="360"/>
                        </a:spcBef>
                      </a:pPr>
                      <a:r>
                        <a:rPr sz="800" dirty="0">
                          <a:latin typeface="Verdana"/>
                          <a:cs typeface="Verdana"/>
                        </a:rPr>
                        <a:t>Tools</a:t>
                      </a:r>
                      <a:endParaRPr sz="800">
                        <a:latin typeface="Verdana"/>
                        <a:cs typeface="Verdana"/>
                      </a:endParaRPr>
                    </a:p>
                  </a:txBody>
                  <a:tcPr marL="0" marR="0" marB="0">
                    <a:solidFill>
                      <a:srgbClr val="CFEEF7"/>
                    </a:solidFill>
                  </a:tcPr>
                </a:tc>
                <a:tc>
                  <a:txBody>
                    <a:bodyPr/>
                    <a:lstStyle/>
                    <a:p>
                      <a:pPr marL="267335" marR="86995">
                        <a:lnSpc>
                          <a:spcPct val="100000"/>
                        </a:lnSpc>
                        <a:spcBef>
                          <a:spcPts val="360"/>
                        </a:spcBef>
                      </a:pPr>
                      <a:r>
                        <a:rPr lang="en-IN" sz="800" spc="-5" dirty="0">
                          <a:latin typeface="Verdana"/>
                          <a:cs typeface="Verdana"/>
                        </a:rPr>
                        <a:t>Bitbucket, Gitlab</a:t>
                      </a:r>
                      <a:r>
                        <a:rPr sz="800" spc="-5" dirty="0">
                          <a:latin typeface="Verdana"/>
                          <a:cs typeface="Verdana"/>
                        </a:rPr>
                        <a:t>, Postman, Maven </a:t>
                      </a:r>
                      <a:r>
                        <a:rPr sz="800" dirty="0">
                          <a:latin typeface="Verdana"/>
                          <a:cs typeface="Verdana"/>
                        </a:rPr>
                        <a:t>&amp; Eclipse </a:t>
                      </a:r>
                      <a:r>
                        <a:rPr sz="800" spc="-270" dirty="0">
                          <a:latin typeface="Verdana"/>
                          <a:cs typeface="Verdana"/>
                        </a:rPr>
                        <a:t> </a:t>
                      </a:r>
                      <a:r>
                        <a:rPr sz="800" dirty="0">
                          <a:latin typeface="Verdana"/>
                          <a:cs typeface="Verdana"/>
                        </a:rPr>
                        <a:t>IDE</a:t>
                      </a:r>
                    </a:p>
                  </a:txBody>
                  <a:tcPr marL="0" marR="0" marB="0">
                    <a:solidFill>
                      <a:srgbClr val="CFEEF7"/>
                    </a:solidFill>
                  </a:tcPr>
                </a:tc>
                <a:extLst>
                  <a:ext uri="{0D108BD9-81ED-4DB2-BD59-A6C34878D82A}">
                    <a16:rowId xmlns:a16="http://schemas.microsoft.com/office/drawing/2014/main" val="10009"/>
                  </a:ext>
                </a:extLst>
              </a:tr>
              <a:tr h="412751">
                <a:tc>
                  <a:txBody>
                    <a:bodyPr/>
                    <a:lstStyle/>
                    <a:p>
                      <a:pPr marL="92075">
                        <a:lnSpc>
                          <a:spcPct val="100000"/>
                        </a:lnSpc>
                        <a:spcBef>
                          <a:spcPts val="360"/>
                        </a:spcBef>
                      </a:pPr>
                      <a:r>
                        <a:rPr sz="800" dirty="0">
                          <a:latin typeface="Verdana"/>
                          <a:cs typeface="Verdana"/>
                        </a:rPr>
                        <a:t>Add</a:t>
                      </a:r>
                      <a:r>
                        <a:rPr sz="800" spc="-30" dirty="0">
                          <a:latin typeface="Verdana"/>
                          <a:cs typeface="Verdana"/>
                        </a:rPr>
                        <a:t> </a:t>
                      </a:r>
                      <a:r>
                        <a:rPr sz="800" dirty="0">
                          <a:latin typeface="Verdana"/>
                          <a:cs typeface="Verdana"/>
                        </a:rPr>
                        <a:t>On</a:t>
                      </a:r>
                      <a:r>
                        <a:rPr sz="800" spc="-20" dirty="0">
                          <a:latin typeface="Verdana"/>
                          <a:cs typeface="Verdana"/>
                        </a:rPr>
                        <a:t> </a:t>
                      </a:r>
                      <a:r>
                        <a:rPr sz="800" spc="-5" dirty="0">
                          <a:latin typeface="Verdana"/>
                          <a:cs typeface="Verdana"/>
                        </a:rPr>
                        <a:t>skills</a:t>
                      </a:r>
                      <a:endParaRPr sz="800">
                        <a:latin typeface="Verdana"/>
                        <a:cs typeface="Verdana"/>
                      </a:endParaRPr>
                    </a:p>
                  </a:txBody>
                  <a:tcPr marL="0" marR="0" marB="0"/>
                </a:tc>
                <a:tc>
                  <a:txBody>
                    <a:bodyPr/>
                    <a:lstStyle/>
                    <a:p>
                      <a:pPr marL="267335" marR="158750">
                        <a:lnSpc>
                          <a:spcPct val="100000"/>
                        </a:lnSpc>
                        <a:spcBef>
                          <a:spcPts val="270"/>
                        </a:spcBef>
                      </a:pPr>
                      <a:r>
                        <a:rPr sz="800" spc="-5" dirty="0">
                          <a:latin typeface="Verdana"/>
                          <a:cs typeface="Verdana"/>
                        </a:rPr>
                        <a:t>Python,</a:t>
                      </a:r>
                      <a:r>
                        <a:rPr sz="800" spc="5" dirty="0">
                          <a:latin typeface="Verdana"/>
                          <a:cs typeface="Verdana"/>
                        </a:rPr>
                        <a:t> </a:t>
                      </a:r>
                      <a:r>
                        <a:rPr sz="800" spc="-5" dirty="0">
                          <a:latin typeface="Verdana"/>
                          <a:cs typeface="Verdana"/>
                        </a:rPr>
                        <a:t>Building </a:t>
                      </a:r>
                      <a:r>
                        <a:rPr sz="800" dirty="0">
                          <a:latin typeface="Verdana"/>
                          <a:cs typeface="Verdana"/>
                        </a:rPr>
                        <a:t> </a:t>
                      </a:r>
                      <a:r>
                        <a:rPr sz="800" spc="-5" dirty="0">
                          <a:latin typeface="Verdana"/>
                          <a:cs typeface="Verdana"/>
                        </a:rPr>
                        <a:t>Communications, </a:t>
                      </a:r>
                      <a:r>
                        <a:rPr sz="800" dirty="0">
                          <a:latin typeface="Verdana"/>
                          <a:cs typeface="Verdana"/>
                        </a:rPr>
                        <a:t>Teamwork, </a:t>
                      </a:r>
                      <a:r>
                        <a:rPr sz="800" spc="-270" dirty="0">
                          <a:latin typeface="Verdana"/>
                          <a:cs typeface="Verdana"/>
                        </a:rPr>
                        <a:t> </a:t>
                      </a:r>
                      <a:r>
                        <a:rPr sz="800" dirty="0">
                          <a:latin typeface="Verdana"/>
                          <a:cs typeface="Verdana"/>
                        </a:rPr>
                        <a:t>Peer</a:t>
                      </a:r>
                      <a:r>
                        <a:rPr sz="800" spc="-5" dirty="0">
                          <a:latin typeface="Verdana"/>
                          <a:cs typeface="Verdana"/>
                        </a:rPr>
                        <a:t> Learning.</a:t>
                      </a:r>
                      <a:endParaRPr sz="800" dirty="0">
                        <a:latin typeface="Verdana"/>
                        <a:cs typeface="Verdana"/>
                      </a:endParaRPr>
                    </a:p>
                  </a:txBody>
                  <a:tcPr marL="0" marR="0" marT="34290" marB="0"/>
                </a:tc>
                <a:extLst>
                  <a:ext uri="{0D108BD9-81ED-4DB2-BD59-A6C34878D82A}">
                    <a16:rowId xmlns:a16="http://schemas.microsoft.com/office/drawing/2014/main" val="10010"/>
                  </a:ext>
                </a:extLst>
              </a:tr>
            </a:tbl>
          </a:graphicData>
        </a:graphic>
      </p:graphicFrame>
      <p:grpSp>
        <p:nvGrpSpPr>
          <p:cNvPr id="25" name="object 25"/>
          <p:cNvGrpSpPr/>
          <p:nvPr/>
        </p:nvGrpSpPr>
        <p:grpSpPr>
          <a:xfrm>
            <a:off x="382524" y="288036"/>
            <a:ext cx="11809730" cy="6570345"/>
            <a:chOff x="382524" y="288036"/>
            <a:chExt cx="11809730" cy="6570345"/>
          </a:xfrm>
        </p:grpSpPr>
        <p:sp>
          <p:nvSpPr>
            <p:cNvPr id="26" name="object 26"/>
            <p:cNvSpPr/>
            <p:nvPr/>
          </p:nvSpPr>
          <p:spPr>
            <a:xfrm>
              <a:off x="9220200" y="6389586"/>
              <a:ext cx="2971800" cy="468630"/>
            </a:xfrm>
            <a:custGeom>
              <a:avLst/>
              <a:gdLst/>
              <a:ahLst/>
              <a:cxnLst/>
              <a:rect l="l" t="t" r="r" b="b"/>
              <a:pathLst>
                <a:path w="2971800" h="468629">
                  <a:moveTo>
                    <a:pt x="1220571" y="0"/>
                  </a:moveTo>
                  <a:lnTo>
                    <a:pt x="0" y="0"/>
                  </a:lnTo>
                  <a:lnTo>
                    <a:pt x="0" y="468414"/>
                  </a:lnTo>
                  <a:lnTo>
                    <a:pt x="1220571" y="468414"/>
                  </a:lnTo>
                  <a:lnTo>
                    <a:pt x="1220571" y="0"/>
                  </a:lnTo>
                  <a:close/>
                </a:path>
                <a:path w="2971800" h="468629">
                  <a:moveTo>
                    <a:pt x="2971800" y="0"/>
                  </a:moveTo>
                  <a:lnTo>
                    <a:pt x="1220597" y="0"/>
                  </a:lnTo>
                  <a:lnTo>
                    <a:pt x="1220597" y="468414"/>
                  </a:lnTo>
                  <a:lnTo>
                    <a:pt x="2971800" y="468414"/>
                  </a:lnTo>
                  <a:lnTo>
                    <a:pt x="2971800" y="0"/>
                  </a:lnTo>
                  <a:close/>
                </a:path>
              </a:pathLst>
            </a:custGeom>
            <a:solidFill>
              <a:srgbClr val="12ABDB">
                <a:alpha val="19999"/>
              </a:srgbClr>
            </a:solidFill>
          </p:spPr>
          <p:txBody>
            <a:bodyPr wrap="square" lIns="0" tIns="0" rIns="0" bIns="0" rtlCol="0"/>
            <a:lstStyle/>
            <a:p>
              <a:endParaRPr/>
            </a:p>
          </p:txBody>
        </p:sp>
        <p:pic>
          <p:nvPicPr>
            <p:cNvPr id="27" name="object 27"/>
            <p:cNvPicPr/>
            <p:nvPr/>
          </p:nvPicPr>
          <p:blipFill>
            <a:blip r:embed="rId7" cstate="print"/>
            <a:stretch>
              <a:fillRect/>
            </a:stretch>
          </p:blipFill>
          <p:spPr>
            <a:xfrm>
              <a:off x="382524" y="288036"/>
              <a:ext cx="1734312" cy="1735836"/>
            </a:xfrm>
            <a:prstGeom prst="rect">
              <a:avLst/>
            </a:prstGeom>
          </p:spPr>
        </p:pic>
      </p:grpSp>
      <p:sp>
        <p:nvSpPr>
          <p:cNvPr id="29" name="TextBox 28">
            <a:extLst>
              <a:ext uri="{FF2B5EF4-FFF2-40B4-BE49-F238E27FC236}">
                <a16:creationId xmlns:a16="http://schemas.microsoft.com/office/drawing/2014/main" id="{AA0DFC3F-E403-D5AC-C54C-56FFC94D331D}"/>
              </a:ext>
            </a:extLst>
          </p:cNvPr>
          <p:cNvSpPr txBox="1"/>
          <p:nvPr/>
        </p:nvSpPr>
        <p:spPr>
          <a:xfrm>
            <a:off x="4727574" y="4591390"/>
            <a:ext cx="4589018" cy="677108"/>
          </a:xfrm>
          <a:prstGeom prst="rect">
            <a:avLst/>
          </a:prstGeom>
          <a:noFill/>
        </p:spPr>
        <p:txBody>
          <a:bodyPr wrap="square" rtlCol="0">
            <a:spAutoFit/>
          </a:bodyPr>
          <a:lstStyle/>
          <a:p>
            <a:r>
              <a:rPr lang="en-IN" sz="1400" b="1" dirty="0"/>
              <a:t>AWS Certified Cloud Practitioner  </a:t>
            </a:r>
            <a:r>
              <a:rPr lang="en-IN" sz="1400" b="1" u="sng" dirty="0"/>
              <a:t>CLF-C01</a:t>
            </a:r>
            <a:r>
              <a:rPr lang="en-IN" sz="1400" b="1" dirty="0"/>
              <a:t> (09/2023)</a:t>
            </a:r>
          </a:p>
          <a:p>
            <a:endParaRPr lang="en-IN" sz="1000" b="1" dirty="0"/>
          </a:p>
          <a:p>
            <a:r>
              <a:rPr lang="en-IN" sz="1400" b="1" dirty="0"/>
              <a:t>Microsoft Certified: Azure Fundamentals </a:t>
            </a:r>
            <a:r>
              <a:rPr lang="en-IN" sz="1400" b="1" u="sng" dirty="0"/>
              <a:t>AZ-900</a:t>
            </a:r>
            <a:r>
              <a:rPr lang="en-IN" sz="1400" b="1" dirty="0"/>
              <a:t> (11/2023)</a:t>
            </a:r>
          </a:p>
        </p:txBody>
      </p:sp>
      <p:sp>
        <p:nvSpPr>
          <p:cNvPr id="11" name="object 18">
            <a:extLst>
              <a:ext uri="{FF2B5EF4-FFF2-40B4-BE49-F238E27FC236}">
                <a16:creationId xmlns:a16="http://schemas.microsoft.com/office/drawing/2014/main" id="{CC696FD6-1D7E-5B39-8467-C083BD7647F4}"/>
              </a:ext>
            </a:extLst>
          </p:cNvPr>
          <p:cNvSpPr txBox="1"/>
          <p:nvPr/>
        </p:nvSpPr>
        <p:spPr>
          <a:xfrm>
            <a:off x="4636038" y="5779927"/>
            <a:ext cx="4477385" cy="638636"/>
          </a:xfrm>
          <a:prstGeom prst="rect">
            <a:avLst/>
          </a:prstGeom>
        </p:spPr>
        <p:txBody>
          <a:bodyPr vert="horz" wrap="square" lIns="0" tIns="15240" rIns="0" bIns="0" rtlCol="0">
            <a:spAutoFit/>
          </a:bodyPr>
          <a:lstStyle/>
          <a:p>
            <a:pPr marL="12700">
              <a:lnSpc>
                <a:spcPct val="100000"/>
              </a:lnSpc>
              <a:spcBef>
                <a:spcPts val="1150"/>
              </a:spcBef>
            </a:pPr>
            <a:r>
              <a:rPr sz="1050" b="1" u="sng" dirty="0">
                <a:solidFill>
                  <a:srgbClr val="006FAC"/>
                </a:solidFill>
                <a:uFill>
                  <a:solidFill>
                    <a:srgbClr val="006FAC"/>
                  </a:solidFill>
                </a:uFill>
                <a:latin typeface="Verdana"/>
                <a:cs typeface="Verdana"/>
              </a:rPr>
              <a:t>Experience</a:t>
            </a:r>
            <a:r>
              <a:rPr sz="1050" b="1" u="sng" spc="-120" dirty="0">
                <a:solidFill>
                  <a:srgbClr val="006FAC"/>
                </a:solidFill>
                <a:uFill>
                  <a:solidFill>
                    <a:srgbClr val="006FAC"/>
                  </a:solidFill>
                </a:uFill>
                <a:latin typeface="Verdana"/>
                <a:cs typeface="Verdana"/>
              </a:rPr>
              <a:t> </a:t>
            </a:r>
            <a:r>
              <a:rPr sz="1050" b="1" u="sng" dirty="0">
                <a:solidFill>
                  <a:srgbClr val="006FAC"/>
                </a:solidFill>
                <a:uFill>
                  <a:solidFill>
                    <a:srgbClr val="006FAC"/>
                  </a:solidFill>
                </a:uFill>
                <a:latin typeface="Verdana"/>
                <a:cs typeface="Verdana"/>
              </a:rPr>
              <a:t>–</a:t>
            </a:r>
            <a:r>
              <a:rPr sz="1050" b="1" u="sng" spc="40" dirty="0">
                <a:solidFill>
                  <a:srgbClr val="006FAC"/>
                </a:solidFill>
                <a:uFill>
                  <a:solidFill>
                    <a:srgbClr val="006FAC"/>
                  </a:solidFill>
                </a:uFill>
                <a:latin typeface="Verdana"/>
                <a:cs typeface="Verdana"/>
              </a:rPr>
              <a:t> </a:t>
            </a:r>
            <a:r>
              <a:rPr sz="1050" b="1" u="sng" dirty="0">
                <a:solidFill>
                  <a:srgbClr val="006FAC"/>
                </a:solidFill>
                <a:uFill>
                  <a:solidFill>
                    <a:srgbClr val="006FAC"/>
                  </a:solidFill>
                </a:uFill>
                <a:latin typeface="Verdana"/>
                <a:cs typeface="Verdana"/>
              </a:rPr>
              <a:t>Detailed</a:t>
            </a:r>
            <a:r>
              <a:rPr sz="1050" b="1" u="sng" spc="-20" dirty="0">
                <a:solidFill>
                  <a:srgbClr val="006FAC"/>
                </a:solidFill>
                <a:uFill>
                  <a:solidFill>
                    <a:srgbClr val="006FAC"/>
                  </a:solidFill>
                </a:uFill>
                <a:latin typeface="Verdana"/>
                <a:cs typeface="Verdana"/>
              </a:rPr>
              <a:t> </a:t>
            </a:r>
            <a:r>
              <a:rPr sz="1050" b="1" u="sng" spc="-25" dirty="0">
                <a:solidFill>
                  <a:srgbClr val="006FAC"/>
                </a:solidFill>
                <a:uFill>
                  <a:solidFill>
                    <a:srgbClr val="006FAC"/>
                  </a:solidFill>
                </a:uFill>
                <a:latin typeface="Verdana"/>
                <a:cs typeface="Verdana"/>
              </a:rPr>
              <a:t>PFB</a:t>
            </a:r>
            <a:endParaRPr sz="1050" dirty="0">
              <a:latin typeface="Verdana"/>
              <a:cs typeface="Verdana"/>
            </a:endParaRPr>
          </a:p>
          <a:p>
            <a:pPr marL="187325" indent="-174625">
              <a:lnSpc>
                <a:spcPct val="100000"/>
              </a:lnSpc>
              <a:spcBef>
                <a:spcPts val="1195"/>
              </a:spcBef>
              <a:buFont typeface="Arial"/>
              <a:buChar char="•"/>
              <a:tabLst>
                <a:tab pos="187325" algn="l"/>
              </a:tabLst>
            </a:pPr>
            <a:r>
              <a:rPr lang="en-IN" sz="1000" spc="5" dirty="0">
                <a:latin typeface="Verdana"/>
                <a:cs typeface="Verdana"/>
              </a:rPr>
              <a:t>1.5</a:t>
            </a:r>
            <a:r>
              <a:rPr sz="1000" spc="5" dirty="0">
                <a:latin typeface="Verdana"/>
                <a:cs typeface="Verdana"/>
              </a:rPr>
              <a:t> </a:t>
            </a:r>
            <a:r>
              <a:rPr sz="1000" dirty="0">
                <a:latin typeface="Verdana"/>
                <a:cs typeface="Verdana"/>
              </a:rPr>
              <a:t>years</a:t>
            </a:r>
            <a:r>
              <a:rPr sz="1000" spc="70" dirty="0">
                <a:latin typeface="Verdana"/>
                <a:cs typeface="Verdana"/>
              </a:rPr>
              <a:t> </a:t>
            </a:r>
            <a:r>
              <a:rPr sz="1000" dirty="0">
                <a:latin typeface="Verdana"/>
                <a:cs typeface="Verdana"/>
              </a:rPr>
              <a:t>of</a:t>
            </a:r>
            <a:r>
              <a:rPr sz="1000" spc="65" dirty="0">
                <a:latin typeface="Verdana"/>
                <a:cs typeface="Verdana"/>
              </a:rPr>
              <a:t> </a:t>
            </a:r>
            <a:r>
              <a:rPr sz="1000" dirty="0">
                <a:latin typeface="Verdana"/>
                <a:cs typeface="Verdana"/>
              </a:rPr>
              <a:t>experience</a:t>
            </a:r>
            <a:r>
              <a:rPr sz="1000" spc="-85" dirty="0">
                <a:latin typeface="Verdana"/>
                <a:cs typeface="Verdana"/>
              </a:rPr>
              <a:t> </a:t>
            </a:r>
            <a:r>
              <a:rPr sz="1000" dirty="0">
                <a:latin typeface="Verdana"/>
                <a:cs typeface="Verdana"/>
              </a:rPr>
              <a:t>in</a:t>
            </a:r>
            <a:r>
              <a:rPr sz="1000" spc="15" dirty="0">
                <a:latin typeface="Verdana"/>
                <a:cs typeface="Verdana"/>
              </a:rPr>
              <a:t> </a:t>
            </a:r>
            <a:r>
              <a:rPr sz="1000" dirty="0">
                <a:latin typeface="Verdana"/>
                <a:cs typeface="Verdana"/>
              </a:rPr>
              <a:t>Capgemini</a:t>
            </a:r>
            <a:r>
              <a:rPr sz="1000" spc="-125" dirty="0">
                <a:latin typeface="Verdana"/>
                <a:cs typeface="Verdana"/>
              </a:rPr>
              <a:t> </a:t>
            </a:r>
            <a:r>
              <a:rPr sz="1000" dirty="0">
                <a:latin typeface="Verdana"/>
                <a:cs typeface="Verdana"/>
              </a:rPr>
              <a:t>including</a:t>
            </a:r>
            <a:r>
              <a:rPr sz="1000" spc="-114" dirty="0">
                <a:latin typeface="Verdana"/>
                <a:cs typeface="Verdana"/>
              </a:rPr>
              <a:t> </a:t>
            </a:r>
            <a:r>
              <a:rPr sz="1000" dirty="0">
                <a:latin typeface="Verdana"/>
                <a:cs typeface="Verdana"/>
              </a:rPr>
              <a:t>2</a:t>
            </a:r>
            <a:r>
              <a:rPr sz="1000" spc="5" dirty="0">
                <a:latin typeface="Verdana"/>
                <a:cs typeface="Verdana"/>
              </a:rPr>
              <a:t> </a:t>
            </a:r>
            <a:r>
              <a:rPr sz="1000" dirty="0">
                <a:latin typeface="Verdana"/>
                <a:cs typeface="Verdana"/>
              </a:rPr>
              <a:t>Projects</a:t>
            </a:r>
            <a:r>
              <a:rPr sz="1000" spc="10" dirty="0">
                <a:latin typeface="Verdana"/>
                <a:cs typeface="Verdana"/>
              </a:rPr>
              <a:t> </a:t>
            </a:r>
            <a:r>
              <a:rPr sz="1000" dirty="0">
                <a:latin typeface="Verdana"/>
                <a:cs typeface="Verdana"/>
              </a:rPr>
              <a:t>of</a:t>
            </a:r>
            <a:r>
              <a:rPr sz="1000" spc="65" dirty="0">
                <a:latin typeface="Verdana"/>
                <a:cs typeface="Verdana"/>
              </a:rPr>
              <a:t> </a:t>
            </a:r>
            <a:r>
              <a:rPr sz="1000" spc="-10" dirty="0">
                <a:latin typeface="Verdana"/>
                <a:cs typeface="Verdana"/>
              </a:rPr>
              <a:t>Charter</a:t>
            </a:r>
            <a:r>
              <a:rPr lang="en-IN" sz="1000" spc="-10" dirty="0">
                <a:latin typeface="Verdana"/>
                <a:cs typeface="Verdana"/>
              </a:rPr>
              <a:t> </a:t>
            </a:r>
            <a:r>
              <a:rPr sz="1000" dirty="0">
                <a:latin typeface="Verdana"/>
                <a:cs typeface="Verdana"/>
              </a:rPr>
              <a:t>client</a:t>
            </a:r>
            <a:r>
              <a:rPr sz="1000" spc="-45" dirty="0">
                <a:latin typeface="Verdana"/>
                <a:cs typeface="Verdana"/>
              </a:rPr>
              <a:t> </a:t>
            </a:r>
            <a:r>
              <a:rPr sz="1000" dirty="0">
                <a:latin typeface="Verdana"/>
                <a:cs typeface="Verdana"/>
              </a:rPr>
              <a:t>(</a:t>
            </a:r>
            <a:r>
              <a:rPr lang="en-IN" sz="1000" dirty="0">
                <a:latin typeface="Verdana"/>
                <a:cs typeface="Verdana"/>
              </a:rPr>
              <a:t>SDP – FUSION </a:t>
            </a:r>
            <a:r>
              <a:rPr sz="1000" dirty="0">
                <a:latin typeface="Verdana"/>
                <a:cs typeface="Verdana"/>
              </a:rPr>
              <a:t>and</a:t>
            </a:r>
            <a:r>
              <a:rPr sz="1000" spc="25" dirty="0">
                <a:latin typeface="Verdana"/>
                <a:cs typeface="Verdana"/>
              </a:rPr>
              <a:t> </a:t>
            </a:r>
            <a:r>
              <a:rPr sz="1000" dirty="0">
                <a:latin typeface="Verdana"/>
                <a:cs typeface="Verdana"/>
              </a:rPr>
              <a:t>Spectrum</a:t>
            </a:r>
            <a:r>
              <a:rPr sz="1000" spc="-40" dirty="0">
                <a:latin typeface="Verdana"/>
                <a:cs typeface="Verdana"/>
              </a:rPr>
              <a:t> </a:t>
            </a:r>
            <a:r>
              <a:rPr sz="1000" dirty="0">
                <a:latin typeface="Verdana"/>
                <a:cs typeface="Verdana"/>
              </a:rPr>
              <a:t>Mobile</a:t>
            </a:r>
            <a:r>
              <a:rPr sz="1000" spc="-80" dirty="0">
                <a:latin typeface="Verdana"/>
                <a:cs typeface="Verdana"/>
              </a:rPr>
              <a:t> </a:t>
            </a:r>
            <a:r>
              <a:rPr sz="1000" dirty="0">
                <a:latin typeface="Verdana"/>
                <a:cs typeface="Verdana"/>
              </a:rPr>
              <a:t>IT)</a:t>
            </a:r>
            <a:r>
              <a:rPr sz="1000" spc="-50" dirty="0">
                <a:latin typeface="Verdana"/>
                <a:cs typeface="Verdana"/>
              </a:rPr>
              <a:t> </a:t>
            </a:r>
            <a:r>
              <a:rPr sz="1000" dirty="0">
                <a:latin typeface="Verdana"/>
                <a:cs typeface="Verdana"/>
              </a:rPr>
              <a:t>–</a:t>
            </a:r>
            <a:r>
              <a:rPr sz="1000" spc="85" dirty="0">
                <a:latin typeface="Verdana"/>
                <a:cs typeface="Verdana"/>
              </a:rPr>
              <a:t> </a:t>
            </a:r>
            <a:r>
              <a:rPr sz="1000" spc="-25" dirty="0">
                <a:latin typeface="Verdana"/>
                <a:cs typeface="Verdana"/>
              </a:rPr>
              <a:t>PFB</a:t>
            </a:r>
            <a:endParaRPr sz="1000" dirty="0">
              <a:latin typeface="Verdana"/>
              <a:cs typeface="Verdana"/>
            </a:endParaRPr>
          </a:p>
        </p:txBody>
      </p:sp>
      <p:sp>
        <p:nvSpPr>
          <p:cNvPr id="30" name="object 26">
            <a:extLst>
              <a:ext uri="{FF2B5EF4-FFF2-40B4-BE49-F238E27FC236}">
                <a16:creationId xmlns:a16="http://schemas.microsoft.com/office/drawing/2014/main" id="{AF9648A4-9F47-6660-A7C4-D994933D326E}"/>
              </a:ext>
            </a:extLst>
          </p:cNvPr>
          <p:cNvSpPr txBox="1"/>
          <p:nvPr/>
        </p:nvSpPr>
        <p:spPr>
          <a:xfrm>
            <a:off x="9448800" y="207632"/>
            <a:ext cx="2306320" cy="891540"/>
          </a:xfrm>
          <a:prstGeom prst="rect">
            <a:avLst/>
          </a:prstGeom>
        </p:spPr>
        <p:txBody>
          <a:bodyPr vert="horz" wrap="square" lIns="0" tIns="73025" rIns="0" bIns="0" rtlCol="0">
            <a:spAutoFit/>
          </a:bodyPr>
          <a:lstStyle/>
          <a:p>
            <a:pPr marL="12700">
              <a:lnSpc>
                <a:spcPct val="100000"/>
              </a:lnSpc>
              <a:spcBef>
                <a:spcPts val="575"/>
              </a:spcBef>
            </a:pPr>
            <a:r>
              <a:rPr sz="1200" b="1" dirty="0">
                <a:solidFill>
                  <a:srgbClr val="006FAC"/>
                </a:solidFill>
                <a:latin typeface="Verdana"/>
                <a:cs typeface="Verdana"/>
              </a:rPr>
              <a:t>Education</a:t>
            </a:r>
            <a:r>
              <a:rPr sz="1200" b="1" spc="-50" dirty="0">
                <a:solidFill>
                  <a:srgbClr val="006FAC"/>
                </a:solidFill>
                <a:latin typeface="Verdana"/>
                <a:cs typeface="Verdana"/>
              </a:rPr>
              <a:t> </a:t>
            </a:r>
            <a:r>
              <a:rPr sz="1200" b="1" dirty="0">
                <a:solidFill>
                  <a:srgbClr val="006FAC"/>
                </a:solidFill>
                <a:latin typeface="Verdana"/>
                <a:cs typeface="Verdana"/>
              </a:rPr>
              <a:t>and</a:t>
            </a:r>
            <a:r>
              <a:rPr sz="1200" b="1" spc="-35" dirty="0">
                <a:solidFill>
                  <a:srgbClr val="006FAC"/>
                </a:solidFill>
                <a:latin typeface="Verdana"/>
                <a:cs typeface="Verdana"/>
              </a:rPr>
              <a:t> </a:t>
            </a:r>
            <a:r>
              <a:rPr sz="1200" b="1" spc="-10" dirty="0">
                <a:solidFill>
                  <a:srgbClr val="006FAC"/>
                </a:solidFill>
                <a:latin typeface="Verdana"/>
                <a:cs typeface="Verdana"/>
              </a:rPr>
              <a:t>certificates</a:t>
            </a:r>
            <a:endParaRPr sz="1200" dirty="0">
              <a:latin typeface="Verdana"/>
              <a:cs typeface="Verdana"/>
            </a:endParaRPr>
          </a:p>
          <a:p>
            <a:pPr marL="36195">
              <a:lnSpc>
                <a:spcPct val="100000"/>
              </a:lnSpc>
              <a:spcBef>
                <a:spcPts val="670"/>
              </a:spcBef>
            </a:pPr>
            <a:r>
              <a:rPr lang="en-IN" sz="1600" b="1" spc="-80" dirty="0">
                <a:latin typeface="Verdana"/>
                <a:cs typeface="Verdana"/>
              </a:rPr>
              <a:t>MCA</a:t>
            </a:r>
            <a:r>
              <a:rPr sz="1600" b="1" spc="-80" dirty="0">
                <a:latin typeface="Verdana"/>
                <a:cs typeface="Verdana"/>
              </a:rPr>
              <a:t> </a:t>
            </a:r>
            <a:r>
              <a:rPr sz="1600" b="1" dirty="0">
                <a:latin typeface="Verdana"/>
                <a:cs typeface="Verdana"/>
              </a:rPr>
              <a:t>:</a:t>
            </a:r>
            <a:r>
              <a:rPr sz="1600" b="1" spc="20" dirty="0">
                <a:latin typeface="Verdana"/>
                <a:cs typeface="Verdana"/>
              </a:rPr>
              <a:t> </a:t>
            </a:r>
            <a:r>
              <a:rPr sz="1600" b="1" dirty="0">
                <a:solidFill>
                  <a:srgbClr val="FF2F4B"/>
                </a:solidFill>
                <a:latin typeface="Verdana"/>
                <a:cs typeface="Verdana"/>
              </a:rPr>
              <a:t>20</a:t>
            </a:r>
            <a:r>
              <a:rPr lang="en-IN" sz="1600" b="1" dirty="0">
                <a:solidFill>
                  <a:srgbClr val="FF2F4B"/>
                </a:solidFill>
                <a:latin typeface="Verdana"/>
                <a:cs typeface="Verdana"/>
              </a:rPr>
              <a:t>21</a:t>
            </a:r>
            <a:r>
              <a:rPr sz="1600" b="1" dirty="0">
                <a:solidFill>
                  <a:srgbClr val="FF2F4B"/>
                </a:solidFill>
                <a:latin typeface="Verdana"/>
                <a:cs typeface="Verdana"/>
              </a:rPr>
              <a:t> -</a:t>
            </a:r>
            <a:r>
              <a:rPr sz="1600" b="1" spc="15" dirty="0">
                <a:solidFill>
                  <a:srgbClr val="FF2F4B"/>
                </a:solidFill>
                <a:latin typeface="Verdana"/>
                <a:cs typeface="Verdana"/>
              </a:rPr>
              <a:t> </a:t>
            </a:r>
            <a:r>
              <a:rPr sz="1600" b="1" spc="-20" dirty="0">
                <a:solidFill>
                  <a:srgbClr val="FF2F4B"/>
                </a:solidFill>
                <a:latin typeface="Verdana"/>
                <a:cs typeface="Verdana"/>
              </a:rPr>
              <a:t>202</a:t>
            </a:r>
            <a:r>
              <a:rPr lang="en-IN" sz="1600" b="1" spc="-20" dirty="0">
                <a:solidFill>
                  <a:srgbClr val="FF2F4B"/>
                </a:solidFill>
                <a:latin typeface="Verdana"/>
                <a:cs typeface="Verdana"/>
              </a:rPr>
              <a:t>3</a:t>
            </a:r>
            <a:endParaRPr sz="1600" dirty="0">
              <a:latin typeface="Verdana"/>
              <a:cs typeface="Verdana"/>
            </a:endParaRPr>
          </a:p>
          <a:p>
            <a:pPr marL="144145" algn="ctr">
              <a:lnSpc>
                <a:spcPct val="100000"/>
              </a:lnSpc>
              <a:spcBef>
                <a:spcPts val="1110"/>
              </a:spcBef>
            </a:pPr>
            <a:r>
              <a:rPr sz="1000" b="1" spc="-10" dirty="0">
                <a:solidFill>
                  <a:srgbClr val="006FAC"/>
                </a:solidFill>
                <a:latin typeface="Verdana"/>
                <a:cs typeface="Verdana"/>
              </a:rPr>
              <a:t>Skills</a:t>
            </a:r>
            <a:endParaRPr sz="1000" dirty="0">
              <a:latin typeface="Verdana"/>
              <a:cs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0563B3F4-1522-92C9-054B-4C901927DC2E}"/>
              </a:ext>
            </a:extLst>
          </p:cNvPr>
          <p:cNvSpPr txBox="1">
            <a:spLocks noGrp="1"/>
          </p:cNvSpPr>
          <p:nvPr>
            <p:ph type="title"/>
          </p:nvPr>
        </p:nvSpPr>
        <p:spPr>
          <a:xfrm>
            <a:off x="533400" y="381000"/>
            <a:ext cx="6705600" cy="261610"/>
          </a:xfrm>
          <a:prstGeom prst="rect">
            <a:avLst/>
          </a:prstGeom>
        </p:spPr>
        <p:txBody>
          <a:bodyPr vert="horz" wrap="square" lIns="0" tIns="15240" rIns="0" bIns="0" rtlCol="0">
            <a:spAutoFit/>
          </a:bodyPr>
          <a:lstStyle/>
          <a:p>
            <a:pPr marL="12700">
              <a:lnSpc>
                <a:spcPct val="100000"/>
              </a:lnSpc>
              <a:spcBef>
                <a:spcPts val="120"/>
              </a:spcBef>
            </a:pPr>
            <a:r>
              <a:rPr sz="1600" u="heavy" dirty="0">
                <a:solidFill>
                  <a:srgbClr val="253046"/>
                </a:solidFill>
                <a:uFill>
                  <a:solidFill>
                    <a:srgbClr val="253046"/>
                  </a:solidFill>
                </a:uFill>
                <a:latin typeface="Calibri"/>
                <a:cs typeface="Calibri"/>
              </a:rPr>
              <a:t>Mobile</a:t>
            </a:r>
            <a:r>
              <a:rPr sz="1600" u="heavy" spc="-45" dirty="0">
                <a:solidFill>
                  <a:srgbClr val="253046"/>
                </a:solidFill>
                <a:uFill>
                  <a:solidFill>
                    <a:srgbClr val="253046"/>
                  </a:solidFill>
                </a:uFill>
                <a:latin typeface="Calibri"/>
                <a:cs typeface="Calibri"/>
              </a:rPr>
              <a:t> </a:t>
            </a:r>
            <a:r>
              <a:rPr sz="1600" u="heavy" dirty="0">
                <a:solidFill>
                  <a:srgbClr val="253046"/>
                </a:solidFill>
                <a:uFill>
                  <a:solidFill>
                    <a:srgbClr val="253046"/>
                  </a:solidFill>
                </a:uFill>
                <a:latin typeface="Calibri"/>
                <a:cs typeface="Calibri"/>
              </a:rPr>
              <a:t>IT</a:t>
            </a:r>
            <a:r>
              <a:rPr sz="1600" u="heavy" spc="50" dirty="0">
                <a:solidFill>
                  <a:srgbClr val="253046"/>
                </a:solidFill>
                <a:uFill>
                  <a:solidFill>
                    <a:srgbClr val="253046"/>
                  </a:solidFill>
                </a:uFill>
                <a:latin typeface="Calibri"/>
                <a:cs typeface="Calibri"/>
              </a:rPr>
              <a:t> </a:t>
            </a:r>
            <a:r>
              <a:rPr sz="1600" u="heavy" dirty="0">
                <a:solidFill>
                  <a:srgbClr val="253046"/>
                </a:solidFill>
                <a:uFill>
                  <a:solidFill>
                    <a:srgbClr val="253046"/>
                  </a:solidFill>
                </a:uFill>
                <a:latin typeface="Calibri"/>
                <a:cs typeface="Calibri"/>
              </a:rPr>
              <a:t>Development</a:t>
            </a:r>
            <a:r>
              <a:rPr sz="1600" u="heavy" spc="-100" dirty="0">
                <a:solidFill>
                  <a:srgbClr val="253046"/>
                </a:solidFill>
                <a:uFill>
                  <a:solidFill>
                    <a:srgbClr val="253046"/>
                  </a:solidFill>
                </a:uFill>
                <a:latin typeface="Calibri"/>
                <a:cs typeface="Calibri"/>
              </a:rPr>
              <a:t> </a:t>
            </a:r>
            <a:r>
              <a:rPr sz="1600" u="heavy" spc="-10" dirty="0">
                <a:solidFill>
                  <a:srgbClr val="253046"/>
                </a:solidFill>
                <a:uFill>
                  <a:solidFill>
                    <a:srgbClr val="253046"/>
                  </a:solidFill>
                </a:uFill>
                <a:latin typeface="Calibri"/>
                <a:cs typeface="Calibri"/>
              </a:rPr>
              <a:t>(K8s)(Charter</a:t>
            </a:r>
            <a:r>
              <a:rPr sz="1600" u="heavy" spc="-40" dirty="0">
                <a:solidFill>
                  <a:srgbClr val="253046"/>
                </a:solidFill>
                <a:uFill>
                  <a:solidFill>
                    <a:srgbClr val="253046"/>
                  </a:solidFill>
                </a:uFill>
                <a:latin typeface="Calibri"/>
                <a:cs typeface="Calibri"/>
              </a:rPr>
              <a:t> </a:t>
            </a:r>
            <a:r>
              <a:rPr sz="1600" u="heavy" spc="-10" dirty="0">
                <a:solidFill>
                  <a:srgbClr val="253046"/>
                </a:solidFill>
                <a:uFill>
                  <a:solidFill>
                    <a:srgbClr val="253046"/>
                  </a:solidFill>
                </a:uFill>
                <a:latin typeface="Calibri"/>
                <a:cs typeface="Calibri"/>
              </a:rPr>
              <a:t>Communication)</a:t>
            </a:r>
            <a:r>
              <a:rPr sz="1600" u="none" spc="-75" dirty="0">
                <a:solidFill>
                  <a:srgbClr val="253046"/>
                </a:solidFill>
                <a:latin typeface="Calibri"/>
                <a:cs typeface="Calibri"/>
              </a:rPr>
              <a:t> </a:t>
            </a:r>
            <a:r>
              <a:rPr sz="1350" b="0" u="none" dirty="0">
                <a:solidFill>
                  <a:srgbClr val="253046"/>
                </a:solidFill>
                <a:latin typeface="Calibri"/>
                <a:cs typeface="Calibri"/>
              </a:rPr>
              <a:t>–</a:t>
            </a:r>
            <a:r>
              <a:rPr sz="1350" b="0" u="none" spc="95" dirty="0">
                <a:solidFill>
                  <a:srgbClr val="253046"/>
                </a:solidFill>
                <a:latin typeface="Calibri"/>
                <a:cs typeface="Calibri"/>
              </a:rPr>
              <a:t> </a:t>
            </a:r>
            <a:r>
              <a:rPr sz="1350" b="0" i="1" u="none" spc="-10" dirty="0">
                <a:solidFill>
                  <a:srgbClr val="253046"/>
                </a:solidFill>
                <a:latin typeface="Calibri"/>
                <a:cs typeface="Calibri"/>
              </a:rPr>
              <a:t>(</a:t>
            </a:r>
            <a:r>
              <a:rPr lang="en-IN" sz="1350" b="0" i="1" u="none" spc="-10" dirty="0">
                <a:solidFill>
                  <a:srgbClr val="253046"/>
                </a:solidFill>
                <a:latin typeface="Calibri"/>
                <a:cs typeface="Calibri"/>
              </a:rPr>
              <a:t>Till June 2024</a:t>
            </a:r>
            <a:r>
              <a:rPr sz="1350" b="0" u="none" spc="-10" dirty="0">
                <a:solidFill>
                  <a:srgbClr val="253046"/>
                </a:solidFill>
                <a:latin typeface="Calibri"/>
                <a:cs typeface="Calibri"/>
              </a:rPr>
              <a:t>)</a:t>
            </a:r>
            <a:endParaRPr sz="1350" dirty="0">
              <a:latin typeface="Calibri"/>
              <a:cs typeface="Calibri"/>
            </a:endParaRPr>
          </a:p>
        </p:txBody>
      </p:sp>
      <p:sp>
        <p:nvSpPr>
          <p:cNvPr id="5" name="object 3">
            <a:extLst>
              <a:ext uri="{FF2B5EF4-FFF2-40B4-BE49-F238E27FC236}">
                <a16:creationId xmlns:a16="http://schemas.microsoft.com/office/drawing/2014/main" id="{227417DC-574E-98BE-86AD-428BAF92CAA8}"/>
              </a:ext>
            </a:extLst>
          </p:cNvPr>
          <p:cNvSpPr txBox="1"/>
          <p:nvPr/>
        </p:nvSpPr>
        <p:spPr>
          <a:xfrm>
            <a:off x="533400" y="845883"/>
            <a:ext cx="10541000" cy="663575"/>
          </a:xfrm>
          <a:prstGeom prst="rect">
            <a:avLst/>
          </a:prstGeom>
        </p:spPr>
        <p:txBody>
          <a:bodyPr vert="horz" wrap="square" lIns="0" tIns="8890" rIns="0" bIns="0" rtlCol="0">
            <a:spAutoFit/>
          </a:bodyPr>
          <a:lstStyle/>
          <a:p>
            <a:pPr marL="12700" marR="5080" algn="just">
              <a:lnSpc>
                <a:spcPct val="103899"/>
              </a:lnSpc>
              <a:spcBef>
                <a:spcPts val="70"/>
              </a:spcBef>
            </a:pPr>
            <a:r>
              <a:rPr sz="1350" b="1" dirty="0">
                <a:latin typeface="Calibri"/>
                <a:cs typeface="Calibri"/>
              </a:rPr>
              <a:t>Project</a:t>
            </a:r>
            <a:r>
              <a:rPr sz="1350" b="1" spc="75" dirty="0">
                <a:latin typeface="Calibri"/>
                <a:cs typeface="Calibri"/>
              </a:rPr>
              <a:t> </a:t>
            </a:r>
            <a:r>
              <a:rPr sz="1350" b="1" dirty="0">
                <a:latin typeface="Calibri"/>
                <a:cs typeface="Calibri"/>
              </a:rPr>
              <a:t>Description</a:t>
            </a:r>
            <a:r>
              <a:rPr sz="1350" dirty="0">
                <a:latin typeface="Calibri"/>
                <a:cs typeface="Calibri"/>
              </a:rPr>
              <a:t>:-</a:t>
            </a:r>
            <a:r>
              <a:rPr sz="1350" dirty="0">
                <a:solidFill>
                  <a:srgbClr val="253046"/>
                </a:solidFill>
                <a:latin typeface="Calibri"/>
                <a:cs typeface="Calibri"/>
              </a:rPr>
              <a:t>Charters</a:t>
            </a:r>
            <a:r>
              <a:rPr sz="1350" spc="195" dirty="0">
                <a:solidFill>
                  <a:srgbClr val="253046"/>
                </a:solidFill>
                <a:latin typeface="Calibri"/>
                <a:cs typeface="Calibri"/>
              </a:rPr>
              <a:t> </a:t>
            </a:r>
            <a:r>
              <a:rPr sz="1350" dirty="0">
                <a:solidFill>
                  <a:srgbClr val="253046"/>
                </a:solidFill>
                <a:latin typeface="Calibri"/>
                <a:cs typeface="Calibri"/>
              </a:rPr>
              <a:t>Mobile</a:t>
            </a:r>
            <a:r>
              <a:rPr sz="1350" spc="114" dirty="0">
                <a:solidFill>
                  <a:srgbClr val="253046"/>
                </a:solidFill>
                <a:latin typeface="Calibri"/>
                <a:cs typeface="Calibri"/>
              </a:rPr>
              <a:t> </a:t>
            </a:r>
            <a:r>
              <a:rPr sz="1350" dirty="0">
                <a:solidFill>
                  <a:srgbClr val="253046"/>
                </a:solidFill>
                <a:latin typeface="Calibri"/>
                <a:cs typeface="Calibri"/>
              </a:rPr>
              <a:t>Back</a:t>
            </a:r>
            <a:r>
              <a:rPr sz="1350" spc="45" dirty="0">
                <a:solidFill>
                  <a:srgbClr val="253046"/>
                </a:solidFill>
                <a:latin typeface="Calibri"/>
                <a:cs typeface="Calibri"/>
              </a:rPr>
              <a:t> </a:t>
            </a:r>
            <a:r>
              <a:rPr sz="1350" dirty="0">
                <a:solidFill>
                  <a:srgbClr val="253046"/>
                </a:solidFill>
                <a:latin typeface="Calibri"/>
                <a:cs typeface="Calibri"/>
              </a:rPr>
              <a:t>office</a:t>
            </a:r>
            <a:r>
              <a:rPr sz="1350" spc="40" dirty="0">
                <a:solidFill>
                  <a:srgbClr val="253046"/>
                </a:solidFill>
                <a:latin typeface="Calibri"/>
                <a:cs typeface="Calibri"/>
              </a:rPr>
              <a:t> </a:t>
            </a:r>
            <a:r>
              <a:rPr sz="1350" dirty="0">
                <a:solidFill>
                  <a:srgbClr val="253046"/>
                </a:solidFill>
                <a:latin typeface="Calibri"/>
                <a:cs typeface="Calibri"/>
              </a:rPr>
              <a:t>(MBO)</a:t>
            </a:r>
            <a:r>
              <a:rPr sz="1350" spc="75" dirty="0">
                <a:solidFill>
                  <a:srgbClr val="253046"/>
                </a:solidFill>
                <a:latin typeface="Calibri"/>
                <a:cs typeface="Calibri"/>
              </a:rPr>
              <a:t> </a:t>
            </a:r>
            <a:r>
              <a:rPr sz="1350" dirty="0">
                <a:solidFill>
                  <a:srgbClr val="253046"/>
                </a:solidFill>
                <a:latin typeface="Calibri"/>
                <a:cs typeface="Calibri"/>
              </a:rPr>
              <a:t>consists</a:t>
            </a:r>
            <a:r>
              <a:rPr sz="1350" spc="75" dirty="0">
                <a:solidFill>
                  <a:srgbClr val="253046"/>
                </a:solidFill>
                <a:latin typeface="Calibri"/>
                <a:cs typeface="Calibri"/>
              </a:rPr>
              <a:t> </a:t>
            </a:r>
            <a:r>
              <a:rPr sz="1350" dirty="0">
                <a:solidFill>
                  <a:srgbClr val="253046"/>
                </a:solidFill>
                <a:latin typeface="Calibri"/>
                <a:cs typeface="Calibri"/>
              </a:rPr>
              <a:t>total</a:t>
            </a:r>
            <a:r>
              <a:rPr sz="1350" spc="-10" dirty="0">
                <a:solidFill>
                  <a:srgbClr val="253046"/>
                </a:solidFill>
                <a:latin typeface="Calibri"/>
                <a:cs typeface="Calibri"/>
              </a:rPr>
              <a:t> </a:t>
            </a:r>
            <a:r>
              <a:rPr sz="1350" dirty="0">
                <a:solidFill>
                  <a:srgbClr val="253046"/>
                </a:solidFill>
                <a:latin typeface="Calibri"/>
                <a:cs typeface="Calibri"/>
              </a:rPr>
              <a:t>of</a:t>
            </a:r>
            <a:r>
              <a:rPr sz="1350" spc="75" dirty="0">
                <a:solidFill>
                  <a:srgbClr val="253046"/>
                </a:solidFill>
                <a:latin typeface="Calibri"/>
                <a:cs typeface="Calibri"/>
              </a:rPr>
              <a:t> </a:t>
            </a:r>
            <a:r>
              <a:rPr sz="1350" dirty="0">
                <a:solidFill>
                  <a:srgbClr val="253046"/>
                </a:solidFill>
                <a:latin typeface="Calibri"/>
                <a:cs typeface="Calibri"/>
              </a:rPr>
              <a:t>180</a:t>
            </a:r>
            <a:r>
              <a:rPr sz="1350" spc="35" dirty="0">
                <a:solidFill>
                  <a:srgbClr val="253046"/>
                </a:solidFill>
                <a:latin typeface="Calibri"/>
                <a:cs typeface="Calibri"/>
              </a:rPr>
              <a:t> </a:t>
            </a:r>
            <a:r>
              <a:rPr sz="1350" dirty="0">
                <a:solidFill>
                  <a:srgbClr val="253046"/>
                </a:solidFill>
                <a:latin typeface="Calibri"/>
                <a:cs typeface="Calibri"/>
              </a:rPr>
              <a:t>backend</a:t>
            </a:r>
            <a:r>
              <a:rPr sz="1350" spc="135" dirty="0">
                <a:solidFill>
                  <a:srgbClr val="253046"/>
                </a:solidFill>
                <a:latin typeface="Calibri"/>
                <a:cs typeface="Calibri"/>
              </a:rPr>
              <a:t> </a:t>
            </a:r>
            <a:r>
              <a:rPr sz="1350" dirty="0">
                <a:solidFill>
                  <a:srgbClr val="253046"/>
                </a:solidFill>
                <a:latin typeface="Calibri"/>
                <a:cs typeface="Calibri"/>
              </a:rPr>
              <a:t>Microservices</a:t>
            </a:r>
            <a:r>
              <a:rPr sz="1350" spc="195" dirty="0">
                <a:solidFill>
                  <a:srgbClr val="253046"/>
                </a:solidFill>
                <a:latin typeface="Calibri"/>
                <a:cs typeface="Calibri"/>
              </a:rPr>
              <a:t> </a:t>
            </a:r>
            <a:r>
              <a:rPr sz="1350" dirty="0">
                <a:solidFill>
                  <a:srgbClr val="253046"/>
                </a:solidFill>
                <a:latin typeface="Calibri"/>
                <a:cs typeface="Calibri"/>
              </a:rPr>
              <a:t>and</a:t>
            </a:r>
            <a:r>
              <a:rPr sz="1350" spc="135" dirty="0">
                <a:solidFill>
                  <a:srgbClr val="253046"/>
                </a:solidFill>
                <a:latin typeface="Calibri"/>
                <a:cs typeface="Calibri"/>
              </a:rPr>
              <a:t> </a:t>
            </a:r>
            <a:r>
              <a:rPr sz="1350" dirty="0">
                <a:solidFill>
                  <a:srgbClr val="253046"/>
                </a:solidFill>
                <a:latin typeface="Calibri"/>
                <a:cs typeface="Calibri"/>
              </a:rPr>
              <a:t>frontend</a:t>
            </a:r>
            <a:r>
              <a:rPr sz="1350" spc="70" dirty="0">
                <a:solidFill>
                  <a:srgbClr val="253046"/>
                </a:solidFill>
                <a:latin typeface="Calibri"/>
                <a:cs typeface="Calibri"/>
              </a:rPr>
              <a:t> </a:t>
            </a:r>
            <a:r>
              <a:rPr sz="1350" dirty="0">
                <a:solidFill>
                  <a:srgbClr val="253046"/>
                </a:solidFill>
                <a:latin typeface="Calibri"/>
                <a:cs typeface="Calibri"/>
              </a:rPr>
              <a:t>services</a:t>
            </a:r>
            <a:r>
              <a:rPr sz="1350" spc="200" dirty="0">
                <a:solidFill>
                  <a:srgbClr val="253046"/>
                </a:solidFill>
                <a:latin typeface="Calibri"/>
                <a:cs typeface="Calibri"/>
              </a:rPr>
              <a:t> </a:t>
            </a:r>
            <a:r>
              <a:rPr sz="1350" dirty="0">
                <a:solidFill>
                  <a:srgbClr val="253046"/>
                </a:solidFill>
                <a:latin typeface="Calibri"/>
                <a:cs typeface="Calibri"/>
              </a:rPr>
              <a:t>which</a:t>
            </a:r>
            <a:r>
              <a:rPr sz="1350" spc="135" dirty="0">
                <a:solidFill>
                  <a:srgbClr val="253046"/>
                </a:solidFill>
                <a:latin typeface="Calibri"/>
                <a:cs typeface="Calibri"/>
              </a:rPr>
              <a:t> </a:t>
            </a:r>
            <a:r>
              <a:rPr sz="1350" dirty="0">
                <a:solidFill>
                  <a:srgbClr val="253046"/>
                </a:solidFill>
                <a:latin typeface="Calibri"/>
                <a:cs typeface="Calibri"/>
              </a:rPr>
              <a:t>includes</a:t>
            </a:r>
            <a:r>
              <a:rPr sz="1350" spc="140" dirty="0">
                <a:solidFill>
                  <a:srgbClr val="253046"/>
                </a:solidFill>
                <a:latin typeface="Calibri"/>
                <a:cs typeface="Calibri"/>
              </a:rPr>
              <a:t> </a:t>
            </a:r>
            <a:r>
              <a:rPr sz="1350" dirty="0">
                <a:solidFill>
                  <a:srgbClr val="253046"/>
                </a:solidFill>
                <a:latin typeface="Calibri"/>
                <a:cs typeface="Calibri"/>
              </a:rPr>
              <a:t>11</a:t>
            </a:r>
            <a:r>
              <a:rPr sz="1350" spc="30" dirty="0">
                <a:solidFill>
                  <a:srgbClr val="253046"/>
                </a:solidFill>
                <a:latin typeface="Calibri"/>
                <a:cs typeface="Calibri"/>
              </a:rPr>
              <a:t> </a:t>
            </a:r>
            <a:r>
              <a:rPr sz="1350" dirty="0">
                <a:solidFill>
                  <a:srgbClr val="253046"/>
                </a:solidFill>
                <a:latin typeface="Calibri"/>
                <a:cs typeface="Calibri"/>
              </a:rPr>
              <a:t>to</a:t>
            </a:r>
            <a:r>
              <a:rPr sz="1350" spc="5" dirty="0">
                <a:solidFill>
                  <a:srgbClr val="253046"/>
                </a:solidFill>
                <a:latin typeface="Calibri"/>
                <a:cs typeface="Calibri"/>
              </a:rPr>
              <a:t> </a:t>
            </a:r>
            <a:r>
              <a:rPr sz="1350" spc="-25" dirty="0">
                <a:solidFill>
                  <a:srgbClr val="253046"/>
                </a:solidFill>
                <a:latin typeface="Calibri"/>
                <a:cs typeface="Calibri"/>
              </a:rPr>
              <a:t>15 </a:t>
            </a:r>
            <a:r>
              <a:rPr sz="1350" dirty="0">
                <a:solidFill>
                  <a:srgbClr val="253046"/>
                </a:solidFill>
                <a:latin typeface="Calibri"/>
                <a:cs typeface="Calibri"/>
              </a:rPr>
              <a:t>critical</a:t>
            </a:r>
            <a:r>
              <a:rPr sz="1350" spc="45" dirty="0">
                <a:solidFill>
                  <a:srgbClr val="253046"/>
                </a:solidFill>
                <a:latin typeface="Calibri"/>
                <a:cs typeface="Calibri"/>
              </a:rPr>
              <a:t> </a:t>
            </a:r>
            <a:r>
              <a:rPr sz="1350" dirty="0">
                <a:solidFill>
                  <a:srgbClr val="253046"/>
                </a:solidFill>
                <a:latin typeface="Calibri"/>
                <a:cs typeface="Calibri"/>
              </a:rPr>
              <a:t>applications</a:t>
            </a:r>
            <a:r>
              <a:rPr sz="1350" spc="185" dirty="0">
                <a:solidFill>
                  <a:srgbClr val="253046"/>
                </a:solidFill>
                <a:latin typeface="Calibri"/>
                <a:cs typeface="Calibri"/>
              </a:rPr>
              <a:t> </a:t>
            </a:r>
            <a:r>
              <a:rPr sz="1350" dirty="0">
                <a:solidFill>
                  <a:srgbClr val="253046"/>
                </a:solidFill>
                <a:latin typeface="Calibri"/>
                <a:cs typeface="Calibri"/>
              </a:rPr>
              <a:t>both</a:t>
            </a:r>
            <a:r>
              <a:rPr sz="1350" spc="55" dirty="0">
                <a:solidFill>
                  <a:srgbClr val="253046"/>
                </a:solidFill>
                <a:latin typeface="Calibri"/>
                <a:cs typeface="Calibri"/>
              </a:rPr>
              <a:t> </a:t>
            </a:r>
            <a:r>
              <a:rPr sz="1350" dirty="0">
                <a:solidFill>
                  <a:srgbClr val="253046"/>
                </a:solidFill>
                <a:latin typeface="Calibri"/>
                <a:cs typeface="Calibri"/>
              </a:rPr>
              <a:t>for internal</a:t>
            </a:r>
            <a:r>
              <a:rPr sz="1350" spc="114" dirty="0">
                <a:solidFill>
                  <a:srgbClr val="253046"/>
                </a:solidFill>
                <a:latin typeface="Calibri"/>
                <a:cs typeface="Calibri"/>
              </a:rPr>
              <a:t> </a:t>
            </a:r>
            <a:r>
              <a:rPr sz="1350" dirty="0">
                <a:solidFill>
                  <a:srgbClr val="253046"/>
                </a:solidFill>
                <a:latin typeface="Calibri"/>
                <a:cs typeface="Calibri"/>
              </a:rPr>
              <a:t>and</a:t>
            </a:r>
            <a:r>
              <a:rPr sz="1350" spc="55" dirty="0">
                <a:solidFill>
                  <a:srgbClr val="253046"/>
                </a:solidFill>
                <a:latin typeface="Calibri"/>
                <a:cs typeface="Calibri"/>
              </a:rPr>
              <a:t> </a:t>
            </a:r>
            <a:r>
              <a:rPr sz="1350" dirty="0">
                <a:solidFill>
                  <a:srgbClr val="253046"/>
                </a:solidFill>
                <a:latin typeface="Calibri"/>
                <a:cs typeface="Calibri"/>
              </a:rPr>
              <a:t>end</a:t>
            </a:r>
            <a:r>
              <a:rPr sz="1350" spc="120" dirty="0">
                <a:solidFill>
                  <a:srgbClr val="253046"/>
                </a:solidFill>
                <a:latin typeface="Calibri"/>
                <a:cs typeface="Calibri"/>
              </a:rPr>
              <a:t> </a:t>
            </a:r>
            <a:r>
              <a:rPr sz="1350" dirty="0">
                <a:solidFill>
                  <a:srgbClr val="253046"/>
                </a:solidFill>
                <a:latin typeface="Calibri"/>
                <a:cs typeface="Calibri"/>
              </a:rPr>
              <a:t>Customers.</a:t>
            </a:r>
            <a:r>
              <a:rPr sz="1350" spc="75" dirty="0">
                <a:solidFill>
                  <a:srgbClr val="253046"/>
                </a:solidFill>
                <a:latin typeface="Calibri"/>
                <a:cs typeface="Calibri"/>
              </a:rPr>
              <a:t> </a:t>
            </a:r>
            <a:r>
              <a:rPr sz="1350" dirty="0">
                <a:solidFill>
                  <a:srgbClr val="253046"/>
                </a:solidFill>
                <a:latin typeface="Calibri"/>
                <a:cs typeface="Calibri"/>
              </a:rPr>
              <a:t>They</a:t>
            </a:r>
            <a:r>
              <a:rPr sz="1350" spc="100" dirty="0">
                <a:solidFill>
                  <a:srgbClr val="253046"/>
                </a:solidFill>
                <a:latin typeface="Calibri"/>
                <a:cs typeface="Calibri"/>
              </a:rPr>
              <a:t> </a:t>
            </a:r>
            <a:r>
              <a:rPr sz="1350" dirty="0">
                <a:solidFill>
                  <a:srgbClr val="253046"/>
                </a:solidFill>
                <a:latin typeface="Calibri"/>
                <a:cs typeface="Calibri"/>
              </a:rPr>
              <a:t>needed</a:t>
            </a:r>
            <a:r>
              <a:rPr sz="1350" spc="240" dirty="0">
                <a:solidFill>
                  <a:srgbClr val="253046"/>
                </a:solidFill>
                <a:latin typeface="Calibri"/>
                <a:cs typeface="Calibri"/>
              </a:rPr>
              <a:t> </a:t>
            </a:r>
            <a:r>
              <a:rPr sz="1350" dirty="0">
                <a:solidFill>
                  <a:srgbClr val="253046"/>
                </a:solidFill>
                <a:latin typeface="Calibri"/>
                <a:cs typeface="Calibri"/>
              </a:rPr>
              <a:t>to</a:t>
            </a:r>
            <a:r>
              <a:rPr sz="1350" spc="-5" dirty="0">
                <a:solidFill>
                  <a:srgbClr val="253046"/>
                </a:solidFill>
                <a:latin typeface="Calibri"/>
                <a:cs typeface="Calibri"/>
              </a:rPr>
              <a:t> </a:t>
            </a:r>
            <a:r>
              <a:rPr sz="1350" dirty="0">
                <a:solidFill>
                  <a:srgbClr val="253046"/>
                </a:solidFill>
                <a:latin typeface="Calibri"/>
                <a:cs typeface="Calibri"/>
              </a:rPr>
              <a:t>transform</a:t>
            </a:r>
            <a:r>
              <a:rPr sz="1350" spc="45" dirty="0">
                <a:solidFill>
                  <a:srgbClr val="253046"/>
                </a:solidFill>
                <a:latin typeface="Calibri"/>
                <a:cs typeface="Calibri"/>
              </a:rPr>
              <a:t> </a:t>
            </a:r>
            <a:r>
              <a:rPr sz="1350" dirty="0">
                <a:solidFill>
                  <a:srgbClr val="253046"/>
                </a:solidFill>
                <a:latin typeface="Calibri"/>
                <a:cs typeface="Calibri"/>
              </a:rPr>
              <a:t>the</a:t>
            </a:r>
            <a:r>
              <a:rPr sz="1350" spc="35" dirty="0">
                <a:solidFill>
                  <a:srgbClr val="253046"/>
                </a:solidFill>
                <a:latin typeface="Calibri"/>
                <a:cs typeface="Calibri"/>
              </a:rPr>
              <a:t> </a:t>
            </a:r>
            <a:r>
              <a:rPr sz="1350" dirty="0">
                <a:solidFill>
                  <a:srgbClr val="253046"/>
                </a:solidFill>
                <a:latin typeface="Calibri"/>
                <a:cs typeface="Calibri"/>
              </a:rPr>
              <a:t>whole</a:t>
            </a:r>
            <a:r>
              <a:rPr sz="1350" spc="100" dirty="0">
                <a:solidFill>
                  <a:srgbClr val="253046"/>
                </a:solidFill>
                <a:latin typeface="Calibri"/>
                <a:cs typeface="Calibri"/>
              </a:rPr>
              <a:t> </a:t>
            </a:r>
            <a:r>
              <a:rPr sz="1350" dirty="0">
                <a:solidFill>
                  <a:srgbClr val="253046"/>
                </a:solidFill>
                <a:latin typeface="Calibri"/>
                <a:cs typeface="Calibri"/>
              </a:rPr>
              <a:t>legacy</a:t>
            </a:r>
            <a:r>
              <a:rPr sz="1350" spc="100" dirty="0">
                <a:solidFill>
                  <a:srgbClr val="253046"/>
                </a:solidFill>
                <a:latin typeface="Calibri"/>
                <a:cs typeface="Calibri"/>
              </a:rPr>
              <a:t> </a:t>
            </a:r>
            <a:r>
              <a:rPr sz="1350" dirty="0">
                <a:solidFill>
                  <a:srgbClr val="253046"/>
                </a:solidFill>
                <a:latin typeface="Calibri"/>
                <a:cs typeface="Calibri"/>
              </a:rPr>
              <a:t>framework</a:t>
            </a:r>
            <a:r>
              <a:rPr sz="1350" spc="160" dirty="0">
                <a:solidFill>
                  <a:srgbClr val="253046"/>
                </a:solidFill>
                <a:latin typeface="Calibri"/>
                <a:cs typeface="Calibri"/>
              </a:rPr>
              <a:t> </a:t>
            </a:r>
            <a:r>
              <a:rPr sz="1350" dirty="0">
                <a:solidFill>
                  <a:srgbClr val="253046"/>
                </a:solidFill>
                <a:latin typeface="Calibri"/>
                <a:cs typeface="Calibri"/>
              </a:rPr>
              <a:t>to Kubernetes</a:t>
            </a:r>
            <a:r>
              <a:rPr sz="1350" spc="204" dirty="0">
                <a:solidFill>
                  <a:srgbClr val="253046"/>
                </a:solidFill>
                <a:latin typeface="Calibri"/>
                <a:cs typeface="Calibri"/>
              </a:rPr>
              <a:t> </a:t>
            </a:r>
            <a:r>
              <a:rPr sz="1350" dirty="0">
                <a:solidFill>
                  <a:srgbClr val="253046"/>
                </a:solidFill>
                <a:latin typeface="Calibri"/>
                <a:cs typeface="Calibri"/>
              </a:rPr>
              <a:t>infrastructure</a:t>
            </a:r>
            <a:r>
              <a:rPr sz="1350" spc="105" dirty="0">
                <a:solidFill>
                  <a:srgbClr val="253046"/>
                </a:solidFill>
                <a:latin typeface="Calibri"/>
                <a:cs typeface="Calibri"/>
              </a:rPr>
              <a:t> </a:t>
            </a:r>
            <a:r>
              <a:rPr sz="1350" spc="-25" dirty="0">
                <a:solidFill>
                  <a:srgbClr val="253046"/>
                </a:solidFill>
                <a:latin typeface="Calibri"/>
                <a:cs typeface="Calibri"/>
              </a:rPr>
              <a:t>and </a:t>
            </a:r>
            <a:r>
              <a:rPr sz="1350" dirty="0">
                <a:solidFill>
                  <a:srgbClr val="253046"/>
                </a:solidFill>
                <a:latin typeface="Calibri"/>
                <a:cs typeface="Calibri"/>
              </a:rPr>
              <a:t>setup</a:t>
            </a:r>
            <a:r>
              <a:rPr sz="1350" spc="50" dirty="0">
                <a:solidFill>
                  <a:srgbClr val="253046"/>
                </a:solidFill>
                <a:latin typeface="Calibri"/>
                <a:cs typeface="Calibri"/>
              </a:rPr>
              <a:t> </a:t>
            </a:r>
            <a:r>
              <a:rPr sz="1350" dirty="0">
                <a:solidFill>
                  <a:srgbClr val="253046"/>
                </a:solidFill>
                <a:latin typeface="Calibri"/>
                <a:cs typeface="Calibri"/>
              </a:rPr>
              <a:t>monitoring</a:t>
            </a:r>
            <a:r>
              <a:rPr sz="1350" spc="190" dirty="0">
                <a:solidFill>
                  <a:srgbClr val="253046"/>
                </a:solidFill>
                <a:latin typeface="Calibri"/>
                <a:cs typeface="Calibri"/>
              </a:rPr>
              <a:t> </a:t>
            </a:r>
            <a:r>
              <a:rPr sz="1350" dirty="0">
                <a:solidFill>
                  <a:srgbClr val="253046"/>
                </a:solidFill>
                <a:latin typeface="Calibri"/>
                <a:cs typeface="Calibri"/>
              </a:rPr>
              <a:t>and</a:t>
            </a:r>
            <a:r>
              <a:rPr sz="1350" spc="55" dirty="0">
                <a:solidFill>
                  <a:srgbClr val="253046"/>
                </a:solidFill>
                <a:latin typeface="Calibri"/>
                <a:cs typeface="Calibri"/>
              </a:rPr>
              <a:t> </a:t>
            </a:r>
            <a:r>
              <a:rPr sz="1350" dirty="0">
                <a:solidFill>
                  <a:srgbClr val="253046"/>
                </a:solidFill>
                <a:latin typeface="Calibri"/>
                <a:cs typeface="Calibri"/>
              </a:rPr>
              <a:t>support</a:t>
            </a:r>
            <a:r>
              <a:rPr sz="1350" spc="135" dirty="0">
                <a:solidFill>
                  <a:srgbClr val="253046"/>
                </a:solidFill>
                <a:latin typeface="Calibri"/>
                <a:cs typeface="Calibri"/>
              </a:rPr>
              <a:t> </a:t>
            </a:r>
            <a:r>
              <a:rPr sz="1350" dirty="0">
                <a:solidFill>
                  <a:srgbClr val="253046"/>
                </a:solidFill>
                <a:latin typeface="Calibri"/>
                <a:cs typeface="Calibri"/>
              </a:rPr>
              <a:t>framework</a:t>
            </a:r>
            <a:r>
              <a:rPr sz="1350" spc="90" dirty="0">
                <a:solidFill>
                  <a:srgbClr val="253046"/>
                </a:solidFill>
                <a:latin typeface="Calibri"/>
                <a:cs typeface="Calibri"/>
              </a:rPr>
              <a:t> </a:t>
            </a:r>
            <a:r>
              <a:rPr sz="1350" dirty="0">
                <a:solidFill>
                  <a:srgbClr val="253046"/>
                </a:solidFill>
                <a:latin typeface="Calibri"/>
                <a:cs typeface="Calibri"/>
              </a:rPr>
              <a:t>(APM)</a:t>
            </a:r>
            <a:r>
              <a:rPr sz="1350" spc="55" dirty="0">
                <a:solidFill>
                  <a:srgbClr val="253046"/>
                </a:solidFill>
                <a:latin typeface="Calibri"/>
                <a:cs typeface="Calibri"/>
              </a:rPr>
              <a:t> </a:t>
            </a:r>
            <a:r>
              <a:rPr sz="1350" dirty="0">
                <a:solidFill>
                  <a:srgbClr val="253046"/>
                </a:solidFill>
                <a:latin typeface="Calibri"/>
                <a:cs typeface="Calibri"/>
              </a:rPr>
              <a:t>which</a:t>
            </a:r>
            <a:r>
              <a:rPr sz="1350" spc="120" dirty="0">
                <a:solidFill>
                  <a:srgbClr val="253046"/>
                </a:solidFill>
                <a:latin typeface="Calibri"/>
                <a:cs typeface="Calibri"/>
              </a:rPr>
              <a:t> </a:t>
            </a:r>
            <a:r>
              <a:rPr sz="1350" dirty="0">
                <a:solidFill>
                  <a:srgbClr val="253046"/>
                </a:solidFill>
                <a:latin typeface="Calibri"/>
                <a:cs typeface="Calibri"/>
              </a:rPr>
              <a:t>would</a:t>
            </a:r>
            <a:r>
              <a:rPr sz="1350" spc="114" dirty="0">
                <a:solidFill>
                  <a:srgbClr val="253046"/>
                </a:solidFill>
                <a:latin typeface="Calibri"/>
                <a:cs typeface="Calibri"/>
              </a:rPr>
              <a:t> </a:t>
            </a:r>
            <a:r>
              <a:rPr sz="1350" dirty="0">
                <a:solidFill>
                  <a:srgbClr val="253046"/>
                </a:solidFill>
                <a:latin typeface="Calibri"/>
                <a:cs typeface="Calibri"/>
              </a:rPr>
              <a:t>help</a:t>
            </a:r>
            <a:r>
              <a:rPr sz="1350" spc="114" dirty="0">
                <a:solidFill>
                  <a:srgbClr val="253046"/>
                </a:solidFill>
                <a:latin typeface="Calibri"/>
                <a:cs typeface="Calibri"/>
              </a:rPr>
              <a:t> </a:t>
            </a:r>
            <a:r>
              <a:rPr sz="1350" dirty="0">
                <a:solidFill>
                  <a:srgbClr val="253046"/>
                </a:solidFill>
                <a:latin typeface="Calibri"/>
                <a:cs typeface="Calibri"/>
              </a:rPr>
              <a:t>them</a:t>
            </a:r>
            <a:r>
              <a:rPr sz="1350" spc="100" dirty="0">
                <a:solidFill>
                  <a:srgbClr val="253046"/>
                </a:solidFill>
                <a:latin typeface="Calibri"/>
                <a:cs typeface="Calibri"/>
              </a:rPr>
              <a:t> </a:t>
            </a:r>
            <a:r>
              <a:rPr sz="1350" dirty="0">
                <a:solidFill>
                  <a:srgbClr val="253046"/>
                </a:solidFill>
                <a:latin typeface="Calibri"/>
                <a:cs typeface="Calibri"/>
              </a:rPr>
              <a:t>in</a:t>
            </a:r>
            <a:r>
              <a:rPr sz="1350" spc="-10" dirty="0">
                <a:solidFill>
                  <a:srgbClr val="253046"/>
                </a:solidFill>
                <a:latin typeface="Calibri"/>
                <a:cs typeface="Calibri"/>
              </a:rPr>
              <a:t> </a:t>
            </a:r>
            <a:r>
              <a:rPr sz="1350" dirty="0">
                <a:solidFill>
                  <a:srgbClr val="253046"/>
                </a:solidFill>
                <a:latin typeface="Calibri"/>
                <a:cs typeface="Calibri"/>
              </a:rPr>
              <a:t>monitor</a:t>
            </a:r>
            <a:r>
              <a:rPr sz="1350" spc="120" dirty="0">
                <a:solidFill>
                  <a:srgbClr val="253046"/>
                </a:solidFill>
                <a:latin typeface="Calibri"/>
                <a:cs typeface="Calibri"/>
              </a:rPr>
              <a:t> </a:t>
            </a:r>
            <a:r>
              <a:rPr sz="1350" dirty="0">
                <a:solidFill>
                  <a:srgbClr val="253046"/>
                </a:solidFill>
                <a:latin typeface="Calibri"/>
                <a:cs typeface="Calibri"/>
              </a:rPr>
              <a:t>all</a:t>
            </a:r>
            <a:r>
              <a:rPr sz="1350" spc="105" dirty="0">
                <a:solidFill>
                  <a:srgbClr val="253046"/>
                </a:solidFill>
                <a:latin typeface="Calibri"/>
                <a:cs typeface="Calibri"/>
              </a:rPr>
              <a:t> </a:t>
            </a:r>
            <a:r>
              <a:rPr sz="1350" dirty="0">
                <a:solidFill>
                  <a:srgbClr val="253046"/>
                </a:solidFill>
                <a:latin typeface="Calibri"/>
                <a:cs typeface="Calibri"/>
              </a:rPr>
              <a:t>applications</a:t>
            </a:r>
            <a:r>
              <a:rPr sz="1350" spc="120" dirty="0">
                <a:solidFill>
                  <a:srgbClr val="253046"/>
                </a:solidFill>
                <a:latin typeface="Calibri"/>
                <a:cs typeface="Calibri"/>
              </a:rPr>
              <a:t> </a:t>
            </a:r>
            <a:r>
              <a:rPr sz="1350" dirty="0">
                <a:solidFill>
                  <a:srgbClr val="253046"/>
                </a:solidFill>
                <a:latin typeface="Calibri"/>
                <a:cs typeface="Calibri"/>
              </a:rPr>
              <a:t>running</a:t>
            </a:r>
            <a:r>
              <a:rPr sz="1350" spc="135" dirty="0">
                <a:solidFill>
                  <a:srgbClr val="253046"/>
                </a:solidFill>
                <a:latin typeface="Calibri"/>
                <a:cs typeface="Calibri"/>
              </a:rPr>
              <a:t> </a:t>
            </a:r>
            <a:r>
              <a:rPr sz="1350" spc="-10" dirty="0">
                <a:solidFill>
                  <a:srgbClr val="253046"/>
                </a:solidFill>
                <a:latin typeface="Calibri"/>
                <a:cs typeface="Calibri"/>
              </a:rPr>
              <a:t>concurrently.</a:t>
            </a:r>
            <a:endParaRPr sz="1350" dirty="0">
              <a:latin typeface="Calibri"/>
              <a:cs typeface="Calibri"/>
            </a:endParaRPr>
          </a:p>
        </p:txBody>
      </p:sp>
      <p:sp>
        <p:nvSpPr>
          <p:cNvPr id="6" name="object 4">
            <a:extLst>
              <a:ext uri="{FF2B5EF4-FFF2-40B4-BE49-F238E27FC236}">
                <a16:creationId xmlns:a16="http://schemas.microsoft.com/office/drawing/2014/main" id="{F43EB1CD-50FF-7A06-AFB5-ACBA46B037A2}"/>
              </a:ext>
            </a:extLst>
          </p:cNvPr>
          <p:cNvSpPr txBox="1"/>
          <p:nvPr/>
        </p:nvSpPr>
        <p:spPr>
          <a:xfrm>
            <a:off x="533400" y="1700212"/>
            <a:ext cx="753745" cy="450215"/>
          </a:xfrm>
          <a:prstGeom prst="rect">
            <a:avLst/>
          </a:prstGeom>
        </p:spPr>
        <p:txBody>
          <a:bodyPr vert="horz" wrap="square" lIns="0" tIns="16510" rIns="0" bIns="0" rtlCol="0">
            <a:spAutoFit/>
          </a:bodyPr>
          <a:lstStyle/>
          <a:p>
            <a:pPr marL="12700">
              <a:lnSpc>
                <a:spcPct val="100000"/>
              </a:lnSpc>
              <a:spcBef>
                <a:spcPts val="130"/>
              </a:spcBef>
            </a:pPr>
            <a:r>
              <a:rPr sz="1350" b="1" spc="-10" dirty="0">
                <a:latin typeface="Calibri"/>
                <a:cs typeface="Calibri"/>
              </a:rPr>
              <a:t>Role/Title</a:t>
            </a:r>
            <a:endParaRPr sz="1350" dirty="0">
              <a:latin typeface="Calibri"/>
              <a:cs typeface="Calibri"/>
            </a:endParaRPr>
          </a:p>
          <a:p>
            <a:pPr marL="12700">
              <a:lnSpc>
                <a:spcPct val="100000"/>
              </a:lnSpc>
              <a:spcBef>
                <a:spcPts val="65"/>
              </a:spcBef>
            </a:pPr>
            <a:r>
              <a:rPr sz="1350" b="1" spc="-10" dirty="0">
                <a:latin typeface="Calibri"/>
                <a:cs typeface="Calibri"/>
              </a:rPr>
              <a:t>Domain</a:t>
            </a:r>
            <a:endParaRPr sz="1350" dirty="0">
              <a:latin typeface="Calibri"/>
              <a:cs typeface="Calibri"/>
            </a:endParaRPr>
          </a:p>
        </p:txBody>
      </p:sp>
      <p:sp>
        <p:nvSpPr>
          <p:cNvPr id="7" name="object 5">
            <a:extLst>
              <a:ext uri="{FF2B5EF4-FFF2-40B4-BE49-F238E27FC236}">
                <a16:creationId xmlns:a16="http://schemas.microsoft.com/office/drawing/2014/main" id="{556A1239-DB0E-47A4-C719-0A37766201BB}"/>
              </a:ext>
            </a:extLst>
          </p:cNvPr>
          <p:cNvSpPr txBox="1"/>
          <p:nvPr/>
        </p:nvSpPr>
        <p:spPr>
          <a:xfrm>
            <a:off x="1776413" y="1700212"/>
            <a:ext cx="3335020" cy="450215"/>
          </a:xfrm>
          <a:prstGeom prst="rect">
            <a:avLst/>
          </a:prstGeom>
        </p:spPr>
        <p:txBody>
          <a:bodyPr vert="horz" wrap="square" lIns="0" tIns="16510" rIns="0" bIns="0" rtlCol="0">
            <a:spAutoFit/>
          </a:bodyPr>
          <a:lstStyle/>
          <a:p>
            <a:pPr marL="12700">
              <a:lnSpc>
                <a:spcPct val="100000"/>
              </a:lnSpc>
              <a:spcBef>
                <a:spcPts val="130"/>
              </a:spcBef>
            </a:pPr>
            <a:r>
              <a:rPr sz="1350" dirty="0">
                <a:solidFill>
                  <a:srgbClr val="AC2B37"/>
                </a:solidFill>
                <a:latin typeface="Calibri"/>
                <a:cs typeface="Calibri"/>
              </a:rPr>
              <a:t>:</a:t>
            </a:r>
            <a:r>
              <a:rPr sz="1350" spc="25" dirty="0">
                <a:solidFill>
                  <a:srgbClr val="AC2B37"/>
                </a:solidFill>
                <a:latin typeface="Calibri"/>
                <a:cs typeface="Calibri"/>
              </a:rPr>
              <a:t> </a:t>
            </a:r>
            <a:r>
              <a:rPr sz="1350" dirty="0">
                <a:solidFill>
                  <a:srgbClr val="AC2B37"/>
                </a:solidFill>
                <a:latin typeface="Calibri"/>
                <a:cs typeface="Calibri"/>
              </a:rPr>
              <a:t>Offshore</a:t>
            </a:r>
            <a:r>
              <a:rPr sz="1350" spc="10" dirty="0">
                <a:solidFill>
                  <a:srgbClr val="AC2B37"/>
                </a:solidFill>
                <a:latin typeface="Calibri"/>
                <a:cs typeface="Calibri"/>
              </a:rPr>
              <a:t> </a:t>
            </a:r>
            <a:r>
              <a:rPr sz="1350" dirty="0">
                <a:solidFill>
                  <a:srgbClr val="AC2B37"/>
                </a:solidFill>
                <a:latin typeface="Calibri"/>
                <a:cs typeface="Calibri"/>
              </a:rPr>
              <a:t>Specialized</a:t>
            </a:r>
            <a:r>
              <a:rPr sz="1350" spc="195" dirty="0">
                <a:solidFill>
                  <a:srgbClr val="AC2B37"/>
                </a:solidFill>
                <a:latin typeface="Calibri"/>
                <a:cs typeface="Calibri"/>
              </a:rPr>
              <a:t> </a:t>
            </a:r>
            <a:r>
              <a:rPr sz="1350" dirty="0">
                <a:solidFill>
                  <a:srgbClr val="AC2B37"/>
                </a:solidFill>
                <a:latin typeface="Calibri"/>
                <a:cs typeface="Calibri"/>
              </a:rPr>
              <a:t>Software</a:t>
            </a:r>
            <a:r>
              <a:rPr sz="1350" spc="10" dirty="0">
                <a:solidFill>
                  <a:srgbClr val="AC2B37"/>
                </a:solidFill>
                <a:latin typeface="Calibri"/>
                <a:cs typeface="Calibri"/>
              </a:rPr>
              <a:t> </a:t>
            </a:r>
            <a:r>
              <a:rPr sz="1350" dirty="0">
                <a:solidFill>
                  <a:srgbClr val="AC2B37"/>
                </a:solidFill>
                <a:latin typeface="Calibri"/>
                <a:cs typeface="Calibri"/>
              </a:rPr>
              <a:t>Developer</a:t>
            </a:r>
            <a:r>
              <a:rPr sz="1350" spc="225" dirty="0">
                <a:solidFill>
                  <a:srgbClr val="AC2B37"/>
                </a:solidFill>
                <a:latin typeface="Calibri"/>
                <a:cs typeface="Calibri"/>
              </a:rPr>
              <a:t> </a:t>
            </a:r>
            <a:r>
              <a:rPr sz="1350" dirty="0">
                <a:solidFill>
                  <a:srgbClr val="AC2B37"/>
                </a:solidFill>
                <a:latin typeface="Calibri"/>
                <a:cs typeface="Calibri"/>
              </a:rPr>
              <a:t>-</a:t>
            </a:r>
            <a:r>
              <a:rPr sz="1350" spc="35" dirty="0">
                <a:solidFill>
                  <a:srgbClr val="AC2B37"/>
                </a:solidFill>
                <a:latin typeface="Calibri"/>
                <a:cs typeface="Calibri"/>
              </a:rPr>
              <a:t> </a:t>
            </a:r>
            <a:r>
              <a:rPr sz="1350" spc="-25" dirty="0">
                <a:solidFill>
                  <a:srgbClr val="AC2B37"/>
                </a:solidFill>
                <a:latin typeface="Calibri"/>
                <a:cs typeface="Calibri"/>
              </a:rPr>
              <a:t>I</a:t>
            </a:r>
            <a:r>
              <a:rPr lang="en-IN" sz="1350" spc="-25" dirty="0">
                <a:solidFill>
                  <a:srgbClr val="AC2B37"/>
                </a:solidFill>
                <a:latin typeface="Calibri"/>
                <a:cs typeface="Calibri"/>
              </a:rPr>
              <a:t>II</a:t>
            </a:r>
            <a:endParaRPr sz="1350" dirty="0">
              <a:latin typeface="Calibri"/>
              <a:cs typeface="Calibri"/>
            </a:endParaRPr>
          </a:p>
          <a:p>
            <a:pPr marL="27940">
              <a:lnSpc>
                <a:spcPct val="100000"/>
              </a:lnSpc>
              <a:spcBef>
                <a:spcPts val="65"/>
              </a:spcBef>
            </a:pPr>
            <a:r>
              <a:rPr sz="1350" dirty="0">
                <a:latin typeface="Calibri"/>
                <a:cs typeface="Calibri"/>
              </a:rPr>
              <a:t>:</a:t>
            </a:r>
            <a:r>
              <a:rPr sz="1350" spc="-15" dirty="0">
                <a:latin typeface="Calibri"/>
                <a:cs typeface="Calibri"/>
              </a:rPr>
              <a:t> </a:t>
            </a:r>
            <a:r>
              <a:rPr sz="1350" spc="-10" dirty="0">
                <a:latin typeface="Calibri"/>
                <a:cs typeface="Calibri"/>
              </a:rPr>
              <a:t>Telecom</a:t>
            </a:r>
            <a:endParaRPr sz="1350" dirty="0">
              <a:latin typeface="Calibri"/>
              <a:cs typeface="Calibri"/>
            </a:endParaRPr>
          </a:p>
        </p:txBody>
      </p:sp>
      <p:sp>
        <p:nvSpPr>
          <p:cNvPr id="8" name="object 6">
            <a:extLst>
              <a:ext uri="{FF2B5EF4-FFF2-40B4-BE49-F238E27FC236}">
                <a16:creationId xmlns:a16="http://schemas.microsoft.com/office/drawing/2014/main" id="{5C0B3E2B-C902-B666-318A-FD54DBFC1F43}"/>
              </a:ext>
            </a:extLst>
          </p:cNvPr>
          <p:cNvSpPr txBox="1"/>
          <p:nvPr/>
        </p:nvSpPr>
        <p:spPr>
          <a:xfrm>
            <a:off x="533400" y="2150427"/>
            <a:ext cx="10653395" cy="4453783"/>
          </a:xfrm>
          <a:prstGeom prst="rect">
            <a:avLst/>
          </a:prstGeom>
        </p:spPr>
        <p:txBody>
          <a:bodyPr vert="horz" wrap="square" lIns="0" tIns="16510" rIns="0" bIns="0" rtlCol="0">
            <a:spAutoFit/>
          </a:bodyPr>
          <a:lstStyle/>
          <a:p>
            <a:pPr marL="12700">
              <a:lnSpc>
                <a:spcPct val="100000"/>
              </a:lnSpc>
              <a:spcBef>
                <a:spcPts val="130"/>
              </a:spcBef>
              <a:tabLst>
                <a:tab pos="1346835" algn="l"/>
              </a:tabLst>
            </a:pPr>
            <a:r>
              <a:rPr sz="1350" b="1" dirty="0">
                <a:latin typeface="Calibri"/>
                <a:cs typeface="Calibri"/>
              </a:rPr>
              <a:t>Project</a:t>
            </a:r>
            <a:r>
              <a:rPr sz="1350" b="1" spc="130" dirty="0">
                <a:latin typeface="Calibri"/>
                <a:cs typeface="Calibri"/>
              </a:rPr>
              <a:t> </a:t>
            </a:r>
            <a:r>
              <a:rPr sz="1350" b="1" spc="-10" dirty="0">
                <a:latin typeface="Calibri"/>
                <a:cs typeface="Calibri"/>
              </a:rPr>
              <a:t>Duration</a:t>
            </a:r>
            <a:r>
              <a:rPr sz="1350" b="1" dirty="0">
                <a:latin typeface="Calibri"/>
                <a:cs typeface="Calibri"/>
              </a:rPr>
              <a:t>	</a:t>
            </a:r>
            <a:r>
              <a:rPr sz="1350" dirty="0">
                <a:latin typeface="Calibri"/>
                <a:cs typeface="Calibri"/>
              </a:rPr>
              <a:t>: </a:t>
            </a:r>
            <a:r>
              <a:rPr lang="en-IN" sz="1350" dirty="0">
                <a:latin typeface="Calibri"/>
                <a:cs typeface="Calibri"/>
              </a:rPr>
              <a:t>8</a:t>
            </a:r>
            <a:r>
              <a:rPr sz="1350" spc="35" dirty="0">
                <a:latin typeface="Calibri"/>
                <a:cs typeface="Calibri"/>
              </a:rPr>
              <a:t> </a:t>
            </a:r>
            <a:r>
              <a:rPr sz="1350" spc="-10" dirty="0">
                <a:latin typeface="Calibri"/>
                <a:cs typeface="Calibri"/>
              </a:rPr>
              <a:t>month</a:t>
            </a:r>
            <a:r>
              <a:rPr lang="en-IN" sz="1350" spc="-10" dirty="0">
                <a:latin typeface="Calibri"/>
                <a:cs typeface="Calibri"/>
              </a:rPr>
              <a:t>s</a:t>
            </a:r>
            <a:endParaRPr sz="1350" dirty="0">
              <a:latin typeface="Calibri"/>
              <a:cs typeface="Calibri"/>
            </a:endParaRPr>
          </a:p>
          <a:p>
            <a:pPr marL="12700">
              <a:lnSpc>
                <a:spcPct val="100000"/>
              </a:lnSpc>
              <a:spcBef>
                <a:spcPts val="60"/>
              </a:spcBef>
              <a:tabLst>
                <a:tab pos="1323975" algn="l"/>
              </a:tabLst>
            </a:pPr>
            <a:r>
              <a:rPr sz="1350" b="1" spc="-10" dirty="0">
                <a:latin typeface="Calibri"/>
                <a:cs typeface="Calibri"/>
              </a:rPr>
              <a:t>Responsibilities</a:t>
            </a:r>
            <a:r>
              <a:rPr sz="1350" b="1" dirty="0">
                <a:latin typeface="Calibri"/>
                <a:cs typeface="Calibri"/>
              </a:rPr>
              <a:t>	</a:t>
            </a:r>
            <a:r>
              <a:rPr sz="1350" spc="-50" dirty="0">
                <a:latin typeface="Calibri"/>
                <a:cs typeface="Calibri"/>
              </a:rPr>
              <a:t>:</a:t>
            </a:r>
            <a:endParaRPr sz="1350" dirty="0">
              <a:latin typeface="Calibri"/>
              <a:cs typeface="Calibri"/>
            </a:endParaRPr>
          </a:p>
          <a:p>
            <a:pPr marL="171450" indent="-171450">
              <a:spcBef>
                <a:spcPts val="600"/>
              </a:spcBef>
              <a:buClr>
                <a:srgbClr val="0070AD"/>
              </a:buClr>
              <a:buFont typeface="Arial" panose="020B0604020202020204" pitchFamily="34" charset="0"/>
              <a:buChar char="•"/>
              <a:defRPr/>
            </a:pPr>
            <a:r>
              <a:rPr lang="en-US" sz="1200" dirty="0">
                <a:latin typeface="Ubuntu" panose="020B0504030602030204" pitchFamily="34" charset="0"/>
              </a:rPr>
              <a:t>Hands-on experience on Core Java, Java 8, </a:t>
            </a:r>
            <a:r>
              <a:rPr lang="en-US" sz="1200" dirty="0" err="1">
                <a:latin typeface="Ubuntu" panose="020B0504030602030204" pitchFamily="34" charset="0"/>
              </a:rPr>
              <a:t>SpringBoot</a:t>
            </a:r>
            <a:r>
              <a:rPr lang="en-US" sz="1200" dirty="0">
                <a:latin typeface="Ubuntu" panose="020B0504030602030204" pitchFamily="34" charset="0"/>
              </a:rPr>
              <a:t>, Spring Cloud, </a:t>
            </a:r>
            <a:r>
              <a:rPr lang="en-US" sz="1200" dirty="0" err="1">
                <a:latin typeface="Ubuntu" panose="020B0504030602030204" pitchFamily="34" charset="0"/>
              </a:rPr>
              <a:t>MicroServices</a:t>
            </a:r>
            <a:r>
              <a:rPr lang="en-US" sz="1200" dirty="0">
                <a:latin typeface="Ubuntu" panose="020B0504030602030204" pitchFamily="34" charset="0"/>
              </a:rPr>
              <a:t>, Junit, OOPS Concepts, Collections.</a:t>
            </a:r>
          </a:p>
          <a:p>
            <a:pPr marL="171450" indent="-171450">
              <a:spcBef>
                <a:spcPts val="600"/>
              </a:spcBef>
              <a:buClr>
                <a:srgbClr val="0070AD"/>
              </a:buClr>
              <a:buFont typeface="Arial" panose="020B0604020202020204" pitchFamily="34" charset="0"/>
              <a:buChar char="•"/>
              <a:defRPr/>
            </a:pPr>
            <a:r>
              <a:rPr lang="en-US" sz="1200" dirty="0">
                <a:latin typeface="Ubuntu" panose="020B0504030602030204" pitchFamily="34" charset="0"/>
              </a:rPr>
              <a:t>Ability to deliver high-quality code, troubleshoot complex problems, and collaborate effectively within agile teams</a:t>
            </a:r>
          </a:p>
          <a:p>
            <a:pPr marL="171450" indent="-171450">
              <a:spcBef>
                <a:spcPts val="600"/>
              </a:spcBef>
              <a:buClr>
                <a:srgbClr val="0070AD"/>
              </a:buClr>
              <a:buFont typeface="Arial" panose="020B0604020202020204" pitchFamily="34" charset="0"/>
              <a:buChar char="•"/>
              <a:defRPr/>
            </a:pPr>
            <a:r>
              <a:rPr lang="en-US" sz="1200" dirty="0">
                <a:latin typeface="Ubuntu" panose="020B0504030602030204" pitchFamily="34" charset="0"/>
              </a:rPr>
              <a:t>Developed and maintained applications using core Java, </a:t>
            </a:r>
            <a:r>
              <a:rPr lang="en-US" sz="1200" dirty="0" err="1">
                <a:latin typeface="Ubuntu" panose="020B0504030602030204" pitchFamily="34" charset="0"/>
              </a:rPr>
              <a:t>SpringBoot</a:t>
            </a:r>
            <a:r>
              <a:rPr lang="en-US" sz="1200" dirty="0">
                <a:latin typeface="Ubuntu" panose="020B0504030602030204" pitchFamily="34" charset="0"/>
              </a:rPr>
              <a:t>, and  </a:t>
            </a:r>
            <a:r>
              <a:rPr lang="en-US" sz="1200" dirty="0" err="1">
                <a:latin typeface="Ubuntu" panose="020B0504030602030204" pitchFamily="34" charset="0"/>
              </a:rPr>
              <a:t>MicroServices</a:t>
            </a:r>
            <a:r>
              <a:rPr lang="en-US" sz="1200" dirty="0">
                <a:latin typeface="Ubuntu" panose="020B0504030602030204" pitchFamily="34" charset="0"/>
              </a:rPr>
              <a:t> architecture, ensuring robust and scalable solutions</a:t>
            </a:r>
          </a:p>
          <a:p>
            <a:pPr marL="171450" indent="-171450">
              <a:spcBef>
                <a:spcPts val="600"/>
              </a:spcBef>
              <a:buClr>
                <a:srgbClr val="0070AD"/>
              </a:buClr>
              <a:buFont typeface="Arial" panose="020B0604020202020204" pitchFamily="34" charset="0"/>
              <a:buChar char="•"/>
              <a:defRPr/>
            </a:pPr>
            <a:r>
              <a:rPr lang="en-US" sz="1200" dirty="0">
                <a:latin typeface="Ubuntu" panose="020B0504030602030204" pitchFamily="34" charset="0"/>
              </a:rPr>
              <a:t>Working on containerizing the legacy code and developing   backend REST APIs, microservices in Spring boot to deliver  it to client on time using Core java 8, Spring boot, Swagger, Security and data ,REST API, and hands on experience on Jenkins  and tools like Bitbucket, STS, </a:t>
            </a:r>
            <a:r>
              <a:rPr lang="en-US" sz="1200" dirty="0" err="1">
                <a:latin typeface="Ubuntu" panose="020B0504030602030204" pitchFamily="34" charset="0"/>
              </a:rPr>
              <a:t>VScode</a:t>
            </a:r>
            <a:r>
              <a:rPr lang="en-US" sz="1200" dirty="0">
                <a:latin typeface="Ubuntu" panose="020B0504030602030204" pitchFamily="34" charset="0"/>
              </a:rPr>
              <a:t> and testing data through API URLs in postman</a:t>
            </a:r>
          </a:p>
          <a:p>
            <a:pPr marL="171450" indent="-171450">
              <a:spcBef>
                <a:spcPts val="600"/>
              </a:spcBef>
              <a:buClr>
                <a:srgbClr val="0070AD"/>
              </a:buClr>
              <a:buFont typeface="Arial" panose="020B0604020202020204" pitchFamily="34" charset="0"/>
              <a:buChar char="•"/>
              <a:defRPr/>
            </a:pPr>
            <a:r>
              <a:rPr lang="en-US" sz="1200" dirty="0">
                <a:latin typeface="Ubuntu" panose="020B0504030602030204" pitchFamily="34" charset="0"/>
              </a:rPr>
              <a:t>Took complete ownership of the complex UI module migration from Virtual Machine to Kubernetes platform across 15 environments - includes 7 UI applications Configuration changes, Deployments along with basic validations using Server links</a:t>
            </a:r>
          </a:p>
          <a:p>
            <a:pPr marL="171450" indent="-171450">
              <a:spcBef>
                <a:spcPts val="600"/>
              </a:spcBef>
              <a:buClr>
                <a:srgbClr val="0070AD"/>
              </a:buClr>
              <a:buFont typeface="Arial" panose="020B0604020202020204" pitchFamily="34" charset="0"/>
              <a:buChar char="•"/>
              <a:defRPr/>
            </a:pPr>
            <a:r>
              <a:rPr lang="en-US" sz="1200" dirty="0">
                <a:latin typeface="Ubuntu" panose="020B0504030602030204" pitchFamily="34" charset="0"/>
              </a:rPr>
              <a:t>Also worked on Configurations changes, Deployments of backend modules along with basic validations using CURLs, Swagger &amp; Postman</a:t>
            </a:r>
          </a:p>
          <a:p>
            <a:pPr marL="171450" indent="-171450">
              <a:spcBef>
                <a:spcPts val="600"/>
              </a:spcBef>
              <a:buClr>
                <a:srgbClr val="0070AD"/>
              </a:buClr>
              <a:buFont typeface="Arial" panose="020B0604020202020204" pitchFamily="34" charset="0"/>
              <a:buChar char="•"/>
              <a:defRPr/>
            </a:pPr>
            <a:r>
              <a:rPr lang="en-US" sz="1200" dirty="0">
                <a:latin typeface="Ubuntu" panose="020B0504030602030204" pitchFamily="34" charset="0"/>
              </a:rPr>
              <a:t>Implemented a solution which involves deploying the existing spring boot applications to  both VMs and K8s with minimal code changes (k8s common build)</a:t>
            </a:r>
          </a:p>
          <a:p>
            <a:pPr marL="171450" indent="-171450">
              <a:spcBef>
                <a:spcPts val="600"/>
              </a:spcBef>
              <a:buClr>
                <a:srgbClr val="0070AD"/>
              </a:buClr>
              <a:buFont typeface="Arial" panose="020B0604020202020204" pitchFamily="34" charset="0"/>
              <a:buChar char="•"/>
              <a:defRPr/>
            </a:pPr>
            <a:r>
              <a:rPr lang="en-US" sz="1200" dirty="0">
                <a:latin typeface="Ubuntu" panose="020B0504030602030204" pitchFamily="34" charset="0"/>
              </a:rPr>
              <a:t>Updating the chalk-page on the latest updates and prod deployments status on communication platform</a:t>
            </a:r>
          </a:p>
          <a:p>
            <a:pPr marL="171450" indent="-171450">
              <a:spcBef>
                <a:spcPts val="600"/>
              </a:spcBef>
              <a:buClr>
                <a:srgbClr val="0070AD"/>
              </a:buClr>
              <a:buFont typeface="Arial" panose="020B0604020202020204" pitchFamily="34" charset="0"/>
              <a:buChar char="•"/>
              <a:defRPr/>
            </a:pPr>
            <a:r>
              <a:rPr lang="en-US" sz="1200" dirty="0">
                <a:latin typeface="Ubuntu" panose="020B0504030602030204" pitchFamily="34" charset="0"/>
              </a:rPr>
              <a:t>Implemented common config changes across all environment</a:t>
            </a:r>
          </a:p>
          <a:p>
            <a:pPr>
              <a:spcBef>
                <a:spcPts val="600"/>
              </a:spcBef>
              <a:buClr>
                <a:srgbClr val="0070AD"/>
              </a:buClr>
              <a:defRPr/>
            </a:pPr>
            <a:endParaRPr lang="en-US" sz="1200" dirty="0">
              <a:latin typeface="Ubuntu" panose="020B0504030602030204" pitchFamily="34" charset="0"/>
            </a:endParaRPr>
          </a:p>
          <a:p>
            <a:pPr marL="12700" marR="48260">
              <a:lnSpc>
                <a:spcPts val="1680"/>
              </a:lnSpc>
              <a:spcBef>
                <a:spcPts val="65"/>
              </a:spcBef>
            </a:pPr>
            <a:r>
              <a:rPr sz="1350" b="1" dirty="0">
                <a:solidFill>
                  <a:srgbClr val="253046"/>
                </a:solidFill>
                <a:latin typeface="Calibri"/>
                <a:cs typeface="Calibri"/>
              </a:rPr>
              <a:t>Software</a:t>
            </a:r>
            <a:r>
              <a:rPr sz="1350" b="1" spc="80" dirty="0">
                <a:solidFill>
                  <a:srgbClr val="253046"/>
                </a:solidFill>
                <a:latin typeface="Calibri"/>
                <a:cs typeface="Calibri"/>
              </a:rPr>
              <a:t> </a:t>
            </a:r>
            <a:r>
              <a:rPr sz="1350" b="1" dirty="0">
                <a:solidFill>
                  <a:srgbClr val="253046"/>
                </a:solidFill>
                <a:latin typeface="Calibri"/>
                <a:cs typeface="Calibri"/>
              </a:rPr>
              <a:t>/</a:t>
            </a:r>
            <a:r>
              <a:rPr sz="1350" b="1" spc="55" dirty="0">
                <a:solidFill>
                  <a:srgbClr val="253046"/>
                </a:solidFill>
                <a:latin typeface="Calibri"/>
                <a:cs typeface="Calibri"/>
              </a:rPr>
              <a:t> </a:t>
            </a:r>
            <a:r>
              <a:rPr sz="1350" b="1" dirty="0">
                <a:solidFill>
                  <a:srgbClr val="253046"/>
                </a:solidFill>
                <a:latin typeface="Calibri"/>
                <a:cs typeface="Calibri"/>
              </a:rPr>
              <a:t>Languages:</a:t>
            </a:r>
            <a:r>
              <a:rPr sz="1350" b="1" spc="105" dirty="0">
                <a:solidFill>
                  <a:srgbClr val="253046"/>
                </a:solidFill>
                <a:latin typeface="Calibri"/>
                <a:cs typeface="Calibri"/>
              </a:rPr>
              <a:t> </a:t>
            </a:r>
            <a:r>
              <a:rPr sz="1350" dirty="0">
                <a:solidFill>
                  <a:srgbClr val="253046"/>
                </a:solidFill>
                <a:latin typeface="Calibri"/>
                <a:cs typeface="Calibri"/>
              </a:rPr>
              <a:t>Java8,</a:t>
            </a:r>
            <a:r>
              <a:rPr sz="1350" spc="70" dirty="0">
                <a:solidFill>
                  <a:srgbClr val="253046"/>
                </a:solidFill>
                <a:latin typeface="Calibri"/>
                <a:cs typeface="Calibri"/>
              </a:rPr>
              <a:t> </a:t>
            </a:r>
            <a:r>
              <a:rPr sz="1350" dirty="0">
                <a:solidFill>
                  <a:srgbClr val="253046"/>
                </a:solidFill>
                <a:latin typeface="Calibri"/>
                <a:cs typeface="Calibri"/>
              </a:rPr>
              <a:t>Spring,</a:t>
            </a:r>
            <a:r>
              <a:rPr sz="1350" spc="65" dirty="0">
                <a:solidFill>
                  <a:srgbClr val="253046"/>
                </a:solidFill>
                <a:latin typeface="Calibri"/>
                <a:cs typeface="Calibri"/>
              </a:rPr>
              <a:t> </a:t>
            </a:r>
            <a:r>
              <a:rPr sz="1350" dirty="0">
                <a:solidFill>
                  <a:srgbClr val="253046"/>
                </a:solidFill>
                <a:latin typeface="Calibri"/>
                <a:cs typeface="Calibri"/>
              </a:rPr>
              <a:t>Spring</a:t>
            </a:r>
            <a:r>
              <a:rPr sz="1350" spc="60" dirty="0">
                <a:solidFill>
                  <a:srgbClr val="253046"/>
                </a:solidFill>
                <a:latin typeface="Calibri"/>
                <a:cs typeface="Calibri"/>
              </a:rPr>
              <a:t> </a:t>
            </a:r>
            <a:r>
              <a:rPr sz="1350" dirty="0">
                <a:solidFill>
                  <a:srgbClr val="253046"/>
                </a:solidFill>
                <a:latin typeface="Calibri"/>
                <a:cs typeface="Calibri"/>
              </a:rPr>
              <a:t>boot,</a:t>
            </a:r>
            <a:r>
              <a:rPr sz="1350" spc="70" dirty="0">
                <a:solidFill>
                  <a:srgbClr val="253046"/>
                </a:solidFill>
                <a:latin typeface="Calibri"/>
                <a:cs typeface="Calibri"/>
              </a:rPr>
              <a:t> </a:t>
            </a:r>
            <a:r>
              <a:rPr sz="1350" dirty="0">
                <a:solidFill>
                  <a:srgbClr val="253046"/>
                </a:solidFill>
                <a:latin typeface="Calibri"/>
                <a:cs typeface="Calibri"/>
              </a:rPr>
              <a:t>Spring</a:t>
            </a:r>
            <a:r>
              <a:rPr sz="1350" spc="60" dirty="0">
                <a:solidFill>
                  <a:srgbClr val="253046"/>
                </a:solidFill>
                <a:latin typeface="Calibri"/>
                <a:cs typeface="Calibri"/>
              </a:rPr>
              <a:t> </a:t>
            </a:r>
            <a:r>
              <a:rPr sz="1350" dirty="0">
                <a:solidFill>
                  <a:srgbClr val="253046"/>
                </a:solidFill>
                <a:latin typeface="Calibri"/>
                <a:cs typeface="Calibri"/>
              </a:rPr>
              <a:t>data</a:t>
            </a:r>
            <a:r>
              <a:rPr sz="1350" spc="-10" dirty="0">
                <a:solidFill>
                  <a:srgbClr val="253046"/>
                </a:solidFill>
                <a:latin typeface="Calibri"/>
                <a:cs typeface="Calibri"/>
              </a:rPr>
              <a:t> </a:t>
            </a:r>
            <a:r>
              <a:rPr sz="1350" dirty="0">
                <a:solidFill>
                  <a:srgbClr val="253046"/>
                </a:solidFill>
                <a:latin typeface="Calibri"/>
                <a:cs typeface="Calibri"/>
              </a:rPr>
              <a:t>JPA,</a:t>
            </a:r>
            <a:r>
              <a:rPr sz="1350" spc="130" dirty="0">
                <a:solidFill>
                  <a:srgbClr val="253046"/>
                </a:solidFill>
                <a:latin typeface="Calibri"/>
                <a:cs typeface="Calibri"/>
              </a:rPr>
              <a:t> </a:t>
            </a:r>
            <a:r>
              <a:rPr sz="1350" dirty="0">
                <a:solidFill>
                  <a:srgbClr val="253046"/>
                </a:solidFill>
                <a:latin typeface="Calibri"/>
                <a:cs typeface="Calibri"/>
              </a:rPr>
              <a:t>Web</a:t>
            </a:r>
            <a:r>
              <a:rPr sz="1350" spc="105" dirty="0">
                <a:solidFill>
                  <a:srgbClr val="253046"/>
                </a:solidFill>
                <a:latin typeface="Calibri"/>
                <a:cs typeface="Calibri"/>
              </a:rPr>
              <a:t> </a:t>
            </a:r>
            <a:r>
              <a:rPr sz="1350" dirty="0">
                <a:solidFill>
                  <a:srgbClr val="253046"/>
                </a:solidFill>
                <a:latin typeface="Calibri"/>
                <a:cs typeface="Calibri"/>
              </a:rPr>
              <a:t>services</a:t>
            </a:r>
            <a:r>
              <a:rPr sz="1350" spc="165" dirty="0">
                <a:solidFill>
                  <a:srgbClr val="253046"/>
                </a:solidFill>
                <a:latin typeface="Calibri"/>
                <a:cs typeface="Calibri"/>
              </a:rPr>
              <a:t> </a:t>
            </a:r>
            <a:r>
              <a:rPr sz="1350" spc="-20" dirty="0">
                <a:solidFill>
                  <a:srgbClr val="253046"/>
                </a:solidFill>
                <a:latin typeface="Calibri"/>
                <a:cs typeface="Calibri"/>
              </a:rPr>
              <a:t>REST,</a:t>
            </a:r>
            <a:r>
              <a:rPr sz="1350" spc="10" dirty="0">
                <a:solidFill>
                  <a:srgbClr val="253046"/>
                </a:solidFill>
                <a:latin typeface="Calibri"/>
                <a:cs typeface="Calibri"/>
              </a:rPr>
              <a:t> </a:t>
            </a:r>
            <a:r>
              <a:rPr sz="1350" dirty="0">
                <a:solidFill>
                  <a:srgbClr val="253046"/>
                </a:solidFill>
                <a:latin typeface="Calibri"/>
                <a:cs typeface="Calibri"/>
              </a:rPr>
              <a:t>Maven,</a:t>
            </a:r>
            <a:r>
              <a:rPr sz="1350" spc="185" dirty="0">
                <a:solidFill>
                  <a:srgbClr val="253046"/>
                </a:solidFill>
                <a:latin typeface="Calibri"/>
                <a:cs typeface="Calibri"/>
              </a:rPr>
              <a:t> </a:t>
            </a:r>
            <a:r>
              <a:rPr sz="1350" dirty="0">
                <a:solidFill>
                  <a:srgbClr val="253046"/>
                </a:solidFill>
                <a:latin typeface="Calibri"/>
                <a:cs typeface="Calibri"/>
              </a:rPr>
              <a:t>Swagger</a:t>
            </a:r>
            <a:r>
              <a:rPr sz="1350" spc="60" dirty="0">
                <a:solidFill>
                  <a:srgbClr val="253046"/>
                </a:solidFill>
                <a:latin typeface="Calibri"/>
                <a:cs typeface="Calibri"/>
              </a:rPr>
              <a:t> </a:t>
            </a:r>
            <a:r>
              <a:rPr sz="1350" dirty="0">
                <a:solidFill>
                  <a:srgbClr val="253046"/>
                </a:solidFill>
                <a:latin typeface="Calibri"/>
                <a:cs typeface="Calibri"/>
              </a:rPr>
              <a:t>OAS3.0,</a:t>
            </a:r>
            <a:r>
              <a:rPr sz="1350" spc="5" dirty="0">
                <a:solidFill>
                  <a:srgbClr val="253046"/>
                </a:solidFill>
                <a:latin typeface="Calibri"/>
                <a:cs typeface="Calibri"/>
              </a:rPr>
              <a:t> </a:t>
            </a:r>
            <a:r>
              <a:rPr sz="1350" dirty="0">
                <a:solidFill>
                  <a:srgbClr val="253046"/>
                </a:solidFill>
                <a:latin typeface="Calibri"/>
                <a:cs typeface="Calibri"/>
              </a:rPr>
              <a:t>Kubernetes,</a:t>
            </a:r>
            <a:r>
              <a:rPr sz="1350" spc="130" dirty="0">
                <a:solidFill>
                  <a:srgbClr val="253046"/>
                </a:solidFill>
                <a:latin typeface="Calibri"/>
                <a:cs typeface="Calibri"/>
              </a:rPr>
              <a:t> </a:t>
            </a:r>
            <a:r>
              <a:rPr sz="1350" spc="-10" dirty="0">
                <a:solidFill>
                  <a:srgbClr val="253046"/>
                </a:solidFill>
                <a:latin typeface="Calibri"/>
                <a:cs typeface="Calibri"/>
              </a:rPr>
              <a:t>Docker,</a:t>
            </a:r>
            <a:r>
              <a:rPr sz="1350" spc="125" dirty="0">
                <a:solidFill>
                  <a:srgbClr val="253046"/>
                </a:solidFill>
                <a:latin typeface="Calibri"/>
                <a:cs typeface="Calibri"/>
              </a:rPr>
              <a:t> </a:t>
            </a:r>
            <a:r>
              <a:rPr sz="1350" dirty="0">
                <a:solidFill>
                  <a:srgbClr val="253046"/>
                </a:solidFill>
                <a:latin typeface="Calibri"/>
                <a:cs typeface="Calibri"/>
              </a:rPr>
              <a:t>HELM,</a:t>
            </a:r>
            <a:r>
              <a:rPr sz="1350" spc="65" dirty="0">
                <a:solidFill>
                  <a:srgbClr val="253046"/>
                </a:solidFill>
                <a:latin typeface="Calibri"/>
                <a:cs typeface="Calibri"/>
              </a:rPr>
              <a:t> </a:t>
            </a:r>
            <a:r>
              <a:rPr sz="1350" spc="-10" dirty="0">
                <a:solidFill>
                  <a:srgbClr val="253046"/>
                </a:solidFill>
                <a:latin typeface="Calibri"/>
                <a:cs typeface="Calibri"/>
              </a:rPr>
              <a:t>Jenkins, </a:t>
            </a:r>
            <a:r>
              <a:rPr sz="1350" dirty="0">
                <a:solidFill>
                  <a:srgbClr val="253046"/>
                </a:solidFill>
                <a:latin typeface="Calibri"/>
                <a:cs typeface="Calibri"/>
              </a:rPr>
              <a:t>AKANA,</a:t>
            </a:r>
            <a:r>
              <a:rPr sz="1350" spc="150" dirty="0">
                <a:solidFill>
                  <a:srgbClr val="253046"/>
                </a:solidFill>
                <a:latin typeface="Calibri"/>
                <a:cs typeface="Calibri"/>
              </a:rPr>
              <a:t> </a:t>
            </a:r>
            <a:r>
              <a:rPr sz="1350" spc="-10" dirty="0">
                <a:solidFill>
                  <a:srgbClr val="253046"/>
                </a:solidFill>
                <a:latin typeface="Calibri"/>
                <a:cs typeface="Calibri"/>
              </a:rPr>
              <a:t>Bitbucket</a:t>
            </a:r>
            <a:endParaRPr sz="1350" dirty="0">
              <a:latin typeface="Calibri"/>
              <a:cs typeface="Calibri"/>
            </a:endParaRPr>
          </a:p>
          <a:p>
            <a:pPr marL="12700">
              <a:lnSpc>
                <a:spcPts val="1620"/>
              </a:lnSpc>
            </a:pPr>
            <a:r>
              <a:rPr sz="1350" b="1" dirty="0">
                <a:solidFill>
                  <a:srgbClr val="253046"/>
                </a:solidFill>
                <a:latin typeface="Calibri"/>
                <a:cs typeface="Calibri"/>
              </a:rPr>
              <a:t>Special</a:t>
            </a:r>
            <a:r>
              <a:rPr sz="1350" b="1" spc="10" dirty="0">
                <a:solidFill>
                  <a:srgbClr val="253046"/>
                </a:solidFill>
                <a:latin typeface="Calibri"/>
                <a:cs typeface="Calibri"/>
              </a:rPr>
              <a:t> </a:t>
            </a:r>
            <a:r>
              <a:rPr sz="1350" b="1" dirty="0">
                <a:solidFill>
                  <a:srgbClr val="253046"/>
                </a:solidFill>
                <a:latin typeface="Calibri"/>
                <a:cs typeface="Calibri"/>
              </a:rPr>
              <a:t>Tools:</a:t>
            </a:r>
            <a:r>
              <a:rPr sz="1350" b="1" spc="165" dirty="0">
                <a:solidFill>
                  <a:srgbClr val="253046"/>
                </a:solidFill>
                <a:latin typeface="Calibri"/>
                <a:cs typeface="Calibri"/>
              </a:rPr>
              <a:t> </a:t>
            </a:r>
            <a:r>
              <a:rPr sz="1350" dirty="0">
                <a:solidFill>
                  <a:srgbClr val="253046"/>
                </a:solidFill>
                <a:latin typeface="Calibri"/>
                <a:cs typeface="Calibri"/>
              </a:rPr>
              <a:t>STS,</a:t>
            </a:r>
            <a:r>
              <a:rPr sz="1350" spc="-55" dirty="0">
                <a:solidFill>
                  <a:srgbClr val="253046"/>
                </a:solidFill>
                <a:latin typeface="Calibri"/>
                <a:cs typeface="Calibri"/>
              </a:rPr>
              <a:t> </a:t>
            </a:r>
            <a:r>
              <a:rPr sz="1350" dirty="0">
                <a:solidFill>
                  <a:srgbClr val="253046"/>
                </a:solidFill>
                <a:latin typeface="Calibri"/>
                <a:cs typeface="Calibri"/>
              </a:rPr>
              <a:t>Postman,</a:t>
            </a:r>
            <a:r>
              <a:rPr sz="1350" spc="70" dirty="0">
                <a:solidFill>
                  <a:srgbClr val="253046"/>
                </a:solidFill>
                <a:latin typeface="Calibri"/>
                <a:cs typeface="Calibri"/>
              </a:rPr>
              <a:t> </a:t>
            </a:r>
            <a:r>
              <a:rPr sz="1350" dirty="0">
                <a:solidFill>
                  <a:srgbClr val="253046"/>
                </a:solidFill>
                <a:latin typeface="Calibri"/>
                <a:cs typeface="Calibri"/>
              </a:rPr>
              <a:t>Splunk,</a:t>
            </a:r>
            <a:r>
              <a:rPr sz="1350" spc="125" dirty="0">
                <a:solidFill>
                  <a:srgbClr val="253046"/>
                </a:solidFill>
                <a:latin typeface="Calibri"/>
                <a:cs typeface="Calibri"/>
              </a:rPr>
              <a:t> </a:t>
            </a:r>
            <a:r>
              <a:rPr sz="1350" dirty="0">
                <a:solidFill>
                  <a:srgbClr val="253046"/>
                </a:solidFill>
                <a:latin typeface="Calibri"/>
                <a:cs typeface="Calibri"/>
              </a:rPr>
              <a:t>Oracle</a:t>
            </a:r>
            <a:r>
              <a:rPr sz="1350" spc="30" dirty="0">
                <a:solidFill>
                  <a:srgbClr val="253046"/>
                </a:solidFill>
                <a:latin typeface="Calibri"/>
                <a:cs typeface="Calibri"/>
              </a:rPr>
              <a:t> </a:t>
            </a:r>
            <a:r>
              <a:rPr sz="1350" dirty="0">
                <a:solidFill>
                  <a:srgbClr val="253046"/>
                </a:solidFill>
                <a:latin typeface="Calibri"/>
                <a:cs typeface="Calibri"/>
              </a:rPr>
              <a:t>SQL</a:t>
            </a:r>
            <a:r>
              <a:rPr sz="1350" spc="10" dirty="0">
                <a:solidFill>
                  <a:srgbClr val="253046"/>
                </a:solidFill>
                <a:latin typeface="Calibri"/>
                <a:cs typeface="Calibri"/>
              </a:rPr>
              <a:t> </a:t>
            </a:r>
            <a:r>
              <a:rPr sz="1350" spc="-10" dirty="0">
                <a:solidFill>
                  <a:srgbClr val="253046"/>
                </a:solidFill>
                <a:latin typeface="Calibri"/>
                <a:cs typeface="Calibri"/>
              </a:rPr>
              <a:t>developer,</a:t>
            </a:r>
            <a:r>
              <a:rPr sz="1350" spc="245" dirty="0">
                <a:solidFill>
                  <a:srgbClr val="253046"/>
                </a:solidFill>
                <a:latin typeface="Calibri"/>
                <a:cs typeface="Calibri"/>
              </a:rPr>
              <a:t> </a:t>
            </a:r>
            <a:r>
              <a:rPr sz="1350" dirty="0">
                <a:solidFill>
                  <a:srgbClr val="253046"/>
                </a:solidFill>
                <a:latin typeface="Calibri"/>
                <a:cs typeface="Calibri"/>
              </a:rPr>
              <a:t>AppDynamics</a:t>
            </a:r>
            <a:r>
              <a:rPr sz="1350" spc="229" dirty="0">
                <a:solidFill>
                  <a:srgbClr val="253046"/>
                </a:solidFill>
                <a:latin typeface="Calibri"/>
                <a:cs typeface="Calibri"/>
              </a:rPr>
              <a:t> </a:t>
            </a:r>
            <a:r>
              <a:rPr sz="1350" dirty="0">
                <a:solidFill>
                  <a:srgbClr val="253046"/>
                </a:solidFill>
                <a:latin typeface="Calibri"/>
                <a:cs typeface="Calibri"/>
              </a:rPr>
              <a:t>,</a:t>
            </a:r>
            <a:r>
              <a:rPr sz="1350" spc="5" dirty="0">
                <a:solidFill>
                  <a:srgbClr val="253046"/>
                </a:solidFill>
                <a:latin typeface="Calibri"/>
                <a:cs typeface="Calibri"/>
              </a:rPr>
              <a:t> </a:t>
            </a:r>
            <a:r>
              <a:rPr sz="1350" dirty="0">
                <a:solidFill>
                  <a:srgbClr val="253046"/>
                </a:solidFill>
                <a:latin typeface="Calibri"/>
                <a:cs typeface="Calibri"/>
              </a:rPr>
              <a:t>Jira,</a:t>
            </a:r>
            <a:r>
              <a:rPr sz="1350" spc="70" dirty="0">
                <a:solidFill>
                  <a:srgbClr val="253046"/>
                </a:solidFill>
                <a:latin typeface="Calibri"/>
                <a:cs typeface="Calibri"/>
              </a:rPr>
              <a:t> </a:t>
            </a:r>
            <a:r>
              <a:rPr sz="1350" dirty="0">
                <a:solidFill>
                  <a:srgbClr val="253046"/>
                </a:solidFill>
                <a:latin typeface="Calibri"/>
                <a:cs typeface="Calibri"/>
              </a:rPr>
              <a:t>data</a:t>
            </a:r>
            <a:r>
              <a:rPr sz="1350" spc="-10" dirty="0">
                <a:solidFill>
                  <a:srgbClr val="253046"/>
                </a:solidFill>
                <a:latin typeface="Calibri"/>
                <a:cs typeface="Calibri"/>
              </a:rPr>
              <a:t> </a:t>
            </a:r>
            <a:r>
              <a:rPr sz="1350" spc="-20" dirty="0">
                <a:solidFill>
                  <a:srgbClr val="253046"/>
                </a:solidFill>
                <a:latin typeface="Calibri"/>
                <a:cs typeface="Calibri"/>
              </a:rPr>
              <a:t>dog.</a:t>
            </a:r>
            <a:endParaRPr sz="1350" dirty="0">
              <a:latin typeface="Calibri"/>
              <a:cs typeface="Calibri"/>
            </a:endParaRPr>
          </a:p>
        </p:txBody>
      </p:sp>
    </p:spTree>
    <p:extLst>
      <p:ext uri="{BB962C8B-B14F-4D97-AF65-F5344CB8AC3E}">
        <p14:creationId xmlns:p14="http://schemas.microsoft.com/office/powerpoint/2010/main" val="1233513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646DD15E-CC89-600E-56A1-A62D38BDC365}"/>
              </a:ext>
            </a:extLst>
          </p:cNvPr>
          <p:cNvSpPr txBox="1">
            <a:spLocks noGrp="1"/>
          </p:cNvSpPr>
          <p:nvPr>
            <p:ph type="title"/>
          </p:nvPr>
        </p:nvSpPr>
        <p:spPr>
          <a:xfrm>
            <a:off x="533400" y="381000"/>
            <a:ext cx="10363200" cy="600164"/>
          </a:xfrm>
          <a:prstGeom prst="rect">
            <a:avLst/>
          </a:prstGeom>
        </p:spPr>
        <p:txBody>
          <a:bodyPr vert="horz" wrap="square" lIns="0" tIns="15240" rIns="0" bIns="0" rtlCol="0">
            <a:spAutoFit/>
          </a:bodyPr>
          <a:lstStyle/>
          <a:p>
            <a:pPr marL="12700">
              <a:spcBef>
                <a:spcPts val="120"/>
              </a:spcBef>
            </a:pPr>
            <a:r>
              <a:rPr lang="en-US" sz="1800" dirty="0">
                <a:solidFill>
                  <a:schemeClr val="tx1"/>
                </a:solidFill>
                <a:latin typeface="Ubuntu" panose="020B0504030602030204" pitchFamily="34" charset="0"/>
              </a:rPr>
              <a:t> </a:t>
            </a:r>
            <a:r>
              <a:rPr lang="en-US" sz="1800" b="1" u="sng" dirty="0">
                <a:solidFill>
                  <a:schemeClr val="tx1"/>
                </a:solidFill>
                <a:latin typeface="Ubuntu" panose="020B0504030602030204" pitchFamily="34" charset="0"/>
              </a:rPr>
              <a:t>SDP (Sales Delivery Platform) Fusion Application</a:t>
            </a:r>
            <a:r>
              <a:rPr lang="en-US" sz="1800" b="1" dirty="0">
                <a:solidFill>
                  <a:schemeClr val="tx1"/>
                </a:solidFill>
                <a:latin typeface="Ubuntu" panose="020B0504030602030204" pitchFamily="34" charset="0"/>
              </a:rPr>
              <a:t>:</a:t>
            </a:r>
            <a:br>
              <a:rPr lang="en-US" sz="2000" b="1" dirty="0">
                <a:solidFill>
                  <a:srgbClr val="0070AD">
                    <a:lumMod val="40000"/>
                    <a:lumOff val="60000"/>
                  </a:srgbClr>
                </a:solidFill>
                <a:latin typeface="Ubuntu" panose="020B0504030602030204" pitchFamily="34" charset="0"/>
              </a:rPr>
            </a:br>
            <a:r>
              <a:rPr sz="2000" u="heavy" spc="-10" dirty="0">
                <a:solidFill>
                  <a:srgbClr val="253046"/>
                </a:solidFill>
                <a:uFill>
                  <a:solidFill>
                    <a:srgbClr val="253046"/>
                  </a:solidFill>
                </a:uFill>
                <a:latin typeface="Calibri"/>
                <a:cs typeface="Calibri"/>
              </a:rPr>
              <a:t>(Charter</a:t>
            </a:r>
            <a:r>
              <a:rPr sz="2000" u="heavy" spc="-40" dirty="0">
                <a:solidFill>
                  <a:srgbClr val="253046"/>
                </a:solidFill>
                <a:uFill>
                  <a:solidFill>
                    <a:srgbClr val="253046"/>
                  </a:solidFill>
                </a:uFill>
                <a:latin typeface="Calibri"/>
                <a:cs typeface="Calibri"/>
              </a:rPr>
              <a:t> </a:t>
            </a:r>
            <a:r>
              <a:rPr sz="2000" u="heavy" spc="-10" dirty="0">
                <a:solidFill>
                  <a:srgbClr val="253046"/>
                </a:solidFill>
                <a:uFill>
                  <a:solidFill>
                    <a:srgbClr val="253046"/>
                  </a:solidFill>
                </a:uFill>
                <a:latin typeface="Calibri"/>
                <a:cs typeface="Calibri"/>
              </a:rPr>
              <a:t>Communication)</a:t>
            </a:r>
            <a:r>
              <a:rPr sz="2000" u="none" spc="-75" dirty="0">
                <a:solidFill>
                  <a:srgbClr val="253046"/>
                </a:solidFill>
                <a:latin typeface="Calibri"/>
                <a:cs typeface="Calibri"/>
              </a:rPr>
              <a:t> </a:t>
            </a:r>
            <a:r>
              <a:rPr sz="1600" b="0" u="none" dirty="0">
                <a:solidFill>
                  <a:srgbClr val="253046"/>
                </a:solidFill>
                <a:latin typeface="Calibri"/>
                <a:cs typeface="Calibri"/>
              </a:rPr>
              <a:t>–</a:t>
            </a:r>
            <a:r>
              <a:rPr sz="1600" b="0" u="none" spc="95" dirty="0">
                <a:solidFill>
                  <a:srgbClr val="253046"/>
                </a:solidFill>
                <a:latin typeface="Calibri"/>
                <a:cs typeface="Calibri"/>
              </a:rPr>
              <a:t> </a:t>
            </a:r>
            <a:r>
              <a:rPr sz="1600" b="0" i="1" u="none" spc="-10" dirty="0">
                <a:solidFill>
                  <a:srgbClr val="253046"/>
                </a:solidFill>
                <a:latin typeface="Calibri"/>
                <a:cs typeface="Calibri"/>
              </a:rPr>
              <a:t>(</a:t>
            </a:r>
            <a:r>
              <a:rPr lang="en-IN" sz="1600" b="0" i="1" u="none" spc="-10" dirty="0">
                <a:solidFill>
                  <a:srgbClr val="253046"/>
                </a:solidFill>
                <a:latin typeface="Calibri"/>
                <a:cs typeface="Calibri"/>
              </a:rPr>
              <a:t>Till September 2024</a:t>
            </a:r>
            <a:r>
              <a:rPr sz="1600" b="0" u="none" spc="-10" dirty="0">
                <a:solidFill>
                  <a:srgbClr val="253046"/>
                </a:solidFill>
                <a:latin typeface="Calibri"/>
                <a:cs typeface="Calibri"/>
              </a:rPr>
              <a:t>)</a:t>
            </a:r>
            <a:endParaRPr sz="1600" dirty="0">
              <a:latin typeface="Calibri"/>
              <a:cs typeface="Calibri"/>
            </a:endParaRPr>
          </a:p>
        </p:txBody>
      </p:sp>
      <p:sp>
        <p:nvSpPr>
          <p:cNvPr id="5" name="object 3">
            <a:extLst>
              <a:ext uri="{FF2B5EF4-FFF2-40B4-BE49-F238E27FC236}">
                <a16:creationId xmlns:a16="http://schemas.microsoft.com/office/drawing/2014/main" id="{09D1BDDA-D533-5F23-F9B0-15B6F92AC59A}"/>
              </a:ext>
            </a:extLst>
          </p:cNvPr>
          <p:cNvSpPr txBox="1"/>
          <p:nvPr/>
        </p:nvSpPr>
        <p:spPr>
          <a:xfrm>
            <a:off x="533400" y="966983"/>
            <a:ext cx="10541000" cy="1036309"/>
          </a:xfrm>
          <a:prstGeom prst="rect">
            <a:avLst/>
          </a:prstGeom>
        </p:spPr>
        <p:txBody>
          <a:bodyPr vert="horz" wrap="square" lIns="0" tIns="8890" rIns="0" bIns="0" rtlCol="0">
            <a:spAutoFit/>
          </a:bodyPr>
          <a:lstStyle/>
          <a:p>
            <a:pPr marL="12700" marR="5080" algn="just">
              <a:lnSpc>
                <a:spcPct val="103899"/>
              </a:lnSpc>
              <a:spcBef>
                <a:spcPts val="70"/>
              </a:spcBef>
            </a:pPr>
            <a:r>
              <a:rPr sz="1600" b="1" dirty="0">
                <a:latin typeface="Calibri"/>
                <a:cs typeface="Calibri"/>
              </a:rPr>
              <a:t>Project</a:t>
            </a:r>
            <a:r>
              <a:rPr sz="1600" b="1" spc="75" dirty="0">
                <a:latin typeface="Calibri"/>
                <a:cs typeface="Calibri"/>
              </a:rPr>
              <a:t> </a:t>
            </a:r>
            <a:r>
              <a:rPr sz="1600" b="1" dirty="0">
                <a:latin typeface="Calibri"/>
                <a:cs typeface="Calibri"/>
              </a:rPr>
              <a:t>Description</a:t>
            </a:r>
            <a:r>
              <a:rPr sz="1600" dirty="0">
                <a:latin typeface="Calibri"/>
                <a:cs typeface="Calibri"/>
              </a:rPr>
              <a:t>:-</a:t>
            </a:r>
            <a:r>
              <a:rPr lang="en-IN" sz="1600" dirty="0">
                <a:latin typeface="Ubuntu" panose="020B0504030602030204" pitchFamily="34" charset="0"/>
              </a:rPr>
              <a:t>This project focuses on managing fallout resolution through automated and manual processes, ensuring all fallouts are identified, categorized, and monitored. Key principles include resolving fallouts early, at the origin, and prioritizing automated workflows</a:t>
            </a:r>
            <a:endParaRPr lang="en-US" sz="1600" dirty="0">
              <a:latin typeface="Ubuntu" panose="020B0504030602030204" pitchFamily="34" charset="0"/>
            </a:endParaRPr>
          </a:p>
          <a:p>
            <a:pPr marL="12700" marR="5080" algn="just">
              <a:lnSpc>
                <a:spcPct val="103899"/>
              </a:lnSpc>
              <a:spcBef>
                <a:spcPts val="70"/>
              </a:spcBef>
            </a:pPr>
            <a:endParaRPr sz="1600" dirty="0">
              <a:latin typeface="Calibri"/>
              <a:cs typeface="Calibri"/>
            </a:endParaRPr>
          </a:p>
        </p:txBody>
      </p:sp>
      <p:sp>
        <p:nvSpPr>
          <p:cNvPr id="6" name="object 4">
            <a:extLst>
              <a:ext uri="{FF2B5EF4-FFF2-40B4-BE49-F238E27FC236}">
                <a16:creationId xmlns:a16="http://schemas.microsoft.com/office/drawing/2014/main" id="{6C6C5A78-6C45-5289-180B-ED77914F27B0}"/>
              </a:ext>
            </a:extLst>
          </p:cNvPr>
          <p:cNvSpPr txBox="1"/>
          <p:nvPr/>
        </p:nvSpPr>
        <p:spPr>
          <a:xfrm>
            <a:off x="623207" y="1842288"/>
            <a:ext cx="990600" cy="780983"/>
          </a:xfrm>
          <a:prstGeom prst="rect">
            <a:avLst/>
          </a:prstGeom>
        </p:spPr>
        <p:txBody>
          <a:bodyPr vert="horz" wrap="square" lIns="0" tIns="16510" rIns="0" bIns="0" rtlCol="0">
            <a:spAutoFit/>
          </a:bodyPr>
          <a:lstStyle/>
          <a:p>
            <a:pPr marL="12700">
              <a:spcBef>
                <a:spcPts val="130"/>
              </a:spcBef>
            </a:pPr>
            <a:r>
              <a:rPr sz="1600" b="1" spc="-10" dirty="0">
                <a:latin typeface="Calibri"/>
                <a:cs typeface="Calibri"/>
              </a:rPr>
              <a:t>Role/Title</a:t>
            </a:r>
            <a:endParaRPr lang="en-IN" sz="1600" b="1" spc="-10" dirty="0">
              <a:latin typeface="Calibri"/>
              <a:cs typeface="Calibri"/>
            </a:endParaRPr>
          </a:p>
          <a:p>
            <a:pPr marL="12700">
              <a:spcBef>
                <a:spcPts val="130"/>
              </a:spcBef>
            </a:pPr>
            <a:endParaRPr sz="1600" dirty="0">
              <a:latin typeface="Calibri"/>
              <a:cs typeface="Calibri"/>
            </a:endParaRPr>
          </a:p>
          <a:p>
            <a:pPr marL="12700">
              <a:spcBef>
                <a:spcPts val="65"/>
              </a:spcBef>
            </a:pPr>
            <a:r>
              <a:rPr sz="1600" b="1" spc="-10" dirty="0">
                <a:latin typeface="Calibri"/>
                <a:cs typeface="Calibri"/>
              </a:rPr>
              <a:t>Domain</a:t>
            </a:r>
            <a:endParaRPr sz="1600" dirty="0">
              <a:latin typeface="Calibri"/>
              <a:cs typeface="Calibri"/>
            </a:endParaRPr>
          </a:p>
        </p:txBody>
      </p:sp>
      <p:sp>
        <p:nvSpPr>
          <p:cNvPr id="7" name="object 5">
            <a:extLst>
              <a:ext uri="{FF2B5EF4-FFF2-40B4-BE49-F238E27FC236}">
                <a16:creationId xmlns:a16="http://schemas.microsoft.com/office/drawing/2014/main" id="{702FB241-2D7E-3273-54C2-3D6467EF6045}"/>
              </a:ext>
            </a:extLst>
          </p:cNvPr>
          <p:cNvSpPr txBox="1"/>
          <p:nvPr/>
        </p:nvSpPr>
        <p:spPr>
          <a:xfrm>
            <a:off x="1613807" y="1821780"/>
            <a:ext cx="3935186" cy="780983"/>
          </a:xfrm>
          <a:prstGeom prst="rect">
            <a:avLst/>
          </a:prstGeom>
        </p:spPr>
        <p:txBody>
          <a:bodyPr vert="horz" wrap="square" lIns="0" tIns="16510" rIns="0" bIns="0" rtlCol="0">
            <a:spAutoFit/>
          </a:bodyPr>
          <a:lstStyle/>
          <a:p>
            <a:pPr marL="12700">
              <a:lnSpc>
                <a:spcPct val="100000"/>
              </a:lnSpc>
              <a:spcBef>
                <a:spcPts val="130"/>
              </a:spcBef>
            </a:pPr>
            <a:r>
              <a:rPr sz="1600" dirty="0">
                <a:solidFill>
                  <a:srgbClr val="AC2B37"/>
                </a:solidFill>
                <a:latin typeface="Calibri"/>
                <a:cs typeface="Calibri"/>
              </a:rPr>
              <a:t>:</a:t>
            </a:r>
            <a:r>
              <a:rPr sz="1600" spc="25" dirty="0">
                <a:solidFill>
                  <a:srgbClr val="AC2B37"/>
                </a:solidFill>
                <a:latin typeface="Calibri"/>
                <a:cs typeface="Calibri"/>
              </a:rPr>
              <a:t> </a:t>
            </a:r>
            <a:r>
              <a:rPr sz="1600" dirty="0">
                <a:solidFill>
                  <a:srgbClr val="AC2B37"/>
                </a:solidFill>
                <a:latin typeface="Calibri"/>
                <a:cs typeface="Calibri"/>
              </a:rPr>
              <a:t>Offshore</a:t>
            </a:r>
            <a:r>
              <a:rPr sz="1600" spc="10" dirty="0">
                <a:solidFill>
                  <a:srgbClr val="AC2B37"/>
                </a:solidFill>
                <a:latin typeface="Calibri"/>
                <a:cs typeface="Calibri"/>
              </a:rPr>
              <a:t> </a:t>
            </a:r>
            <a:r>
              <a:rPr sz="1600" dirty="0">
                <a:solidFill>
                  <a:srgbClr val="AC2B37"/>
                </a:solidFill>
                <a:latin typeface="Calibri"/>
                <a:cs typeface="Calibri"/>
              </a:rPr>
              <a:t>Specialized</a:t>
            </a:r>
            <a:r>
              <a:rPr sz="1600" spc="195" dirty="0">
                <a:solidFill>
                  <a:srgbClr val="AC2B37"/>
                </a:solidFill>
                <a:latin typeface="Calibri"/>
                <a:cs typeface="Calibri"/>
              </a:rPr>
              <a:t> </a:t>
            </a:r>
            <a:r>
              <a:rPr sz="1600" dirty="0">
                <a:solidFill>
                  <a:srgbClr val="AC2B37"/>
                </a:solidFill>
                <a:latin typeface="Calibri"/>
                <a:cs typeface="Calibri"/>
              </a:rPr>
              <a:t>Software</a:t>
            </a:r>
            <a:r>
              <a:rPr sz="1600" spc="10" dirty="0">
                <a:solidFill>
                  <a:srgbClr val="AC2B37"/>
                </a:solidFill>
                <a:latin typeface="Calibri"/>
                <a:cs typeface="Calibri"/>
              </a:rPr>
              <a:t> </a:t>
            </a:r>
            <a:r>
              <a:rPr sz="1600" dirty="0">
                <a:solidFill>
                  <a:srgbClr val="AC2B37"/>
                </a:solidFill>
                <a:latin typeface="Calibri"/>
                <a:cs typeface="Calibri"/>
              </a:rPr>
              <a:t>Developer</a:t>
            </a:r>
            <a:r>
              <a:rPr sz="1600" spc="225" dirty="0">
                <a:solidFill>
                  <a:srgbClr val="AC2B37"/>
                </a:solidFill>
                <a:latin typeface="Calibri"/>
                <a:cs typeface="Calibri"/>
              </a:rPr>
              <a:t> </a:t>
            </a:r>
            <a:r>
              <a:rPr lang="en-IN" sz="1600" dirty="0">
                <a:solidFill>
                  <a:srgbClr val="AC2B37"/>
                </a:solidFill>
                <a:latin typeface="Calibri"/>
                <a:cs typeface="Calibri"/>
              </a:rPr>
              <a:t>-</a:t>
            </a:r>
            <a:r>
              <a:rPr sz="1600" spc="35" dirty="0">
                <a:solidFill>
                  <a:srgbClr val="AC2B37"/>
                </a:solidFill>
                <a:latin typeface="Calibri"/>
                <a:cs typeface="Calibri"/>
              </a:rPr>
              <a:t> </a:t>
            </a:r>
            <a:r>
              <a:rPr sz="1600" spc="-25" dirty="0">
                <a:solidFill>
                  <a:srgbClr val="AC2B37"/>
                </a:solidFill>
                <a:latin typeface="Calibri"/>
                <a:cs typeface="Calibri"/>
              </a:rPr>
              <a:t>I</a:t>
            </a:r>
            <a:r>
              <a:rPr lang="en-IN" sz="1600" spc="-25" dirty="0">
                <a:solidFill>
                  <a:srgbClr val="AC2B37"/>
                </a:solidFill>
                <a:latin typeface="Calibri"/>
                <a:cs typeface="Calibri"/>
              </a:rPr>
              <a:t>II</a:t>
            </a:r>
          </a:p>
          <a:p>
            <a:pPr marL="12700">
              <a:lnSpc>
                <a:spcPct val="100000"/>
              </a:lnSpc>
              <a:spcBef>
                <a:spcPts val="130"/>
              </a:spcBef>
            </a:pPr>
            <a:endParaRPr sz="1600" dirty="0">
              <a:latin typeface="Calibri"/>
              <a:cs typeface="Calibri"/>
            </a:endParaRPr>
          </a:p>
          <a:p>
            <a:pPr marL="27940">
              <a:lnSpc>
                <a:spcPct val="100000"/>
              </a:lnSpc>
              <a:spcBef>
                <a:spcPts val="65"/>
              </a:spcBef>
            </a:pPr>
            <a:r>
              <a:rPr sz="1600" dirty="0">
                <a:latin typeface="Calibri"/>
                <a:cs typeface="Calibri"/>
              </a:rPr>
              <a:t>:</a:t>
            </a:r>
            <a:r>
              <a:rPr sz="1600" spc="-15" dirty="0">
                <a:latin typeface="Calibri"/>
                <a:cs typeface="Calibri"/>
              </a:rPr>
              <a:t> </a:t>
            </a:r>
            <a:r>
              <a:rPr sz="1600" spc="-10" dirty="0">
                <a:latin typeface="Calibri"/>
                <a:cs typeface="Calibri"/>
              </a:rPr>
              <a:t>Telecom</a:t>
            </a:r>
            <a:endParaRPr sz="1600" dirty="0">
              <a:latin typeface="Calibri"/>
              <a:cs typeface="Calibri"/>
            </a:endParaRPr>
          </a:p>
        </p:txBody>
      </p:sp>
      <p:sp>
        <p:nvSpPr>
          <p:cNvPr id="8" name="object 6">
            <a:extLst>
              <a:ext uri="{FF2B5EF4-FFF2-40B4-BE49-F238E27FC236}">
                <a16:creationId xmlns:a16="http://schemas.microsoft.com/office/drawing/2014/main" id="{E7A3EE67-DDC2-FE49-5559-529BECBB9A15}"/>
              </a:ext>
            </a:extLst>
          </p:cNvPr>
          <p:cNvSpPr txBox="1"/>
          <p:nvPr/>
        </p:nvSpPr>
        <p:spPr>
          <a:xfrm>
            <a:off x="609600" y="2874039"/>
            <a:ext cx="10653395" cy="3284489"/>
          </a:xfrm>
          <a:prstGeom prst="rect">
            <a:avLst/>
          </a:prstGeom>
        </p:spPr>
        <p:txBody>
          <a:bodyPr vert="horz" wrap="square" lIns="0" tIns="16510" rIns="0" bIns="0" rtlCol="0">
            <a:spAutoFit/>
          </a:bodyPr>
          <a:lstStyle/>
          <a:p>
            <a:pPr marL="12700">
              <a:lnSpc>
                <a:spcPct val="100000"/>
              </a:lnSpc>
              <a:spcBef>
                <a:spcPts val="130"/>
              </a:spcBef>
              <a:tabLst>
                <a:tab pos="1346835" algn="l"/>
              </a:tabLst>
            </a:pPr>
            <a:r>
              <a:rPr sz="1600" b="1" dirty="0">
                <a:latin typeface="Calibri"/>
                <a:cs typeface="Calibri"/>
              </a:rPr>
              <a:t>Project</a:t>
            </a:r>
            <a:r>
              <a:rPr sz="1600" b="1" spc="130" dirty="0">
                <a:latin typeface="Calibri"/>
                <a:cs typeface="Calibri"/>
              </a:rPr>
              <a:t> </a:t>
            </a:r>
            <a:r>
              <a:rPr sz="1600" b="1" spc="-10" dirty="0">
                <a:latin typeface="Calibri"/>
                <a:cs typeface="Calibri"/>
              </a:rPr>
              <a:t>Duration</a:t>
            </a:r>
            <a:r>
              <a:rPr sz="1600" dirty="0">
                <a:latin typeface="Calibri"/>
                <a:cs typeface="Calibri"/>
              </a:rPr>
              <a:t>: </a:t>
            </a:r>
            <a:r>
              <a:rPr lang="en-IN" sz="1600" dirty="0">
                <a:latin typeface="Calibri"/>
                <a:cs typeface="Calibri"/>
              </a:rPr>
              <a:t>3</a:t>
            </a:r>
            <a:r>
              <a:rPr sz="1600" spc="35" dirty="0">
                <a:latin typeface="Calibri"/>
                <a:cs typeface="Calibri"/>
              </a:rPr>
              <a:t> </a:t>
            </a:r>
            <a:r>
              <a:rPr sz="1600" spc="-10" dirty="0">
                <a:latin typeface="Calibri"/>
                <a:cs typeface="Calibri"/>
              </a:rPr>
              <a:t>month</a:t>
            </a:r>
            <a:r>
              <a:rPr lang="en-IN" sz="1600" spc="-10" dirty="0">
                <a:latin typeface="Calibri"/>
                <a:cs typeface="Calibri"/>
              </a:rPr>
              <a:t>s</a:t>
            </a:r>
          </a:p>
          <a:p>
            <a:pPr marL="12700">
              <a:lnSpc>
                <a:spcPct val="100000"/>
              </a:lnSpc>
              <a:spcBef>
                <a:spcPts val="130"/>
              </a:spcBef>
              <a:tabLst>
                <a:tab pos="1346835" algn="l"/>
              </a:tabLst>
            </a:pPr>
            <a:endParaRPr sz="1600" dirty="0">
              <a:latin typeface="Calibri"/>
              <a:cs typeface="Calibri"/>
            </a:endParaRPr>
          </a:p>
          <a:p>
            <a:pPr marL="12700">
              <a:lnSpc>
                <a:spcPct val="100000"/>
              </a:lnSpc>
              <a:spcBef>
                <a:spcPts val="60"/>
              </a:spcBef>
              <a:tabLst>
                <a:tab pos="1323975" algn="l"/>
              </a:tabLst>
            </a:pPr>
            <a:r>
              <a:rPr sz="1600" b="1" spc="-10" dirty="0">
                <a:latin typeface="Calibri"/>
                <a:cs typeface="Calibri"/>
              </a:rPr>
              <a:t>Responsibilities</a:t>
            </a:r>
            <a:r>
              <a:rPr sz="1600" b="1" dirty="0">
                <a:latin typeface="Calibri"/>
                <a:cs typeface="Calibri"/>
              </a:rPr>
              <a:t>	</a:t>
            </a:r>
            <a:r>
              <a:rPr sz="1600" spc="-50" dirty="0">
                <a:latin typeface="Calibri"/>
                <a:cs typeface="Calibri"/>
              </a:rPr>
              <a:t>:</a:t>
            </a:r>
            <a:endParaRPr sz="1600" dirty="0">
              <a:latin typeface="Calibri"/>
              <a:cs typeface="Calibri"/>
            </a:endParaRPr>
          </a:p>
          <a:p>
            <a:pPr marL="171450" indent="-171450">
              <a:spcBef>
                <a:spcPts val="600"/>
              </a:spcBef>
              <a:buClr>
                <a:srgbClr val="0070AD"/>
              </a:buClr>
              <a:buFont typeface="Arial" panose="020B0604020202020204" pitchFamily="34" charset="0"/>
              <a:buChar char="•"/>
              <a:defRPr/>
            </a:pPr>
            <a:r>
              <a:rPr lang="en-US" sz="1600" dirty="0">
                <a:latin typeface="Ubuntu" panose="020B0504030602030204" pitchFamily="34" charset="0"/>
              </a:rPr>
              <a:t>Project Description:-Microservice architecture was followed while building this application.</a:t>
            </a:r>
          </a:p>
          <a:p>
            <a:pPr marL="171450" indent="-171450">
              <a:spcBef>
                <a:spcPts val="600"/>
              </a:spcBef>
              <a:buClr>
                <a:srgbClr val="0070AD"/>
              </a:buClr>
              <a:buFont typeface="Arial" panose="020B0604020202020204" pitchFamily="34" charset="0"/>
              <a:buChar char="•"/>
              <a:defRPr/>
            </a:pPr>
            <a:r>
              <a:rPr lang="en-US" sz="1600" dirty="0">
                <a:latin typeface="Ubuntu" panose="020B0504030602030204" pitchFamily="34" charset="0"/>
              </a:rPr>
              <a:t>Took complete ownership of the UI (Angular) and added multiple new features to the legacy code.</a:t>
            </a:r>
          </a:p>
          <a:p>
            <a:pPr marL="171450" indent="-171450">
              <a:spcBef>
                <a:spcPts val="600"/>
              </a:spcBef>
              <a:buClr>
                <a:srgbClr val="0070AD"/>
              </a:buClr>
              <a:buFont typeface="Arial" panose="020B0604020202020204" pitchFamily="34" charset="0"/>
              <a:buChar char="•"/>
              <a:defRPr/>
            </a:pPr>
            <a:r>
              <a:rPr lang="en-US" sz="1600" dirty="0">
                <a:latin typeface="Ubuntu" panose="020B0504030602030204" pitchFamily="34" charset="0"/>
              </a:rPr>
              <a:t>Resolved more than 20 tickets with hands on experience using Bootstrap &amp; Angular-  Material.</a:t>
            </a:r>
          </a:p>
          <a:p>
            <a:pPr marL="171450" indent="-171450">
              <a:spcBef>
                <a:spcPts val="600"/>
              </a:spcBef>
              <a:buClr>
                <a:srgbClr val="0070AD"/>
              </a:buClr>
              <a:buFont typeface="Arial" panose="020B0604020202020204" pitchFamily="34" charset="0"/>
              <a:buChar char="•"/>
              <a:defRPr/>
            </a:pPr>
            <a:r>
              <a:rPr lang="en-US" sz="1600" dirty="0">
                <a:latin typeface="Ubuntu" panose="020B0504030602030204" pitchFamily="34" charset="0"/>
              </a:rPr>
              <a:t>Developed Microservices using Core java 17, Spring boot, Swagger and testing data through API URLs in postman.</a:t>
            </a:r>
          </a:p>
          <a:p>
            <a:pPr marL="171450" indent="-171450">
              <a:spcBef>
                <a:spcPts val="600"/>
              </a:spcBef>
              <a:buClr>
                <a:srgbClr val="0070AD"/>
              </a:buClr>
              <a:buFont typeface="Arial" panose="020B0604020202020204" pitchFamily="34" charset="0"/>
              <a:buChar char="•"/>
              <a:defRPr/>
            </a:pPr>
            <a:endParaRPr lang="en-US" sz="1600" dirty="0">
              <a:latin typeface="Ubuntu" panose="020B0504030602030204" pitchFamily="34" charset="0"/>
            </a:endParaRPr>
          </a:p>
          <a:p>
            <a:pPr marL="12700" marR="48260">
              <a:lnSpc>
                <a:spcPts val="1680"/>
              </a:lnSpc>
              <a:spcBef>
                <a:spcPts val="65"/>
              </a:spcBef>
            </a:pPr>
            <a:r>
              <a:rPr sz="1600" b="1" dirty="0">
                <a:solidFill>
                  <a:srgbClr val="253046"/>
                </a:solidFill>
                <a:latin typeface="Calibri"/>
                <a:cs typeface="Calibri"/>
              </a:rPr>
              <a:t>Software</a:t>
            </a:r>
            <a:r>
              <a:rPr sz="1600" b="1" spc="80" dirty="0">
                <a:solidFill>
                  <a:srgbClr val="253046"/>
                </a:solidFill>
                <a:latin typeface="Calibri"/>
                <a:cs typeface="Calibri"/>
              </a:rPr>
              <a:t> </a:t>
            </a:r>
            <a:r>
              <a:rPr sz="1600" b="1" dirty="0">
                <a:solidFill>
                  <a:srgbClr val="253046"/>
                </a:solidFill>
                <a:latin typeface="Calibri"/>
                <a:cs typeface="Calibri"/>
              </a:rPr>
              <a:t>/</a:t>
            </a:r>
            <a:r>
              <a:rPr sz="1600" b="1" spc="55" dirty="0">
                <a:solidFill>
                  <a:srgbClr val="253046"/>
                </a:solidFill>
                <a:latin typeface="Calibri"/>
                <a:cs typeface="Calibri"/>
              </a:rPr>
              <a:t> </a:t>
            </a:r>
            <a:r>
              <a:rPr sz="1600" b="1" dirty="0">
                <a:solidFill>
                  <a:srgbClr val="253046"/>
                </a:solidFill>
                <a:latin typeface="Calibri"/>
                <a:cs typeface="Calibri"/>
              </a:rPr>
              <a:t>Languages:</a:t>
            </a:r>
            <a:r>
              <a:rPr sz="1600" b="1" spc="105" dirty="0">
                <a:solidFill>
                  <a:srgbClr val="253046"/>
                </a:solidFill>
                <a:latin typeface="Calibri"/>
                <a:cs typeface="Calibri"/>
              </a:rPr>
              <a:t> </a:t>
            </a:r>
            <a:r>
              <a:rPr sz="1600" dirty="0">
                <a:solidFill>
                  <a:srgbClr val="253046"/>
                </a:solidFill>
                <a:latin typeface="Calibri"/>
                <a:cs typeface="Calibri"/>
              </a:rPr>
              <a:t>Java8,</a:t>
            </a:r>
            <a:r>
              <a:rPr sz="1600" spc="70" dirty="0">
                <a:solidFill>
                  <a:srgbClr val="253046"/>
                </a:solidFill>
                <a:latin typeface="Calibri"/>
                <a:cs typeface="Calibri"/>
              </a:rPr>
              <a:t> </a:t>
            </a:r>
            <a:r>
              <a:rPr sz="1600" dirty="0">
                <a:solidFill>
                  <a:srgbClr val="253046"/>
                </a:solidFill>
                <a:latin typeface="Calibri"/>
                <a:cs typeface="Calibri"/>
              </a:rPr>
              <a:t>Spring,</a:t>
            </a:r>
            <a:r>
              <a:rPr sz="1600" spc="65" dirty="0">
                <a:solidFill>
                  <a:srgbClr val="253046"/>
                </a:solidFill>
                <a:latin typeface="Calibri"/>
                <a:cs typeface="Calibri"/>
              </a:rPr>
              <a:t> </a:t>
            </a:r>
            <a:r>
              <a:rPr sz="1600" dirty="0">
                <a:solidFill>
                  <a:srgbClr val="253046"/>
                </a:solidFill>
                <a:latin typeface="Calibri"/>
                <a:cs typeface="Calibri"/>
              </a:rPr>
              <a:t>Spring</a:t>
            </a:r>
            <a:r>
              <a:rPr sz="1600" spc="60" dirty="0">
                <a:solidFill>
                  <a:srgbClr val="253046"/>
                </a:solidFill>
                <a:latin typeface="Calibri"/>
                <a:cs typeface="Calibri"/>
              </a:rPr>
              <a:t> </a:t>
            </a:r>
            <a:r>
              <a:rPr sz="1600" dirty="0">
                <a:solidFill>
                  <a:srgbClr val="253046"/>
                </a:solidFill>
                <a:latin typeface="Calibri"/>
                <a:cs typeface="Calibri"/>
              </a:rPr>
              <a:t>boot,</a:t>
            </a:r>
            <a:r>
              <a:rPr sz="1600" spc="70" dirty="0">
                <a:solidFill>
                  <a:srgbClr val="253046"/>
                </a:solidFill>
                <a:latin typeface="Calibri"/>
                <a:cs typeface="Calibri"/>
              </a:rPr>
              <a:t> </a:t>
            </a:r>
            <a:r>
              <a:rPr sz="1600" dirty="0">
                <a:solidFill>
                  <a:srgbClr val="253046"/>
                </a:solidFill>
                <a:latin typeface="Calibri"/>
                <a:cs typeface="Calibri"/>
              </a:rPr>
              <a:t>Spring</a:t>
            </a:r>
            <a:r>
              <a:rPr sz="1600" spc="60" dirty="0">
                <a:solidFill>
                  <a:srgbClr val="253046"/>
                </a:solidFill>
                <a:latin typeface="Calibri"/>
                <a:cs typeface="Calibri"/>
              </a:rPr>
              <a:t> </a:t>
            </a:r>
            <a:r>
              <a:rPr sz="1600" dirty="0">
                <a:solidFill>
                  <a:srgbClr val="253046"/>
                </a:solidFill>
                <a:latin typeface="Calibri"/>
                <a:cs typeface="Calibri"/>
              </a:rPr>
              <a:t>data</a:t>
            </a:r>
            <a:r>
              <a:rPr sz="1600" spc="-10" dirty="0">
                <a:solidFill>
                  <a:srgbClr val="253046"/>
                </a:solidFill>
                <a:latin typeface="Calibri"/>
                <a:cs typeface="Calibri"/>
              </a:rPr>
              <a:t> </a:t>
            </a:r>
            <a:r>
              <a:rPr sz="1600" dirty="0">
                <a:solidFill>
                  <a:srgbClr val="253046"/>
                </a:solidFill>
                <a:latin typeface="Calibri"/>
                <a:cs typeface="Calibri"/>
              </a:rPr>
              <a:t>JPA,</a:t>
            </a:r>
            <a:r>
              <a:rPr sz="1600" spc="130" dirty="0">
                <a:solidFill>
                  <a:srgbClr val="253046"/>
                </a:solidFill>
                <a:latin typeface="Calibri"/>
                <a:cs typeface="Calibri"/>
              </a:rPr>
              <a:t> </a:t>
            </a:r>
            <a:r>
              <a:rPr sz="1600" dirty="0">
                <a:solidFill>
                  <a:srgbClr val="253046"/>
                </a:solidFill>
                <a:latin typeface="Calibri"/>
                <a:cs typeface="Calibri"/>
              </a:rPr>
              <a:t>Web</a:t>
            </a:r>
            <a:r>
              <a:rPr sz="1600" spc="105" dirty="0">
                <a:solidFill>
                  <a:srgbClr val="253046"/>
                </a:solidFill>
                <a:latin typeface="Calibri"/>
                <a:cs typeface="Calibri"/>
              </a:rPr>
              <a:t> </a:t>
            </a:r>
            <a:r>
              <a:rPr sz="1600" dirty="0">
                <a:solidFill>
                  <a:srgbClr val="253046"/>
                </a:solidFill>
                <a:latin typeface="Calibri"/>
                <a:cs typeface="Calibri"/>
              </a:rPr>
              <a:t>services</a:t>
            </a:r>
            <a:r>
              <a:rPr sz="1600" spc="165" dirty="0">
                <a:solidFill>
                  <a:srgbClr val="253046"/>
                </a:solidFill>
                <a:latin typeface="Calibri"/>
                <a:cs typeface="Calibri"/>
              </a:rPr>
              <a:t> </a:t>
            </a:r>
            <a:r>
              <a:rPr sz="1600" spc="-20" dirty="0">
                <a:solidFill>
                  <a:srgbClr val="253046"/>
                </a:solidFill>
                <a:latin typeface="Calibri"/>
                <a:cs typeface="Calibri"/>
              </a:rPr>
              <a:t>REST,</a:t>
            </a:r>
            <a:r>
              <a:rPr sz="1600" spc="10" dirty="0">
                <a:solidFill>
                  <a:srgbClr val="253046"/>
                </a:solidFill>
                <a:latin typeface="Calibri"/>
                <a:cs typeface="Calibri"/>
              </a:rPr>
              <a:t> </a:t>
            </a:r>
            <a:r>
              <a:rPr sz="1600" dirty="0">
                <a:solidFill>
                  <a:srgbClr val="253046"/>
                </a:solidFill>
                <a:latin typeface="Calibri"/>
                <a:cs typeface="Calibri"/>
              </a:rPr>
              <a:t>Maven,</a:t>
            </a:r>
            <a:r>
              <a:rPr sz="1600" spc="185" dirty="0">
                <a:solidFill>
                  <a:srgbClr val="253046"/>
                </a:solidFill>
                <a:latin typeface="Calibri"/>
                <a:cs typeface="Calibri"/>
              </a:rPr>
              <a:t> </a:t>
            </a:r>
            <a:r>
              <a:rPr sz="1600" dirty="0">
                <a:solidFill>
                  <a:srgbClr val="253046"/>
                </a:solidFill>
                <a:latin typeface="Calibri"/>
                <a:cs typeface="Calibri"/>
              </a:rPr>
              <a:t>Swagger</a:t>
            </a:r>
            <a:r>
              <a:rPr sz="1600" spc="60" dirty="0">
                <a:solidFill>
                  <a:srgbClr val="253046"/>
                </a:solidFill>
                <a:latin typeface="Calibri"/>
                <a:cs typeface="Calibri"/>
              </a:rPr>
              <a:t> </a:t>
            </a:r>
            <a:r>
              <a:rPr sz="1600" dirty="0">
                <a:solidFill>
                  <a:srgbClr val="253046"/>
                </a:solidFill>
                <a:latin typeface="Calibri"/>
                <a:cs typeface="Calibri"/>
              </a:rPr>
              <a:t>OAS3.0,</a:t>
            </a:r>
            <a:r>
              <a:rPr sz="1600" spc="5" dirty="0">
                <a:solidFill>
                  <a:srgbClr val="253046"/>
                </a:solidFill>
                <a:latin typeface="Calibri"/>
                <a:cs typeface="Calibri"/>
              </a:rPr>
              <a:t> </a:t>
            </a:r>
            <a:r>
              <a:rPr sz="1600" dirty="0">
                <a:solidFill>
                  <a:srgbClr val="253046"/>
                </a:solidFill>
                <a:latin typeface="Calibri"/>
                <a:cs typeface="Calibri"/>
              </a:rPr>
              <a:t>Kubernetes,</a:t>
            </a:r>
            <a:r>
              <a:rPr sz="1600" spc="130" dirty="0">
                <a:solidFill>
                  <a:srgbClr val="253046"/>
                </a:solidFill>
                <a:latin typeface="Calibri"/>
                <a:cs typeface="Calibri"/>
              </a:rPr>
              <a:t> </a:t>
            </a:r>
            <a:r>
              <a:rPr sz="1600" spc="-10" dirty="0">
                <a:solidFill>
                  <a:srgbClr val="253046"/>
                </a:solidFill>
                <a:latin typeface="Calibri"/>
                <a:cs typeface="Calibri"/>
              </a:rPr>
              <a:t>Docker,</a:t>
            </a:r>
            <a:r>
              <a:rPr sz="1600" spc="125" dirty="0">
                <a:solidFill>
                  <a:srgbClr val="253046"/>
                </a:solidFill>
                <a:latin typeface="Calibri"/>
                <a:cs typeface="Calibri"/>
              </a:rPr>
              <a:t> </a:t>
            </a:r>
            <a:r>
              <a:rPr sz="1600" dirty="0">
                <a:solidFill>
                  <a:srgbClr val="253046"/>
                </a:solidFill>
                <a:latin typeface="Calibri"/>
                <a:cs typeface="Calibri"/>
              </a:rPr>
              <a:t>HELM,</a:t>
            </a:r>
            <a:r>
              <a:rPr sz="1600" spc="65" dirty="0">
                <a:solidFill>
                  <a:srgbClr val="253046"/>
                </a:solidFill>
                <a:latin typeface="Calibri"/>
                <a:cs typeface="Calibri"/>
              </a:rPr>
              <a:t> </a:t>
            </a:r>
            <a:r>
              <a:rPr sz="1600" spc="-10" dirty="0">
                <a:solidFill>
                  <a:srgbClr val="253046"/>
                </a:solidFill>
                <a:latin typeface="Calibri"/>
                <a:cs typeface="Calibri"/>
              </a:rPr>
              <a:t>Jenkins, </a:t>
            </a:r>
            <a:r>
              <a:rPr sz="1600" dirty="0">
                <a:solidFill>
                  <a:srgbClr val="253046"/>
                </a:solidFill>
                <a:latin typeface="Calibri"/>
                <a:cs typeface="Calibri"/>
              </a:rPr>
              <a:t>AKANA,</a:t>
            </a:r>
            <a:r>
              <a:rPr sz="1600" spc="150" dirty="0">
                <a:solidFill>
                  <a:srgbClr val="253046"/>
                </a:solidFill>
                <a:latin typeface="Calibri"/>
                <a:cs typeface="Calibri"/>
              </a:rPr>
              <a:t> </a:t>
            </a:r>
            <a:r>
              <a:rPr sz="1600" spc="-10" dirty="0">
                <a:solidFill>
                  <a:srgbClr val="253046"/>
                </a:solidFill>
                <a:latin typeface="Calibri"/>
                <a:cs typeface="Calibri"/>
              </a:rPr>
              <a:t>Bitbucket</a:t>
            </a:r>
            <a:endParaRPr lang="en-IN" sz="1600" spc="-10" dirty="0">
              <a:solidFill>
                <a:srgbClr val="253046"/>
              </a:solidFill>
              <a:latin typeface="Calibri"/>
              <a:cs typeface="Calibri"/>
            </a:endParaRPr>
          </a:p>
          <a:p>
            <a:pPr marL="12700" marR="48260">
              <a:lnSpc>
                <a:spcPts val="1680"/>
              </a:lnSpc>
              <a:spcBef>
                <a:spcPts val="65"/>
              </a:spcBef>
            </a:pPr>
            <a:endParaRPr sz="1600" dirty="0">
              <a:latin typeface="Calibri"/>
              <a:cs typeface="Calibri"/>
            </a:endParaRPr>
          </a:p>
          <a:p>
            <a:pPr marL="12700">
              <a:lnSpc>
                <a:spcPts val="1620"/>
              </a:lnSpc>
            </a:pPr>
            <a:r>
              <a:rPr sz="1600" b="1" dirty="0">
                <a:solidFill>
                  <a:srgbClr val="253046"/>
                </a:solidFill>
                <a:latin typeface="Calibri"/>
                <a:cs typeface="Calibri"/>
              </a:rPr>
              <a:t>Special</a:t>
            </a:r>
            <a:r>
              <a:rPr sz="1600" b="1" spc="10" dirty="0">
                <a:solidFill>
                  <a:srgbClr val="253046"/>
                </a:solidFill>
                <a:latin typeface="Calibri"/>
                <a:cs typeface="Calibri"/>
              </a:rPr>
              <a:t> </a:t>
            </a:r>
            <a:r>
              <a:rPr sz="1600" b="1" dirty="0">
                <a:solidFill>
                  <a:srgbClr val="253046"/>
                </a:solidFill>
                <a:latin typeface="Calibri"/>
                <a:cs typeface="Calibri"/>
              </a:rPr>
              <a:t>Tools:</a:t>
            </a:r>
            <a:r>
              <a:rPr sz="1600" b="1" spc="165" dirty="0">
                <a:solidFill>
                  <a:srgbClr val="253046"/>
                </a:solidFill>
                <a:latin typeface="Calibri"/>
                <a:cs typeface="Calibri"/>
              </a:rPr>
              <a:t> </a:t>
            </a:r>
            <a:r>
              <a:rPr sz="1600" dirty="0">
                <a:solidFill>
                  <a:srgbClr val="253046"/>
                </a:solidFill>
                <a:latin typeface="Calibri"/>
                <a:cs typeface="Calibri"/>
              </a:rPr>
              <a:t>STS,</a:t>
            </a:r>
            <a:r>
              <a:rPr sz="1600" spc="-55" dirty="0">
                <a:solidFill>
                  <a:srgbClr val="253046"/>
                </a:solidFill>
                <a:latin typeface="Calibri"/>
                <a:cs typeface="Calibri"/>
              </a:rPr>
              <a:t> </a:t>
            </a:r>
            <a:r>
              <a:rPr sz="1600" dirty="0">
                <a:solidFill>
                  <a:srgbClr val="253046"/>
                </a:solidFill>
                <a:latin typeface="Calibri"/>
                <a:cs typeface="Calibri"/>
              </a:rPr>
              <a:t>Postman,</a:t>
            </a:r>
            <a:r>
              <a:rPr sz="1600" spc="70" dirty="0">
                <a:solidFill>
                  <a:srgbClr val="253046"/>
                </a:solidFill>
                <a:latin typeface="Calibri"/>
                <a:cs typeface="Calibri"/>
              </a:rPr>
              <a:t> </a:t>
            </a:r>
            <a:r>
              <a:rPr sz="1600" dirty="0">
                <a:solidFill>
                  <a:srgbClr val="253046"/>
                </a:solidFill>
                <a:latin typeface="Calibri"/>
                <a:cs typeface="Calibri"/>
              </a:rPr>
              <a:t>Splunk,</a:t>
            </a:r>
            <a:r>
              <a:rPr sz="1600" spc="125" dirty="0">
                <a:solidFill>
                  <a:srgbClr val="253046"/>
                </a:solidFill>
                <a:latin typeface="Calibri"/>
                <a:cs typeface="Calibri"/>
              </a:rPr>
              <a:t> </a:t>
            </a:r>
            <a:r>
              <a:rPr sz="1600" dirty="0">
                <a:solidFill>
                  <a:srgbClr val="253046"/>
                </a:solidFill>
                <a:latin typeface="Calibri"/>
                <a:cs typeface="Calibri"/>
              </a:rPr>
              <a:t>Oracle</a:t>
            </a:r>
            <a:r>
              <a:rPr sz="1600" spc="30" dirty="0">
                <a:solidFill>
                  <a:srgbClr val="253046"/>
                </a:solidFill>
                <a:latin typeface="Calibri"/>
                <a:cs typeface="Calibri"/>
              </a:rPr>
              <a:t> </a:t>
            </a:r>
            <a:r>
              <a:rPr sz="1600" dirty="0">
                <a:solidFill>
                  <a:srgbClr val="253046"/>
                </a:solidFill>
                <a:latin typeface="Calibri"/>
                <a:cs typeface="Calibri"/>
              </a:rPr>
              <a:t>SQL</a:t>
            </a:r>
            <a:r>
              <a:rPr sz="1600" spc="10" dirty="0">
                <a:solidFill>
                  <a:srgbClr val="253046"/>
                </a:solidFill>
                <a:latin typeface="Calibri"/>
                <a:cs typeface="Calibri"/>
              </a:rPr>
              <a:t> </a:t>
            </a:r>
            <a:r>
              <a:rPr sz="1600" spc="-10" dirty="0">
                <a:solidFill>
                  <a:srgbClr val="253046"/>
                </a:solidFill>
                <a:latin typeface="Calibri"/>
                <a:cs typeface="Calibri"/>
              </a:rPr>
              <a:t>developer,</a:t>
            </a:r>
            <a:r>
              <a:rPr sz="1600" spc="245" dirty="0">
                <a:solidFill>
                  <a:srgbClr val="253046"/>
                </a:solidFill>
                <a:latin typeface="Calibri"/>
                <a:cs typeface="Calibri"/>
              </a:rPr>
              <a:t> </a:t>
            </a:r>
            <a:r>
              <a:rPr sz="1600" dirty="0">
                <a:solidFill>
                  <a:srgbClr val="253046"/>
                </a:solidFill>
                <a:latin typeface="Calibri"/>
                <a:cs typeface="Calibri"/>
              </a:rPr>
              <a:t>AppDynamics</a:t>
            </a:r>
            <a:r>
              <a:rPr sz="1600" spc="229" dirty="0">
                <a:solidFill>
                  <a:srgbClr val="253046"/>
                </a:solidFill>
                <a:latin typeface="Calibri"/>
                <a:cs typeface="Calibri"/>
              </a:rPr>
              <a:t> </a:t>
            </a:r>
            <a:r>
              <a:rPr sz="1600" dirty="0">
                <a:solidFill>
                  <a:srgbClr val="253046"/>
                </a:solidFill>
                <a:latin typeface="Calibri"/>
                <a:cs typeface="Calibri"/>
              </a:rPr>
              <a:t>,</a:t>
            </a:r>
            <a:r>
              <a:rPr sz="1600" spc="5" dirty="0">
                <a:solidFill>
                  <a:srgbClr val="253046"/>
                </a:solidFill>
                <a:latin typeface="Calibri"/>
                <a:cs typeface="Calibri"/>
              </a:rPr>
              <a:t> </a:t>
            </a:r>
            <a:r>
              <a:rPr sz="1600" dirty="0">
                <a:solidFill>
                  <a:srgbClr val="253046"/>
                </a:solidFill>
                <a:latin typeface="Calibri"/>
                <a:cs typeface="Calibri"/>
              </a:rPr>
              <a:t>Jira,</a:t>
            </a:r>
            <a:r>
              <a:rPr sz="1600" spc="70" dirty="0">
                <a:solidFill>
                  <a:srgbClr val="253046"/>
                </a:solidFill>
                <a:latin typeface="Calibri"/>
                <a:cs typeface="Calibri"/>
              </a:rPr>
              <a:t> </a:t>
            </a:r>
            <a:r>
              <a:rPr sz="1600" dirty="0">
                <a:solidFill>
                  <a:srgbClr val="253046"/>
                </a:solidFill>
                <a:latin typeface="Calibri"/>
                <a:cs typeface="Calibri"/>
              </a:rPr>
              <a:t>data</a:t>
            </a:r>
            <a:r>
              <a:rPr sz="1600" spc="-10" dirty="0">
                <a:solidFill>
                  <a:srgbClr val="253046"/>
                </a:solidFill>
                <a:latin typeface="Calibri"/>
                <a:cs typeface="Calibri"/>
              </a:rPr>
              <a:t> </a:t>
            </a:r>
            <a:r>
              <a:rPr sz="1600" spc="-20" dirty="0">
                <a:solidFill>
                  <a:srgbClr val="253046"/>
                </a:solidFill>
                <a:latin typeface="Calibri"/>
                <a:cs typeface="Calibri"/>
              </a:rPr>
              <a:t>dog.</a:t>
            </a:r>
            <a:endParaRPr sz="1600" dirty="0">
              <a:latin typeface="Calibri"/>
              <a:cs typeface="Calibri"/>
            </a:endParaRPr>
          </a:p>
        </p:txBody>
      </p:sp>
    </p:spTree>
    <p:extLst>
      <p:ext uri="{BB962C8B-B14F-4D97-AF65-F5344CB8AC3E}">
        <p14:creationId xmlns:p14="http://schemas.microsoft.com/office/powerpoint/2010/main" val="203327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153</TotalTime>
  <Words>1023</Words>
  <Application>Microsoft Office PowerPoint</Application>
  <PresentationFormat>Widescreen</PresentationFormat>
  <Paragraphs>91</Paragraphs>
  <Slides>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Aptos</vt:lpstr>
      <vt:lpstr>Arial</vt:lpstr>
      <vt:lpstr>Arial MT</vt:lpstr>
      <vt:lpstr>Calibri</vt:lpstr>
      <vt:lpstr>Ubuntu</vt:lpstr>
      <vt:lpstr>Verdana</vt:lpstr>
      <vt:lpstr>Office Theme</vt:lpstr>
      <vt:lpstr>Hrishikesh Prakash Sarate</vt:lpstr>
      <vt:lpstr>Mobile IT Development (K8s)(Charter Communication) – (Till June 2024)</vt:lpstr>
      <vt:lpstr> SDP (Sales Delivery Platform) Fusion Application: (Charter Communication) – (Till September 2024)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Hrishikesh Prakash Sarate</dc:title>
  <cp:lastModifiedBy>Prakash Sarate, Hrishikesh</cp:lastModifiedBy>
  <cp:revision>1</cp:revision>
  <dcterms:created xsi:type="dcterms:W3CDTF">2023-11-22T14:32:55Z</dcterms:created>
  <dcterms:modified xsi:type="dcterms:W3CDTF">2024-11-18T08:44:15Z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2023-07-10T00:00:00Z</vt:filetime>
  </property>
  <property fmtid="{D5CDD505-2E9C-101B-9397-08002B2CF9AE}" pid="3" name="Creator">
    <vt:lpwstr>Microsoft® PowerPoint® 2016</vt:lpwstr>
  </property>
  <property fmtid="{D5CDD505-2E9C-101B-9397-08002B2CF9AE}" pid="4" name="LastSaved">
    <vt:filetime>2023-11-22T00:00:00Z</vt:filetime>
  </property>
</Properties>
</file>