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2" d="100"/>
          <a:sy n="102" d="100"/>
        </p:scale>
        <p:origin x="39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74127-B486-4FC9-BDC3-D91EE931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09C2212-BB18-4D82-A46B-ADBF7C428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A57ED0-DF01-4AAE-B068-89F929EF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341D-7860-4B77-B0A2-D1F646D41C47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C165D7-817A-4CBD-9171-C380F410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0BC6A5-094C-4368-B371-365F4218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4B6A-EB01-4D90-9A80-9B6052CF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8D4EAF-8095-433E-891B-8D336EA5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6EC449C-43BC-483A-A2D0-1CA64ED23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28AF6A-9195-4F5E-93BB-28C0A9C8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341D-7860-4B77-B0A2-D1F646D41C47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88962C1-96C9-4860-B669-2F3483C5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F9AF72-3EEF-4418-B4FC-62429F24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4B6A-EB01-4D90-9A80-9B6052CF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1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79FD78F-8328-4801-986D-170A18C2E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57E81C-A85E-454F-B05A-1C4FB822B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CA2BA8-14D9-461F-8F1E-B9C30BD8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341D-7860-4B77-B0A2-D1F646D41C47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E1D707-A131-49C6-B54E-2D0B4BC4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1505D0-840D-48A2-80A1-63669F02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4B6A-EB01-4D90-9A80-9B6052CF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0D1C43-D543-414A-AA2B-F740609B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F7819B-8E79-467A-81DC-68015A8C7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F0933E-576F-4680-B4AB-FBCDE444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341D-7860-4B77-B0A2-D1F646D41C47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9AD8CBB-B27F-4352-8C8D-A63F8A76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B0B988-F952-49F0-8D99-1CEBEA61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4B6A-EB01-4D90-9A80-9B6052CF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6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C4D59-F9E4-4BEF-A5C1-80C52369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DCF6215-8929-4916-A2D4-15302B754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93AA4F-F6C1-4662-9774-9B85AA51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341D-7860-4B77-B0A2-D1F646D41C47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A702F2-06F1-4A21-8F71-BFF128CE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C1D17B-9CD3-4403-86F9-D8CE2D00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4B6A-EB01-4D90-9A80-9B6052CF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7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9F5792-9FB8-4A5E-AF2C-2A3B6A3E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B0EC76-6EA1-416A-95F6-0B2A5D713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417F106-E859-4513-B592-AD19217C9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C69531B-56DA-47AB-A7FD-69C9FACA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341D-7860-4B77-B0A2-D1F646D41C47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EFB3B2D-84C6-4334-8011-A391ED7E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D70BC0-F113-4175-A191-AB707F3D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4B6A-EB01-4D90-9A80-9B6052CF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5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DB68A7-90F0-42CD-A584-4A0500F3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9C8EC6F-37E3-4C19-AB68-C5658D371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AA4CD9E-0A82-4D67-9903-096CA2AD9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374F3AF-AF9F-405C-AA61-CE5EDD7EB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D0276E9-E4E9-4598-AE94-920A92192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196146B-6498-4CA1-84BE-38B86BFF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341D-7860-4B77-B0A2-D1F646D41C47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43F8D85-87BC-4779-93A2-8D0F2075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B3B67DE-4645-4164-8089-71C47FD2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4B6A-EB01-4D90-9A80-9B6052CF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5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AC572B-72D3-4495-91E2-9EAEC362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C743F5-CC0C-4B6A-A66D-EDE1D044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341D-7860-4B77-B0A2-D1F646D41C47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901D83D-B25E-4C6D-8D5C-38AD0E79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6551BA-8671-4C93-BC71-9BC161CC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4B6A-EB01-4D90-9A80-9B6052CF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C7A10AE-7BB1-43AA-AFA5-FD901526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341D-7860-4B77-B0A2-D1F646D41C47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2BD2FEF-D7C0-489B-B5AB-53CA145C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9BB4D5-F62D-4B9C-8F3A-C3FE8E72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4B6A-EB01-4D90-9A80-9B6052CF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C60121-E3DE-4F97-842B-46D53CBD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E082D9-7E7F-4F0B-9EF5-179C6E9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E20EE34-8DE7-4C33-896D-C49212ECB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EB38DA0-2677-4F5E-9DD5-8DD77E02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341D-7860-4B77-B0A2-D1F646D41C47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297080-1535-4E1B-9F66-BE701D67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FE74C27-2FFF-4885-84FC-A004A32F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4B6A-EB01-4D90-9A80-9B6052CF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4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F583CC-921F-4189-BA31-793E8AFB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556A329-E138-4A21-A218-F7265E0D7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0DA5EB0-E12B-4015-9C6C-9AAADBF55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586286C-9283-4C60-AE48-2423477A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341D-7860-4B77-B0A2-D1F646D41C47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9BBA6D-1CC7-4372-9A68-D59E2C05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E9EC3BC-FED1-4CB9-9E25-A1902D53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4B6A-EB01-4D90-9A80-9B6052CF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0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E66CED2-F58F-47E4-9D1D-ED5008E7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376260-E590-4057-AACB-8ECE86547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E6B582F-753F-4365-B4C1-5726F2035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E341D-7860-4B77-B0A2-D1F646D41C47}" type="datetimeFigureOut">
              <a:rPr lang="en-US" smtClean="0"/>
              <a:t>11/24/17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0C5FBA-6376-4B51-B1C2-B9F41930E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571780-B0A2-4E20-A366-1AE321579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F4B6A-EB01-4D90-9A80-9B6052CF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9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4" b="4590"/>
          <a:stretch/>
        </p:blipFill>
        <p:spPr>
          <a:xfrm>
            <a:off x="484094" y="-1"/>
            <a:ext cx="1065007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2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HotMama</dc:creator>
  <cp:lastModifiedBy>Atkison, Drew T</cp:lastModifiedBy>
  <cp:revision>8</cp:revision>
  <dcterms:created xsi:type="dcterms:W3CDTF">2017-10-23T15:23:33Z</dcterms:created>
  <dcterms:modified xsi:type="dcterms:W3CDTF">2017-11-24T20:16:16Z</dcterms:modified>
</cp:coreProperties>
</file>