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7864f8a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7864f8a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7864f8a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7864f8a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7864f8a52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7864f8a52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7864f8a52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7864f8a52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7864f8a52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7864f8a52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7864f8a52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7864f8a52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7864f8a52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7864f8a52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Best Downtown Chicago Fast Food Location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best location?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Downtown Chicago has hundreds of thousands of commuters daily</a:t>
            </a:r>
            <a:endParaRPr/>
          </a:p>
          <a:p>
            <a:pPr indent="-342900" lvl="0" marL="457200" rtl="0" algn="l">
              <a:spcBef>
                <a:spcPts val="0"/>
              </a:spcBef>
              <a:spcAft>
                <a:spcPts val="0"/>
              </a:spcAft>
              <a:buSzPts val="1800"/>
              <a:buChar char="●"/>
            </a:pPr>
            <a:r>
              <a:rPr lang="en"/>
              <a:t>Commuters use both CTA (to move </a:t>
            </a:r>
            <a:r>
              <a:rPr lang="en"/>
              <a:t>through</a:t>
            </a:r>
            <a:r>
              <a:rPr lang="en"/>
              <a:t> the city) and Metra (from suburbs)</a:t>
            </a:r>
            <a:endParaRPr/>
          </a:p>
          <a:p>
            <a:pPr indent="-342900" lvl="0" marL="457200" rtl="0" algn="l">
              <a:spcBef>
                <a:spcPts val="0"/>
              </a:spcBef>
              <a:spcAft>
                <a:spcPts val="0"/>
              </a:spcAft>
              <a:buSzPts val="1800"/>
              <a:buChar char="●"/>
            </a:pPr>
            <a:r>
              <a:rPr lang="en"/>
              <a:t>Being near more mass transit lines it good for business</a:t>
            </a:r>
            <a:endParaRPr/>
          </a:p>
          <a:p>
            <a:pPr indent="-342900" lvl="0" marL="457200" rtl="0" algn="l">
              <a:spcBef>
                <a:spcPts val="0"/>
              </a:spcBef>
              <a:spcAft>
                <a:spcPts val="0"/>
              </a:spcAft>
              <a:buSzPts val="1800"/>
              <a:buChar char="●"/>
            </a:pPr>
            <a:r>
              <a:rPr lang="en"/>
              <a:t>Being near more businesses is good for lunch crowd business</a:t>
            </a:r>
            <a:endParaRPr/>
          </a:p>
          <a:p>
            <a:pPr indent="-342900" lvl="0" marL="457200" rtl="0" algn="l">
              <a:spcBef>
                <a:spcPts val="0"/>
              </a:spcBef>
              <a:spcAft>
                <a:spcPts val="0"/>
              </a:spcAft>
              <a:buSzPts val="1800"/>
              <a:buChar char="●"/>
            </a:pPr>
            <a:r>
              <a:rPr lang="en"/>
              <a:t>Being near other food options can be good for </a:t>
            </a:r>
            <a:r>
              <a:rPr lang="en"/>
              <a:t>business</a:t>
            </a:r>
            <a:r>
              <a:rPr lang="en"/>
              <a:t> too</a:t>
            </a:r>
            <a:endParaRPr/>
          </a:p>
          <a:p>
            <a:pPr indent="-298450" lvl="1" marL="914400" rtl="0" algn="l">
              <a:spcBef>
                <a:spcPts val="0"/>
              </a:spcBef>
              <a:spcAft>
                <a:spcPts val="1600"/>
              </a:spcAft>
              <a:buSzPts val="1100"/>
              <a:buChar char="○"/>
            </a:pPr>
            <a:r>
              <a:rPr lang="en" sz="1500"/>
              <a:t>Normally having too many fast food places nearby would hurt business, but the volume of customers is very high. This means that the foot traffic for the competition is itself advertisement and if it takes too long to get food elsewhere, it will bring people into your spot.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432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data was obtained from the foursquare API</a:t>
            </a:r>
            <a:endParaRPr/>
          </a:p>
          <a:p>
            <a:pPr indent="-342900" lvl="0" marL="457200" rtl="0" algn="l">
              <a:spcBef>
                <a:spcPts val="0"/>
              </a:spcBef>
              <a:spcAft>
                <a:spcPts val="0"/>
              </a:spcAft>
              <a:buSzPts val="1800"/>
              <a:buChar char="●"/>
            </a:pPr>
            <a:r>
              <a:rPr lang="en"/>
              <a:t>CTA trains, CTA busses and fast food locations were pulled and formated into separate data frames</a:t>
            </a:r>
            <a:endParaRPr/>
          </a:p>
          <a:p>
            <a:pPr indent="-342900" lvl="0" marL="457200" rtl="0" algn="l">
              <a:spcBef>
                <a:spcPts val="0"/>
              </a:spcBef>
              <a:spcAft>
                <a:spcPts val="0"/>
              </a:spcAft>
              <a:buSzPts val="1800"/>
              <a:buChar char="●"/>
            </a:pPr>
            <a:r>
              <a:rPr lang="en"/>
              <a:t>Start points were 500 W Madison (Ogilvie and Union Metra Stations) and 50 E Madison (Central downtown Chicago) and data was cleaned and combined</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the best place to put a new fast food place would be dependent on the density of the three factors  with heaviest weight on trains and lowest on other </a:t>
            </a:r>
            <a:r>
              <a:rPr lang="en"/>
              <a:t>fast</a:t>
            </a:r>
            <a:r>
              <a:rPr lang="en"/>
              <a:t> food places.</a:t>
            </a:r>
            <a:endParaRPr/>
          </a:p>
          <a:p>
            <a:pPr indent="0" lvl="0" marL="0" rtl="0" algn="l">
              <a:spcBef>
                <a:spcPts val="1600"/>
              </a:spcBef>
              <a:spcAft>
                <a:spcPts val="1600"/>
              </a:spcAft>
              <a:buNone/>
            </a:pPr>
            <a:r>
              <a:rPr lang="en"/>
              <a:t>Using clustering, we find that all three are near the same block.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Raw data mapped</a:t>
            </a:r>
            <a:endParaRPr/>
          </a:p>
        </p:txBody>
      </p:sp>
      <p:pic>
        <p:nvPicPr>
          <p:cNvPr id="88" name="Google Shape;88;p17"/>
          <p:cNvPicPr preferRelativeResize="0"/>
          <p:nvPr/>
        </p:nvPicPr>
        <p:blipFill>
          <a:blip r:embed="rId3">
            <a:alphaModFix/>
          </a:blip>
          <a:stretch>
            <a:fillRect/>
          </a:stretch>
        </p:blipFill>
        <p:spPr>
          <a:xfrm>
            <a:off x="2653825" y="1289125"/>
            <a:ext cx="6389824" cy="3770675"/>
          </a:xfrm>
          <a:prstGeom prst="rect">
            <a:avLst/>
          </a:prstGeom>
          <a:noFill/>
          <a:ln>
            <a:noFill/>
          </a:ln>
        </p:spPr>
      </p:pic>
      <p:sp>
        <p:nvSpPr>
          <p:cNvPr id="89" name="Google Shape;89;p17"/>
          <p:cNvSpPr txBox="1"/>
          <p:nvPr/>
        </p:nvSpPr>
        <p:spPr>
          <a:xfrm>
            <a:off x="296025" y="1443150"/>
            <a:ext cx="2160900" cy="34782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1900">
                <a:solidFill>
                  <a:srgbClr val="FFFFFF"/>
                </a:solidFill>
                <a:latin typeface="Roboto"/>
                <a:ea typeface="Roboto"/>
                <a:cs typeface="Roboto"/>
                <a:sym typeface="Roboto"/>
              </a:rPr>
              <a:t>Blue: Train Stops</a:t>
            </a:r>
            <a:endParaRPr sz="1900">
              <a:solidFill>
                <a:srgbClr val="FFFFFF"/>
              </a:solidFill>
              <a:latin typeface="Roboto"/>
              <a:ea typeface="Roboto"/>
              <a:cs typeface="Roboto"/>
              <a:sym typeface="Roboto"/>
            </a:endParaRPr>
          </a:p>
          <a:p>
            <a:pPr indent="0" lvl="0" marL="0" rtl="0" algn="ctr">
              <a:lnSpc>
                <a:spcPct val="200000"/>
              </a:lnSpc>
              <a:spcBef>
                <a:spcPts val="0"/>
              </a:spcBef>
              <a:spcAft>
                <a:spcPts val="0"/>
              </a:spcAft>
              <a:buNone/>
            </a:pPr>
            <a:r>
              <a:rPr lang="en" sz="1900">
                <a:solidFill>
                  <a:srgbClr val="FFFFFF"/>
                </a:solidFill>
                <a:latin typeface="Roboto"/>
                <a:ea typeface="Roboto"/>
                <a:cs typeface="Roboto"/>
                <a:sym typeface="Roboto"/>
              </a:rPr>
              <a:t>Red: Bus Stops</a:t>
            </a:r>
            <a:endParaRPr sz="1900">
              <a:solidFill>
                <a:srgbClr val="FFFFFF"/>
              </a:solidFill>
              <a:latin typeface="Roboto"/>
              <a:ea typeface="Roboto"/>
              <a:cs typeface="Roboto"/>
              <a:sym typeface="Roboto"/>
            </a:endParaRPr>
          </a:p>
          <a:p>
            <a:pPr indent="0" lvl="0" marL="0" rtl="0" algn="ctr">
              <a:lnSpc>
                <a:spcPct val="200000"/>
              </a:lnSpc>
              <a:spcBef>
                <a:spcPts val="0"/>
              </a:spcBef>
              <a:spcAft>
                <a:spcPts val="0"/>
              </a:spcAft>
              <a:buNone/>
            </a:pPr>
            <a:r>
              <a:rPr lang="en" sz="1900">
                <a:solidFill>
                  <a:srgbClr val="FFFFFF"/>
                </a:solidFill>
                <a:latin typeface="Roboto"/>
                <a:ea typeface="Roboto"/>
                <a:cs typeface="Roboto"/>
                <a:sym typeface="Roboto"/>
              </a:rPr>
              <a:t>Green: Fast Food</a:t>
            </a:r>
            <a:endParaRPr sz="19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209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Locations</a:t>
            </a:r>
            <a:endParaRPr/>
          </a:p>
        </p:txBody>
      </p:sp>
      <p:pic>
        <p:nvPicPr>
          <p:cNvPr id="95" name="Google Shape;95;p18"/>
          <p:cNvPicPr preferRelativeResize="0"/>
          <p:nvPr/>
        </p:nvPicPr>
        <p:blipFill>
          <a:blip r:embed="rId3">
            <a:alphaModFix/>
          </a:blip>
          <a:stretch>
            <a:fillRect/>
          </a:stretch>
        </p:blipFill>
        <p:spPr>
          <a:xfrm>
            <a:off x="2690850" y="1281725"/>
            <a:ext cx="6112112" cy="3694575"/>
          </a:xfrm>
          <a:prstGeom prst="rect">
            <a:avLst/>
          </a:prstGeom>
          <a:noFill/>
          <a:ln>
            <a:noFill/>
          </a:ln>
        </p:spPr>
      </p:pic>
      <p:sp>
        <p:nvSpPr>
          <p:cNvPr id="96" name="Google Shape;96;p18"/>
          <p:cNvSpPr txBox="1"/>
          <p:nvPr/>
        </p:nvSpPr>
        <p:spPr>
          <a:xfrm>
            <a:off x="266425" y="1383925"/>
            <a:ext cx="2316300" cy="3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3F3F3"/>
                </a:solidFill>
                <a:latin typeface="Roboto"/>
                <a:ea typeface="Roboto"/>
                <a:cs typeface="Roboto"/>
                <a:sym typeface="Roboto"/>
              </a:rPr>
              <a:t>With the weighing and the final output, we see that the train data, bus data and fast food data all center around Lasalle and Washington streets.</a:t>
            </a:r>
            <a:endParaRPr sz="1500">
              <a:solidFill>
                <a:srgbClr val="F3F3F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just the location data from foursquare we can see the highest foot traffic areas in downtown Chicago and prime locations to build a new fast food place.</a:t>
            </a:r>
            <a:endParaRPr/>
          </a:p>
          <a:p>
            <a:pPr indent="0" lvl="0" marL="0" rtl="0" algn="l">
              <a:spcBef>
                <a:spcPts val="1600"/>
              </a:spcBef>
              <a:spcAft>
                <a:spcPts val="1600"/>
              </a:spcAft>
              <a:buNone/>
            </a:pPr>
            <a:r>
              <a:rPr lang="en" sz="1600"/>
              <a:t>This model can be improved using data from CTA and Metra to further weigh the different stops and lines based on traffic through each of them at different times of day.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