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p:scale>
          <a:sx n="100" d="100"/>
          <a:sy n="100" d="100"/>
        </p:scale>
        <p:origin x="4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8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763673A9-1539-4078-AF02-203D45C07F36}" type="datetimeFigureOut">
              <a:rPr lang="en-GB" smtClean="0"/>
              <a:t>06/03/2016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91550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86087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5383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37278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7673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365014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00946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102217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63339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61637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3673A9-1539-4078-AF02-203D45C07F36}" type="datetimeFigureOut">
              <a:rPr lang="en-GB" smtClean="0"/>
              <a:t>06/03/2016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20231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3673A9-1539-4078-AF02-203D45C07F36}" type="datetimeFigureOut">
              <a:rPr lang="en-GB" smtClean="0"/>
              <a:t>06/03/2016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81611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3673A9-1539-4078-AF02-203D45C07F36}" type="datetimeFigureOut">
              <a:rPr lang="en-GB" smtClean="0"/>
              <a:t>06/03/2016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53367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673A9-1539-4078-AF02-203D45C07F36}" type="datetimeFigureOut">
              <a:rPr lang="en-GB" smtClean="0"/>
              <a:t>06/03/2016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71966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673A9-1539-4078-AF02-203D45C07F36}" type="datetimeFigureOut">
              <a:rPr lang="en-GB" smtClean="0"/>
              <a:t>06/03/2016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6188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673A9-1539-4078-AF02-203D45C07F36}" type="datetimeFigureOut">
              <a:rPr lang="en-GB" smtClean="0"/>
              <a:t>06/03/2016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827270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63673A9-1539-4078-AF02-203D45C07F36}" type="datetimeFigureOut">
              <a:rPr lang="en-GB" smtClean="0"/>
              <a:t>06/03/2016</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8BC950B-8AF5-4ACF-9CB0-9AF8D88E1066}" type="slidenum">
              <a:rPr lang="en-GB" smtClean="0"/>
              <a:t>‹#›</a:t>
            </a:fld>
            <a:endParaRPr lang="en-GB"/>
          </a:p>
        </p:txBody>
      </p:sp>
    </p:spTree>
    <p:extLst>
      <p:ext uri="{BB962C8B-B14F-4D97-AF65-F5344CB8AC3E}">
        <p14:creationId xmlns:p14="http://schemas.microsoft.com/office/powerpoint/2010/main" val="792582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Group c6 project </a:t>
            </a:r>
            <a:endParaRPr lang="en-GB" dirty="0"/>
          </a:p>
        </p:txBody>
      </p:sp>
      <p:sp>
        <p:nvSpPr>
          <p:cNvPr id="3" name="Subtitle 2"/>
          <p:cNvSpPr>
            <a:spLocks noGrp="1"/>
          </p:cNvSpPr>
          <p:nvPr>
            <p:ph type="subTitle" idx="1"/>
          </p:nvPr>
        </p:nvSpPr>
        <p:spPr/>
        <p:txBody>
          <a:bodyPr/>
          <a:lstStyle/>
          <a:p>
            <a:r>
              <a:rPr lang="en-GB" dirty="0" smtClean="0"/>
              <a:t>Troy Keeling, </a:t>
            </a:r>
            <a:r>
              <a:rPr lang="en-GB" dirty="0" err="1" smtClean="0"/>
              <a:t>Liveta</a:t>
            </a:r>
            <a:r>
              <a:rPr lang="en-GB" dirty="0" smtClean="0"/>
              <a:t> </a:t>
            </a:r>
            <a:r>
              <a:rPr lang="en-GB" dirty="0" err="1" smtClean="0"/>
              <a:t>Motiejunaite</a:t>
            </a:r>
            <a:r>
              <a:rPr lang="en-GB" dirty="0" smtClean="0"/>
              <a:t> , Jon Salmon, Ibrahim </a:t>
            </a:r>
            <a:r>
              <a:rPr lang="en-GB" dirty="0" err="1" smtClean="0"/>
              <a:t>Saleem</a:t>
            </a:r>
            <a:r>
              <a:rPr lang="en-GB" dirty="0" smtClean="0"/>
              <a:t>, Samuel </a:t>
            </a:r>
            <a:r>
              <a:rPr lang="en-GB" dirty="0" err="1" smtClean="0"/>
              <a:t>Shofowora</a:t>
            </a:r>
            <a:endParaRPr lang="en-GB" dirty="0"/>
          </a:p>
        </p:txBody>
      </p:sp>
    </p:spTree>
    <p:extLst>
      <p:ext uri="{BB962C8B-B14F-4D97-AF65-F5344CB8AC3E}">
        <p14:creationId xmlns:p14="http://schemas.microsoft.com/office/powerpoint/2010/main" val="13710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GB" dirty="0" smtClean="0"/>
              <a:t>Game idea 		</a:t>
            </a:r>
            <a:endParaRPr lang="en-GB" dirty="0"/>
          </a:p>
        </p:txBody>
      </p:sp>
      <p:sp>
        <p:nvSpPr>
          <p:cNvPr id="3" name="Content Placeholder 2"/>
          <p:cNvSpPr>
            <a:spLocks noGrp="1"/>
          </p:cNvSpPr>
          <p:nvPr>
            <p:ph idx="1"/>
          </p:nvPr>
        </p:nvSpPr>
        <p:spPr>
          <a:xfrm>
            <a:off x="684212" y="2097505"/>
            <a:ext cx="8534400" cy="3615267"/>
          </a:xfrm>
        </p:spPr>
        <p:txBody>
          <a:bodyPr/>
          <a:lstStyle/>
          <a:p>
            <a:r>
              <a:rPr lang="en-GB" dirty="0" smtClean="0"/>
              <a:t>The initial idea behind our game was to create a scavenger hunt type game where the player will search the map for car parts that will create a brand new car. </a:t>
            </a:r>
            <a:endParaRPr lang="en-GB" dirty="0"/>
          </a:p>
        </p:txBody>
      </p:sp>
    </p:spTree>
    <p:extLst>
      <p:ext uri="{BB962C8B-B14F-4D97-AF65-F5344CB8AC3E}">
        <p14:creationId xmlns:p14="http://schemas.microsoft.com/office/powerpoint/2010/main" val="248973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16384"/>
            <a:ext cx="8534400" cy="1507067"/>
          </a:xfrm>
        </p:spPr>
        <p:txBody>
          <a:bodyPr/>
          <a:lstStyle/>
          <a:p>
            <a:r>
              <a:rPr lang="en-GB" dirty="0" smtClean="0"/>
              <a:t>Planning </a:t>
            </a:r>
            <a:endParaRPr lang="en-GB" dirty="0"/>
          </a:p>
        </p:txBody>
      </p:sp>
      <p:sp>
        <p:nvSpPr>
          <p:cNvPr id="3" name="Content Placeholder 2"/>
          <p:cNvSpPr>
            <a:spLocks noGrp="1"/>
          </p:cNvSpPr>
          <p:nvPr>
            <p:ph idx="1"/>
          </p:nvPr>
        </p:nvSpPr>
        <p:spPr>
          <a:xfrm>
            <a:off x="684212" y="1953127"/>
            <a:ext cx="8534400" cy="3615267"/>
          </a:xfrm>
        </p:spPr>
        <p:txBody>
          <a:bodyPr/>
          <a:lstStyle/>
          <a:p>
            <a:r>
              <a:rPr lang="en-GB" dirty="0" smtClean="0"/>
              <a:t>In the planning phase of our game we mostly discussed how we would implement the searching and sorting algorithms. </a:t>
            </a:r>
          </a:p>
          <a:p>
            <a:r>
              <a:rPr lang="en-GB" dirty="0" smtClean="0"/>
              <a:t>Most of those discussions were just theory and we weren’t sure how to implement it efficiently, so we decided to move onto the storyboarding of the game. </a:t>
            </a:r>
            <a:r>
              <a:rPr lang="en-GB" dirty="0"/>
              <a:t>T</a:t>
            </a:r>
            <a:r>
              <a:rPr lang="en-GB" dirty="0" smtClean="0"/>
              <a:t>he storyboarding mostly involved mapping what a general layout of the map could be like and some of the features that we think about implementing such as bonus part and branching paths for the player to explore. Also the colour of the textures and vehicles that the player would be using. </a:t>
            </a:r>
            <a:endParaRPr lang="en-GB" dirty="0"/>
          </a:p>
        </p:txBody>
      </p:sp>
    </p:spTree>
    <p:extLst>
      <p:ext uri="{BB962C8B-B14F-4D97-AF65-F5344CB8AC3E}">
        <p14:creationId xmlns:p14="http://schemas.microsoft.com/office/powerpoint/2010/main" val="11131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60293" t="3414" r="1094" b="31001"/>
          <a:stretch/>
        </p:blipFill>
        <p:spPr>
          <a:xfrm>
            <a:off x="0" y="2343150"/>
            <a:ext cx="5950146" cy="3327734"/>
          </a:xfrm>
          <a:prstGeom prst="rect">
            <a:avLst/>
          </a:prstGeom>
        </p:spPr>
      </p:pic>
      <p:sp>
        <p:nvSpPr>
          <p:cNvPr id="5" name="TextBox 4"/>
          <p:cNvSpPr txBox="1"/>
          <p:nvPr/>
        </p:nvSpPr>
        <p:spPr>
          <a:xfrm>
            <a:off x="0" y="0"/>
            <a:ext cx="5133474" cy="1754326"/>
          </a:xfrm>
          <a:prstGeom prst="rect">
            <a:avLst/>
          </a:prstGeom>
          <a:noFill/>
        </p:spPr>
        <p:txBody>
          <a:bodyPr wrap="square" rtlCol="0">
            <a:spAutoFit/>
          </a:bodyPr>
          <a:lstStyle/>
          <a:p>
            <a:r>
              <a:rPr lang="en-GB" sz="5400" dirty="0" smtClean="0"/>
              <a:t>Key Storyboards</a:t>
            </a:r>
            <a:endParaRPr lang="en-GB" sz="5400" dirty="0"/>
          </a:p>
        </p:txBody>
      </p:sp>
      <p:pic>
        <p:nvPicPr>
          <p:cNvPr id="6" name="Picture 5"/>
          <p:cNvPicPr>
            <a:picLocks noChangeAspect="1"/>
          </p:cNvPicPr>
          <p:nvPr/>
        </p:nvPicPr>
        <p:blipFill rotWithShape="1">
          <a:blip r:embed="rId3"/>
          <a:srcRect l="60365" t="3502" r="1220" b="30000"/>
          <a:stretch/>
        </p:blipFill>
        <p:spPr>
          <a:xfrm>
            <a:off x="6102546" y="2348269"/>
            <a:ext cx="5829300" cy="3322615"/>
          </a:xfrm>
          <a:prstGeom prst="rect">
            <a:avLst/>
          </a:prstGeom>
        </p:spPr>
      </p:pic>
    </p:spTree>
    <p:extLst>
      <p:ext uri="{BB962C8B-B14F-4D97-AF65-F5344CB8AC3E}">
        <p14:creationId xmlns:p14="http://schemas.microsoft.com/office/powerpoint/2010/main" val="63848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2982"/>
            <a:ext cx="8534400" cy="1507067"/>
          </a:xfrm>
        </p:spPr>
        <p:txBody>
          <a:bodyPr/>
          <a:lstStyle/>
          <a:p>
            <a:r>
              <a:rPr lang="en-GB" dirty="0" smtClean="0"/>
              <a:t>What we achieved</a:t>
            </a:r>
            <a:endParaRPr lang="en-GB" dirty="0"/>
          </a:p>
        </p:txBody>
      </p:sp>
      <p:sp>
        <p:nvSpPr>
          <p:cNvPr id="3" name="Content Placeholder 2"/>
          <p:cNvSpPr>
            <a:spLocks noGrp="1"/>
          </p:cNvSpPr>
          <p:nvPr>
            <p:ph idx="1"/>
          </p:nvPr>
        </p:nvSpPr>
        <p:spPr>
          <a:xfrm>
            <a:off x="684212" y="2514600"/>
            <a:ext cx="8534400" cy="3615267"/>
          </a:xfrm>
        </p:spPr>
        <p:txBody>
          <a:bodyPr/>
          <a:lstStyle/>
          <a:p>
            <a:endParaRPr lang="en-GB" dirty="0"/>
          </a:p>
        </p:txBody>
      </p:sp>
    </p:spTree>
    <p:extLst>
      <p:ext uri="{BB962C8B-B14F-4D97-AF65-F5344CB8AC3E}">
        <p14:creationId xmlns:p14="http://schemas.microsoft.com/office/powerpoint/2010/main" val="313472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1082"/>
            <a:ext cx="8534400" cy="1507067"/>
          </a:xfrm>
        </p:spPr>
        <p:txBody>
          <a:bodyPr/>
          <a:lstStyle/>
          <a:p>
            <a:r>
              <a:rPr lang="en-GB" dirty="0" smtClean="0"/>
              <a:t>What we learnt </a:t>
            </a:r>
            <a:endParaRPr lang="en-GB" dirty="0"/>
          </a:p>
        </p:txBody>
      </p:sp>
      <p:sp>
        <p:nvSpPr>
          <p:cNvPr id="3" name="Content Placeholder 2"/>
          <p:cNvSpPr>
            <a:spLocks noGrp="1"/>
          </p:cNvSpPr>
          <p:nvPr>
            <p:ph idx="1"/>
          </p:nvPr>
        </p:nvSpPr>
        <p:spPr>
          <a:xfrm>
            <a:off x="684212" y="2190750"/>
            <a:ext cx="8534400" cy="3615267"/>
          </a:xfrm>
        </p:spPr>
        <p:txBody>
          <a:bodyPr/>
          <a:lstStyle/>
          <a:p>
            <a:r>
              <a:rPr lang="en-GB" dirty="0" smtClean="0"/>
              <a:t>Basics of searching algorithms;</a:t>
            </a:r>
          </a:p>
          <a:p>
            <a:r>
              <a:rPr lang="en-GB" dirty="0" smtClean="0"/>
              <a:t>Basics of sorting algorithms;</a:t>
            </a:r>
          </a:p>
          <a:p>
            <a:r>
              <a:rPr lang="en-GB" dirty="0" smtClean="0"/>
              <a:t>We improved our skills with ULM and storyboard making;</a:t>
            </a:r>
          </a:p>
          <a:p>
            <a:r>
              <a:rPr lang="en-GB" dirty="0" smtClean="0"/>
              <a:t>How to create a game program using </a:t>
            </a:r>
            <a:r>
              <a:rPr lang="en-GB" dirty="0" err="1" smtClean="0"/>
              <a:t>pygame</a:t>
            </a:r>
            <a:r>
              <a:rPr lang="en-GB" dirty="0" smtClean="0"/>
              <a:t>;</a:t>
            </a:r>
          </a:p>
          <a:p>
            <a:endParaRPr lang="en-GB" dirty="0"/>
          </a:p>
        </p:txBody>
      </p:sp>
    </p:spTree>
    <p:extLst>
      <p:ext uri="{BB962C8B-B14F-4D97-AF65-F5344CB8AC3E}">
        <p14:creationId xmlns:p14="http://schemas.microsoft.com/office/powerpoint/2010/main" val="326242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1082"/>
            <a:ext cx="8534400" cy="1507067"/>
          </a:xfrm>
        </p:spPr>
        <p:txBody>
          <a:bodyPr/>
          <a:lstStyle/>
          <a:p>
            <a:r>
              <a:rPr lang="en-GB" dirty="0" smtClean="0"/>
              <a:t>Problems we had </a:t>
            </a:r>
            <a:endParaRPr lang="en-GB" dirty="0"/>
          </a:p>
        </p:txBody>
      </p:sp>
      <p:sp>
        <p:nvSpPr>
          <p:cNvPr id="3" name="Content Placeholder 2"/>
          <p:cNvSpPr>
            <a:spLocks noGrp="1"/>
          </p:cNvSpPr>
          <p:nvPr>
            <p:ph idx="1"/>
          </p:nvPr>
        </p:nvSpPr>
        <p:spPr>
          <a:xfrm>
            <a:off x="684212" y="2286000"/>
            <a:ext cx="8534400" cy="3615267"/>
          </a:xfrm>
        </p:spPr>
        <p:txBody>
          <a:bodyPr/>
          <a:lstStyle/>
          <a:p>
            <a:r>
              <a:rPr lang="en-GB" dirty="0" smtClean="0"/>
              <a:t>Communication problems – in first weeks we had problems communicating and getting to know each other;</a:t>
            </a:r>
          </a:p>
          <a:p>
            <a:r>
              <a:rPr lang="en-GB" dirty="0" smtClean="0"/>
              <a:t>Time management – first weeks we putted off tasks that we needed to do and for that reason we had difficulties with program development;</a:t>
            </a:r>
            <a:endParaRPr lang="en-GB" dirty="0" smtClean="0"/>
          </a:p>
          <a:p>
            <a:r>
              <a:rPr lang="en-GB" dirty="0" smtClean="0"/>
              <a:t>Program problems  – we had problems with </a:t>
            </a:r>
            <a:r>
              <a:rPr lang="en-GB" dirty="0" smtClean="0"/>
              <a:t>searching algorithms</a:t>
            </a:r>
            <a:r>
              <a:rPr lang="en-GB" dirty="0" smtClean="0"/>
              <a:t>;</a:t>
            </a:r>
          </a:p>
          <a:p>
            <a:r>
              <a:rPr lang="en-GB" dirty="0"/>
              <a:t>Planning </a:t>
            </a:r>
            <a:r>
              <a:rPr lang="en-GB" dirty="0" smtClean="0"/>
              <a:t>– we did not plan how are we going to do our project.</a:t>
            </a:r>
            <a:endParaRPr lang="en-GB" dirty="0" smtClean="0"/>
          </a:p>
          <a:p>
            <a:endParaRPr lang="en-GB" dirty="0" smtClean="0"/>
          </a:p>
          <a:p>
            <a:endParaRPr lang="en-GB" dirty="0"/>
          </a:p>
        </p:txBody>
      </p:sp>
    </p:spTree>
    <p:extLst>
      <p:ext uri="{BB962C8B-B14F-4D97-AF65-F5344CB8AC3E}">
        <p14:creationId xmlns:p14="http://schemas.microsoft.com/office/powerpoint/2010/main" val="26611762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TotalTime>
  <Words>261</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Group c6 project </vt:lpstr>
      <vt:lpstr>Game idea   </vt:lpstr>
      <vt:lpstr>Planning </vt:lpstr>
      <vt:lpstr>PowerPoint Presentation</vt:lpstr>
      <vt:lpstr>What we achieved</vt:lpstr>
      <vt:lpstr>What we learnt </vt:lpstr>
      <vt:lpstr>Problems we had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c6 project</dc:title>
  <dc:creator>Troy Keeling</dc:creator>
  <cp:lastModifiedBy>Liveta Motiejunaite</cp:lastModifiedBy>
  <cp:revision>10</cp:revision>
  <dcterms:created xsi:type="dcterms:W3CDTF">2016-03-05T16:05:36Z</dcterms:created>
  <dcterms:modified xsi:type="dcterms:W3CDTF">2016-03-06T19:31:49Z</dcterms:modified>
</cp:coreProperties>
</file>