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7" r:id="rId2"/>
    <p:sldId id="333" r:id="rId3"/>
    <p:sldId id="340" r:id="rId4"/>
    <p:sldId id="349" r:id="rId5"/>
    <p:sldId id="351" r:id="rId6"/>
    <p:sldId id="348" r:id="rId7"/>
    <p:sldId id="352" r:id="rId8"/>
    <p:sldId id="355" r:id="rId9"/>
    <p:sldId id="343" r:id="rId10"/>
    <p:sldId id="353" r:id="rId11"/>
    <p:sldId id="346" r:id="rId12"/>
    <p:sldId id="345" r:id="rId13"/>
    <p:sldId id="354" r:id="rId14"/>
    <p:sldId id="330" r:id="rId15"/>
    <p:sldId id="325" r:id="rId16"/>
    <p:sldId id="326" r:id="rId17"/>
  </p:sldIdLst>
  <p:sldSz cx="9144000" cy="6858000" type="screen4x3"/>
  <p:notesSz cx="6858000" cy="9144000"/>
  <p:embeddedFontLst>
    <p:embeddedFont>
      <p:font typeface="맑은 고딕" pitchFamily="50" charset="-127"/>
      <p:regular r:id="rId19"/>
      <p:bold r:id="rId20"/>
    </p:embeddedFont>
    <p:embeddedFont>
      <p:font typeface="나눔고딕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5A7AE"/>
    <a:srgbClr val="40B895"/>
    <a:srgbClr val="39D3AE"/>
    <a:srgbClr val="FF9393"/>
    <a:srgbClr val="585858"/>
    <a:srgbClr val="A5E183"/>
    <a:srgbClr val="93DB6B"/>
    <a:srgbClr val="87FF2D"/>
    <a:srgbClr val="448420"/>
    <a:srgbClr val="00A0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5" autoAdjust="0"/>
    <p:restoredTop sz="76066" autoAdjust="0"/>
  </p:normalViewPr>
  <p:slideViewPr>
    <p:cSldViewPr>
      <p:cViewPr varScale="1">
        <p:scale>
          <a:sx n="51" d="100"/>
          <a:sy n="51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60244-9AB7-4374-B5D0-8268005D247A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87DC-5D88-45A5-A033-8AEF937DE9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852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안녕하십니까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 발표를 맡게 된 컴퓨터 학부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학번 박찬석입니다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조 발표를 시작하겠습니다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583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r>
              <a:rPr lang="en-US" altLang="ko-KR" baseline="0" dirty="0" smtClean="0"/>
              <a:t>(1_2)	</a:t>
            </a:r>
            <a:r>
              <a:rPr lang="ko-KR" altLang="en-US" baseline="0" dirty="0" smtClean="0"/>
              <a:t>이에 저희는 자체적으로 </a:t>
            </a:r>
            <a:r>
              <a:rPr lang="ko-KR" altLang="en-US" sz="1800" b="1" baseline="0" dirty="0" smtClean="0"/>
              <a:t>경로추적</a:t>
            </a:r>
            <a:r>
              <a:rPr lang="ko-KR" altLang="en-US" baseline="0" dirty="0" smtClean="0"/>
              <a:t> 할 수 있는 알고리즘을 개발하여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시각장애인이 어디에서 어디로 위치하고 있고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때문에 어느 경로로 이동 중임을 파악할 수 있게 되므로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그 상황에 맞는 음성 </a:t>
            </a:r>
            <a:r>
              <a:rPr lang="ko-KR" altLang="en-US" baseline="0" dirty="0" err="1" smtClean="0"/>
              <a:t>메세지를</a:t>
            </a:r>
            <a:r>
              <a:rPr lang="ko-KR" altLang="en-US" baseline="0" dirty="0" smtClean="0"/>
              <a:t> 제공할 수 있게 되는 것입니다</a:t>
            </a:r>
            <a:r>
              <a:rPr lang="en-US" altLang="ko-KR" baseline="0" dirty="0" smtClean="0"/>
              <a:t>.	</a:t>
            </a:r>
          </a:p>
          <a:p>
            <a:r>
              <a:rPr lang="en-US" altLang="ko-KR" baseline="0" dirty="0" smtClean="0"/>
              <a:t>	(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이때 경로추적의 기준이 되는 것은 시각장애인을 위해 설치된  </a:t>
            </a:r>
            <a:r>
              <a:rPr lang="ko-KR" altLang="en-US" b="1" baseline="0" dirty="0" smtClean="0"/>
              <a:t>점자블록</a:t>
            </a:r>
            <a:r>
              <a:rPr lang="ko-KR" altLang="en-US" baseline="0" dirty="0" smtClean="0"/>
              <a:t>으로서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경로추적은 점자 블록을 바탕으로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설계할 예정입니다</a:t>
            </a:r>
            <a:r>
              <a:rPr lang="en-US" altLang="ko-KR" baseline="0" dirty="0" smtClean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485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보호자용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보완하는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저희 조의 가장 약점이 </a:t>
            </a:r>
            <a:r>
              <a:rPr lang="en-US" altLang="ko-KR" dirty="0" smtClean="0"/>
              <a:t>UI</a:t>
            </a:r>
            <a:r>
              <a:rPr lang="en-US" altLang="ko-KR" baseline="0" dirty="0" smtClean="0"/>
              <a:t> &amp; UX</a:t>
            </a:r>
            <a:r>
              <a:rPr lang="ko-KR" altLang="en-US" baseline="0" dirty="0" smtClean="0"/>
              <a:t>라고 여겨졌는데요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마침 이번 </a:t>
            </a:r>
            <a:r>
              <a:rPr lang="en-US" altLang="ko-KR" baseline="0" dirty="0" smtClean="0"/>
              <a:t>SW</a:t>
            </a:r>
            <a:r>
              <a:rPr lang="ko-KR" altLang="en-US" baseline="0" dirty="0" smtClean="0"/>
              <a:t>연계전공과의 융합프로젝트를 통해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기획 및 디자인 부를 신설하였습니다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덕분에 </a:t>
            </a:r>
            <a:r>
              <a:rPr lang="ko-KR" altLang="en-US" baseline="0" dirty="0" err="1" smtClean="0"/>
              <a:t>안냅은</a:t>
            </a:r>
            <a:r>
              <a:rPr lang="ko-KR" altLang="en-US" baseline="0" dirty="0" smtClean="0"/>
              <a:t> 시각장애인의 지하철 이용 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이용과정의 처음부터 끝까지의 경로 및 실시간 위치를 </a:t>
            </a:r>
            <a:endParaRPr lang="en-US" altLang="ko-KR" baseline="0" dirty="0" smtClean="0"/>
          </a:p>
          <a:p>
            <a:r>
              <a:rPr lang="en-US" altLang="ko-KR" baseline="0" dirty="0" smtClean="0"/>
              <a:t>	DB</a:t>
            </a:r>
            <a:r>
              <a:rPr lang="ko-KR" altLang="en-US" baseline="0" dirty="0" smtClean="0"/>
              <a:t>와 서버를 통해</a:t>
            </a:r>
            <a:r>
              <a:rPr lang="en-US" altLang="ko-KR" baseline="0" dirty="0" smtClean="0"/>
              <a:t> </a:t>
            </a:r>
            <a:r>
              <a:rPr lang="ko-KR" altLang="en-US" b="1" baseline="0" dirty="0" smtClean="0"/>
              <a:t>보호자의 휴대폰으로 </a:t>
            </a:r>
            <a:r>
              <a:rPr lang="ko-KR" altLang="en-US" baseline="0" dirty="0" smtClean="0"/>
              <a:t>전송되고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모드로 로그인한 보호자는 해당 정보를 안내 받을 수 있게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때문에 이 부분과 관련한 시각적인 부분을 연계전공 두 분께서 주도적으로 담당하여 주실 계획으로 회의 중에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75649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또한 저희는 시각장애인들이 일반적인 이용상황 이외에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r>
              <a:rPr lang="ko-KR" altLang="en-US" dirty="0" smtClean="0"/>
              <a:t>실제로 발생할 수 있는 위험상황에 처해 있을 때에</a:t>
            </a:r>
            <a:r>
              <a:rPr lang="ko-KR" altLang="en-US" baseline="0" dirty="0" smtClean="0"/>
              <a:t> 기여할 수 있는 부분에 대한 고민을 해보았는데요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예를 들면 화재상황 발생시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역사에서 망 내에 위치한 시각장애인 위치를 파악하여 </a:t>
            </a:r>
            <a:endParaRPr lang="en-US" altLang="ko-KR" baseline="0" dirty="0" smtClean="0"/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해당 조치를 취할 수 있는 등의 기능을 담을 수 있을 것으로 기대하고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저희 최종 목표가 앞서 말씀 드렸듯 대구시도시철도공사에 저희 플랫폼을 직접 제안을 하는 것이며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 만약 그 것이 성공을 한다면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운영 주체 역시 도시철도공사가 되어야 하기 때문에 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추가적으로 관리자 모드를 개발할 계획으로 회의 중에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2573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기대효과 슬라이드 </a:t>
            </a:r>
            <a:r>
              <a:rPr lang="en-US" altLang="ko-KR" dirty="0" smtClean="0"/>
              <a:t>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0	</a:t>
            </a:r>
            <a:r>
              <a:rPr lang="ko-KR" altLang="en-US" dirty="0" smtClean="0"/>
              <a:t>저희의 궁극적인 목표는 보호자 없이도 안전하고 편리하게 이용할 수 있는 시각장애인을 위한 지하철 환경입니다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아주 공익성으로 충만한데요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때문에 목표달성을 위한 과제로서 저희는 대구시</a:t>
            </a:r>
            <a:r>
              <a:rPr lang="ko-KR" altLang="en-US" baseline="0" dirty="0" smtClean="0"/>
              <a:t> 도시철도공사에 제안한 사항을 승낙 받을 수 있기를 기원합니다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5399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기대효과 슬라이드 </a:t>
            </a:r>
            <a:r>
              <a:rPr lang="en-US" altLang="ko-KR" baseline="0" dirty="0" smtClean="0"/>
              <a:t>2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1, 2	</a:t>
            </a:r>
            <a:r>
              <a:rPr lang="ko-KR" altLang="en-US" baseline="0" dirty="0" smtClean="0"/>
              <a:t>성공적인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호선 개설과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또 올해 신설된 대구시 야구장으로 인해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  여느 해보다 대구시 지하철 이용률이 높을 것으로 예상되는 가운데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대구시 지하철 이용과 관련한 모범사례로 남겨질 수 있는 성공적인 프로젝트가 되기를 기대할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8825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68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조원 소개 및 역할에 대하여 안내 해드린 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저희 프로젝트 소개와 그 선정 배경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과제를 통해 달성코자 하는 목표에 대해 설명 드리고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상세기능 설명과 함께 기대효과를 끝으로 발표를 진행하겠습니다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778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조는 조장 장호영 학우를 필두로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저와 서민영 학우가 기술부를</a:t>
            </a:r>
            <a:r>
              <a:rPr lang="en-US" altLang="ko-KR" dirty="0" smtClean="0"/>
              <a:t>,</a:t>
            </a:r>
          </a:p>
          <a:p>
            <a:r>
              <a:rPr lang="en-US" altLang="ko-KR" baseline="0" dirty="0" smtClean="0"/>
              <a:t>	 </a:t>
            </a:r>
            <a:r>
              <a:rPr lang="ko-KR" altLang="en-US" baseline="0" dirty="0" smtClean="0"/>
              <a:t>또 김하경 학우와 </a:t>
            </a:r>
            <a:r>
              <a:rPr lang="ko-KR" altLang="en-US" baseline="0" dirty="0" err="1" smtClean="0"/>
              <a:t>김은채</a:t>
            </a:r>
            <a:r>
              <a:rPr lang="ko-KR" altLang="en-US" baseline="0" dirty="0" smtClean="0"/>
              <a:t> 학우가 디자인 부를 맡아 각 역할 수행하게 되겠습니다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0458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저희 조에서 이번 학기 간 진행할 프로젝트는 </a:t>
            </a: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안냅의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상용 서비스입니다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저희가 처음 </a:t>
            </a:r>
            <a:r>
              <a:rPr lang="ko-KR" altLang="en-US" dirty="0" err="1" smtClean="0"/>
              <a:t>안냅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시각장애인을 위한 지하철 음성안내서비스를 기획하게 된 이유는 다음과 같은데요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	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37600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en-US" altLang="ko-KR" baseline="0" dirty="0" smtClean="0"/>
          </a:p>
          <a:p>
            <a:r>
              <a:rPr lang="en-US" altLang="ko-KR" baseline="0" dirty="0" smtClean="0"/>
              <a:t>1	</a:t>
            </a:r>
            <a:r>
              <a:rPr lang="ko-KR" altLang="en-US" baseline="0" dirty="0" smtClean="0"/>
              <a:t>대구시에서 직접 설문한 통계에 따르면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장애인분들이 대중교통을 이용하는 불편사항 가운데 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대중교통이 불편 또는 위험하다는 답변이 과반을 넘는 다는 것을 알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2	</a:t>
            </a:r>
            <a:r>
              <a:rPr lang="ko-KR" altLang="en-US" baseline="0" dirty="0" smtClean="0"/>
              <a:t>이 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불편 이유 별 항목으로 들어가면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시각장애인분들의 대중교통 이용 시에는 </a:t>
            </a:r>
            <a:endParaRPr lang="en-US" altLang="ko-KR" baseline="0" dirty="0" smtClean="0"/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동반자가 있느냐 없느냐가 다른 구성원에 비해 매우 높다는 것에 저희는 주목하였습니다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424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	</a:t>
            </a:r>
            <a:r>
              <a:rPr lang="ko-KR" altLang="en-US" dirty="0" smtClean="0"/>
              <a:t>이에 저희가 설정한 궁극적인 목표는</a:t>
            </a:r>
            <a:r>
              <a:rPr lang="ko-KR" altLang="en-US" baseline="0" dirty="0" smtClean="0"/>
              <a:t> 시각장애인들이 보호자 없이도 안전하고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편리한 지하철이용을  지향하고자 하는 것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1, 2		</a:t>
            </a:r>
            <a:r>
              <a:rPr lang="ko-KR" altLang="en-US" baseline="0" dirty="0" smtClean="0"/>
              <a:t>적용 대상으로서 지하철을 이용하는 시각장애인과 그 가족 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보호자를</a:t>
            </a:r>
            <a:endParaRPr lang="en-US" altLang="ko-KR" baseline="0" dirty="0" smtClean="0"/>
          </a:p>
          <a:p>
            <a:r>
              <a:rPr lang="en-US" altLang="ko-KR" baseline="0" dirty="0" smtClean="0"/>
              <a:t>3		</a:t>
            </a:r>
            <a:r>
              <a:rPr lang="ko-KR" altLang="en-US" baseline="0" dirty="0" smtClean="0"/>
              <a:t>적용 범위로 대구시 지하철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 노선으로 선정하였습니다</a:t>
            </a:r>
            <a:r>
              <a:rPr lang="en-US" altLang="ko-KR" baseline="0" dirty="0" smtClean="0"/>
              <a:t>.	</a:t>
            </a:r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	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223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ko-KR" altLang="en-US" dirty="0" smtClean="0"/>
              <a:t>때문에 이번 한 학기 동안 저희가 진행할 과제는</a:t>
            </a:r>
            <a:endParaRPr lang="en-US" altLang="ko-KR" dirty="0" smtClean="0"/>
          </a:p>
          <a:p>
            <a:r>
              <a:rPr lang="en-US" altLang="ko-KR" baseline="0" dirty="0" smtClean="0"/>
              <a:t>		</a:t>
            </a:r>
            <a:r>
              <a:rPr lang="ko-KR" altLang="en-US" b="1" baseline="0" dirty="0" err="1" smtClean="0"/>
              <a:t>안냅</a:t>
            </a:r>
            <a:r>
              <a:rPr lang="ko-KR" altLang="en-US" b="1" baseline="0" dirty="0" smtClean="0"/>
              <a:t> 어플리케이</a:t>
            </a:r>
            <a:r>
              <a:rPr lang="ko-KR" altLang="en-US" baseline="0" dirty="0" smtClean="0"/>
              <a:t>션 제작하여  대구시 지하철 </a:t>
            </a:r>
            <a:r>
              <a:rPr lang="en-US" altLang="ko-KR" b="1" baseline="0" dirty="0" smtClean="0"/>
              <a:t>2</a:t>
            </a:r>
            <a:r>
              <a:rPr lang="ko-KR" altLang="en-US" b="1" baseline="0" dirty="0" smtClean="0"/>
              <a:t>개 역사를 선정하여 </a:t>
            </a:r>
            <a:r>
              <a:rPr lang="ko-KR" altLang="en-US" baseline="0" dirty="0" smtClean="0"/>
              <a:t>모델링 한 후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		</a:t>
            </a:r>
            <a:r>
              <a:rPr lang="ko-KR" altLang="en-US" baseline="0" dirty="0" smtClean="0"/>
              <a:t>실험한 결과를 바탕으로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대구시 도시철도공사에 </a:t>
            </a:r>
            <a:r>
              <a:rPr lang="ko-KR" altLang="en-US" b="1" baseline="0" dirty="0" smtClean="0"/>
              <a:t>직접 제안서</a:t>
            </a:r>
            <a:r>
              <a:rPr lang="ko-KR" altLang="en-US" baseline="0" dirty="0" smtClean="0"/>
              <a:t>를 제출하는 것까지가 되겠습니다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 최종발표 때는 저희가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역사를 직접 사용하는 시연 영상을 제작하여 상영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또는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비콘을</a:t>
            </a:r>
            <a:r>
              <a:rPr lang="ko-KR" altLang="en-US" baseline="0" dirty="0" smtClean="0"/>
              <a:t> 이 곳에 직접 설치하여 간단하게 구동시켜 보일 수 있도록 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320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8786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(1_1)</a:t>
            </a:r>
            <a:r>
              <a:rPr lang="ko-KR" altLang="en-US" dirty="0" smtClean="0"/>
              <a:t>이제 </a:t>
            </a:r>
            <a:r>
              <a:rPr lang="ko-KR" altLang="en-US" dirty="0" err="1" smtClean="0"/>
              <a:t>안냅의</a:t>
            </a:r>
            <a:r>
              <a:rPr lang="ko-KR" altLang="en-US" dirty="0" smtClean="0"/>
              <a:t> 개발에 대한 설명을 드리겠습니다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저희가 최초에 구상한 어플리케이션 동작 모드에는 시각장애인모드와</a:t>
            </a:r>
            <a:r>
              <a:rPr lang="ko-KR" altLang="en-US" baseline="0" dirty="0" smtClean="0"/>
              <a:t> 그 보호자를 위한 모드가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이 때 시각장애인 에게는 </a:t>
            </a:r>
            <a:r>
              <a:rPr lang="ko-KR" altLang="en-US" baseline="0" dirty="0" err="1" smtClean="0"/>
              <a:t>비콘이</a:t>
            </a:r>
            <a:r>
              <a:rPr lang="ko-KR" altLang="en-US" baseline="0" dirty="0" smtClean="0"/>
              <a:t> 위치한 장소에 도달했을 때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그 위치를 인식하고 그에 맞는 음성 안내를 서비스하는 것 이였습니다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예를 들면 다음과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음성메세지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와 같은데요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하지만 이 것은 시각 장애인에게 그 위치를 인지 시켜주는 것 외에는 그 한계가 명확하다는 피드백이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(1_2)	</a:t>
            </a:r>
            <a:r>
              <a:rPr lang="ko-KR" altLang="en-US" baseline="0" dirty="0" smtClean="0"/>
              <a:t>이에 저희는 자체적으로 경로추적 할 수 있는 알고리즘을 개발하여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시각장애인이 어디에서 어디로 위치하고 있고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때문에 어느 경로로 이동 중임을 파악할 수 있게 되므로</a:t>
            </a:r>
            <a:endParaRPr lang="en-US" altLang="ko-KR" baseline="0" dirty="0" smtClean="0"/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그 상황에 맞는 음성 </a:t>
            </a:r>
            <a:r>
              <a:rPr lang="ko-KR" altLang="en-US" baseline="0" dirty="0" err="1" smtClean="0"/>
              <a:t>메세지를</a:t>
            </a:r>
            <a:r>
              <a:rPr lang="ko-KR" altLang="en-US" baseline="0" dirty="0" smtClean="0"/>
              <a:t> 제공할 수 있게 되는 것입니다</a:t>
            </a:r>
            <a:r>
              <a:rPr lang="en-US" altLang="ko-KR" baseline="0" dirty="0" smtClean="0"/>
              <a:t>.	</a:t>
            </a:r>
          </a:p>
          <a:p>
            <a:r>
              <a:rPr lang="en-US" altLang="ko-KR" baseline="0" dirty="0" smtClean="0"/>
              <a:t>	(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이때 경로추적의 기준이 되는 것은 시각장애인을 위해 설치된  점자블록으로서</a:t>
            </a:r>
            <a:r>
              <a:rPr lang="en-US" altLang="ko-KR" baseline="0" dirty="0" smtClean="0"/>
              <a:t>, </a:t>
            </a:r>
          </a:p>
          <a:p>
            <a:r>
              <a:rPr lang="en-US" altLang="ko-KR" baseline="0" dirty="0" smtClean="0"/>
              <a:t>	</a:t>
            </a:r>
            <a:r>
              <a:rPr lang="ko-KR" altLang="en-US" baseline="0" dirty="0" smtClean="0"/>
              <a:t>경로추적은 점자 블록을 바탕으로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설계할 예정입니다</a:t>
            </a:r>
            <a:r>
              <a:rPr lang="en-US" altLang="ko-KR" baseline="0" dirty="0" smtClean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739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77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491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774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604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0042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37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215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90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58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66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2016-03-15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301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53E433F-F244-45AB-A308-7265F86F2A7B}" type="datetimeFigureOut">
              <a:rPr lang="ko-KR" altLang="en-US" smtClean="0"/>
              <a:pPr/>
              <a:t>2016-03-15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286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6" Type="http://schemas.openxmlformats.org/officeDocument/2006/relationships/image" Target="../media/image11.jpeg"/><Relationship Id="rId5" Type="http://schemas.openxmlformats.org/officeDocument/2006/relationships/image" Target="../media/image14.png"/><Relationship Id="rId4" Type="http://schemas.microsoft.com/office/2007/relationships/media" Target="../media/media1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1052736"/>
            <a:ext cx="6336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시각장애인을 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위한 </a:t>
            </a:r>
            <a:endParaRPr lang="en-US" altLang="ko-KR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지하철 안내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앱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안냅</a:t>
            </a:r>
            <a:r>
              <a:rPr lang="ko-KR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endParaRPr lang="en-US" altLang="ko-KR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With Beacon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0192" y="4653136"/>
            <a:ext cx="633670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500" b="1" dirty="0"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2010105090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장호영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2010105044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박찬석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2013105112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서민영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2014064010 </a:t>
            </a:r>
            <a:r>
              <a:rPr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김은채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2014064013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김하경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6" name="그림 5" descr="noun_216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331792"/>
            <a:ext cx="2897408" cy="28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332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1628800"/>
            <a:ext cx="3599987" cy="359998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965" y="914302"/>
            <a:ext cx="605222" cy="7144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9992" y="2714295"/>
            <a:ext cx="605222" cy="7144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4208" y="1052736"/>
            <a:ext cx="1609725" cy="441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2352" y="52940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3418" y="5877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783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79613"/>
            <a:ext cx="4733945" cy="2880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19364" y="52940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1933665"/>
            <a:ext cx="378878" cy="363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7895" y="1565920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1180" y="3652297"/>
            <a:ext cx="378878" cy="3630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09524" y="3372446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52352" y="52940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016" y="2978499"/>
            <a:ext cx="4063400" cy="8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06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71800" y="1844824"/>
            <a:ext cx="2857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90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990" y="1895598"/>
            <a:ext cx="1504950" cy="2505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1794" y="2250615"/>
            <a:ext cx="3821120" cy="17950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2453" y="510792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28338" y="51079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560" y="2702858"/>
            <a:ext cx="809738" cy="8573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978204">
            <a:off x="6132389" y="1724909"/>
            <a:ext cx="809738" cy="857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08304" y="1581781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시각 장애인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사진 또는 </a:t>
            </a:r>
            <a:r>
              <a:rPr lang="ko-KR" altLang="en-US" dirty="0" err="1" smtClean="0"/>
              <a:t>피토그램</a:t>
            </a:r>
            <a:r>
              <a:rPr lang="en-US" altLang="ko-KR" dirty="0" smtClean="0"/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440838">
            <a:off x="6220671" y="2775259"/>
            <a:ext cx="809738" cy="857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8234" y="301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보호자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440589">
            <a:off x="6220672" y="4125564"/>
            <a:ext cx="809738" cy="857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8235" y="43695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212509" y="51079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9106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228098" y="328822"/>
            <a:ext cx="4631934" cy="480131"/>
            <a:chOff x="5363945" y="2045197"/>
            <a:chExt cx="1723927" cy="480131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5363945" y="2074461"/>
              <a:ext cx="45719" cy="450867"/>
            </a:xfrm>
            <a:prstGeom prst="roundRect">
              <a:avLst/>
            </a:prstGeom>
            <a:solidFill>
              <a:srgbClr val="40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rgbClr val="40B895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09664" y="2045197"/>
              <a:ext cx="1678208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기대 효과</a:t>
              </a:r>
              <a:r>
                <a:rPr lang="ko-KR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endPara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7984" y="4005064"/>
            <a:ext cx="4244990" cy="25172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1412776"/>
            <a:ext cx="4536504" cy="2205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94181" y="39782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08304" y="32628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9470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228098" y="328822"/>
            <a:ext cx="4631934" cy="480131"/>
            <a:chOff x="5363945" y="2045197"/>
            <a:chExt cx="1723927" cy="480131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363945" y="2074461"/>
              <a:ext cx="45719" cy="450867"/>
            </a:xfrm>
            <a:prstGeom prst="roundRect">
              <a:avLst/>
            </a:prstGeom>
            <a:solidFill>
              <a:srgbClr val="40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rgbClr val="40B895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409664" y="2045197"/>
              <a:ext cx="1678208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개발 일정</a:t>
              </a:r>
              <a:endPara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32890"/>
            <a:ext cx="9144000" cy="450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0057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774404" y="1450975"/>
            <a:ext cx="4533900" cy="3959225"/>
          </a:xfrm>
        </p:spPr>
        <p:txBody>
          <a:bodyPr>
            <a:normAutofit fontScale="90000"/>
          </a:bodyPr>
          <a:lstStyle/>
          <a:p>
            <a:r>
              <a:rPr lang="en-US" altLang="ko-KR" sz="72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uestions</a:t>
            </a:r>
            <a:br>
              <a:rPr lang="en-US" altLang="ko-KR" sz="72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</a:br>
            <a:r>
              <a:rPr lang="en-US" altLang="ko-KR" sz="72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	&amp;</a:t>
            </a:r>
            <a:br>
              <a:rPr lang="en-US" altLang="ko-KR" sz="72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</a:br>
            <a:r>
              <a:rPr lang="en-US" altLang="ko-KR" sz="7200" dirty="0" smtClean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	answers</a:t>
            </a:r>
            <a:endParaRPr lang="ko-KR" altLang="en-US" sz="7200" dirty="0"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4254" y="1752600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5128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19872" y="2564904"/>
            <a:ext cx="18357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목차</a:t>
            </a:r>
            <a:endParaRPr lang="ko-KR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424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>
            <a:solidFill>
              <a:srgbClr val="CFCF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228098" y="328822"/>
            <a:ext cx="4631934" cy="480131"/>
            <a:chOff x="5363945" y="2045197"/>
            <a:chExt cx="1723927" cy="48013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363945" y="2074461"/>
              <a:ext cx="45719" cy="450867"/>
            </a:xfrm>
            <a:prstGeom prst="roundRect">
              <a:avLst/>
            </a:prstGeom>
            <a:solidFill>
              <a:srgbClr val="40B8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rgbClr val="40B895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409664" y="2045197"/>
              <a:ext cx="1678208" cy="480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ko-KR" altLang="en-US" sz="2800" b="1" dirty="0" smtClean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역할 분담</a:t>
              </a:r>
              <a:endParaRPr lang="ko-KR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94924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990" y="1895598"/>
            <a:ext cx="1504950" cy="2505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1794" y="2250615"/>
            <a:ext cx="3821120" cy="17950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2453" y="510792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28338" y="51079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4560" y="2702858"/>
            <a:ext cx="809738" cy="8573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9978204">
            <a:off x="6132389" y="1724909"/>
            <a:ext cx="809738" cy="857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08304" y="1581781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시각 장애인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사진 또는 </a:t>
            </a:r>
            <a:r>
              <a:rPr lang="ko-KR" altLang="en-US" dirty="0" err="1" smtClean="0"/>
              <a:t>피토그램</a:t>
            </a:r>
            <a:r>
              <a:rPr lang="en-US" altLang="ko-KR" dirty="0" smtClean="0"/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1440838">
            <a:off x="6220671" y="2775259"/>
            <a:ext cx="809738" cy="857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8234" y="30192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보호자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440589">
            <a:off x="6220672" y="4125564"/>
            <a:ext cx="809738" cy="857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8235" y="43695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212509" y="51079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172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903" y="1772816"/>
            <a:ext cx="912009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07332" y="3335571"/>
            <a:ext cx="4972744" cy="16956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0800000">
            <a:off x="225995" y="1052736"/>
            <a:ext cx="7935417" cy="4134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7624" y="17728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1 , </a:t>
            </a:r>
            <a:r>
              <a:rPr lang="ko-KR" altLang="en-US" dirty="0" smtClean="0"/>
              <a:t>그림화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52292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2, </a:t>
            </a:r>
            <a:r>
              <a:rPr lang="ko-KR" altLang="en-US" dirty="0" smtClean="0"/>
              <a:t>그림화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0076" y="4077072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&lt;- (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908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noun_216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432" y="1729515"/>
            <a:ext cx="2897408" cy="28974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3888" y="493210"/>
            <a:ext cx="2600688" cy="36771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58324" y="493210"/>
            <a:ext cx="2210108" cy="3667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124" y="61162"/>
            <a:ext cx="403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적용 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시각 장애인 및 그 보호자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4160847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적용 범위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대구시 지하철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노선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18536" y="4588668"/>
            <a:ext cx="5292080" cy="21903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0936" y="12687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54964" y="12687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31840" y="6165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662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3928" y="361725"/>
            <a:ext cx="5040560" cy="5844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2352" y="52940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8556" y="62059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074" y="1537881"/>
            <a:ext cx="3781859" cy="34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60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165439"/>
            <a:ext cx="5412621" cy="25407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3526122" y="2845441"/>
            <a:ext cx="809738" cy="8573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9801" y="3988744"/>
            <a:ext cx="4559749" cy="26977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1520" y="748474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Bluetooth 4.0 (BLE)	</a:t>
            </a:r>
          </a:p>
          <a:p>
            <a:pPr fontAlgn="base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32-bit ARM® Cortex®-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M0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fontAlgn="base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Firmware Version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v1.1.0801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fontAlgn="base"/>
            <a:r>
              <a:rPr lang="en-US" altLang="ko-KR" sz="2000" dirty="0" err="1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Tx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Power –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9db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fontAlgn="base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Interval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546.25ms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52120" y="902362"/>
            <a:ext cx="4572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sz="1700" dirty="0" err="1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안드로이드</a:t>
            </a:r>
            <a:r>
              <a:rPr lang="ko-KR" altLang="en-US" sz="170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SDK 4.3 (</a:t>
            </a:r>
            <a:r>
              <a:rPr lang="en-US" altLang="ko-KR" sz="1700" dirty="0" err="1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JellyBean</a:t>
            </a:r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</a:p>
          <a:p>
            <a:pPr fontAlgn="base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LEVEL : 17</a:t>
            </a:r>
          </a:p>
          <a:p>
            <a:pPr fontAlgn="base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ADT : 21 </a:t>
            </a:r>
          </a:p>
          <a:p>
            <a:pPr fontAlgn="base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Compiler Level : 1.6</a:t>
            </a:r>
          </a:p>
          <a:p>
            <a:pPr fontAlgn="base"/>
            <a:r>
              <a:rPr lang="en-US" altLang="ko-KR" sz="170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Text file encoding : UTF-8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87824" y="4725144"/>
            <a:ext cx="208823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JAVA eclipse </a:t>
            </a: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mars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JDK </a:t>
            </a: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1.6.0_20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JRE6 </a:t>
            </a:r>
            <a:endParaRPr lang="en-US" altLang="ko-KR" kern="0" dirty="0">
              <a:solidFill>
                <a:schemeClr val="bg2">
                  <a:lumMod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58000" y="4969858"/>
            <a:ext cx="2329484" cy="932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MySQL</a:t>
            </a: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:	</a:t>
            </a:r>
            <a:endParaRPr lang="en-US" altLang="ko-KR" kern="0" dirty="0" smtClean="0">
              <a:solidFill>
                <a:schemeClr val="bg2">
                  <a:lumMod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 err="1" smtClean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Ver</a:t>
            </a:r>
            <a:r>
              <a:rPr lang="en-US" altLang="ko-KR" kern="0" dirty="0" smtClean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12.12 </a:t>
            </a:r>
            <a:r>
              <a:rPr lang="en-US" altLang="ko-KR" kern="0" dirty="0" err="1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Distrib</a:t>
            </a:r>
            <a:r>
              <a:rPr lang="en-US" altLang="ko-KR" kern="0" dirty="0">
                <a:solidFill>
                  <a:schemeClr val="bg2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5.0.77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1229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0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xmlns="" r:embed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1837649" y="5114995"/>
            <a:ext cx="609600" cy="609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1537881"/>
            <a:ext cx="3781859" cy="34919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0032" y="1483639"/>
            <a:ext cx="3899350" cy="36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6216" y="40466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뒷장이랑 연결됨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29145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28859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6797" y="58405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3275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207</Words>
  <Application>Microsoft Office PowerPoint</Application>
  <PresentationFormat>화면 슬라이드 쇼(4:3)</PresentationFormat>
  <Paragraphs>163</Paragraphs>
  <Slides>16</Slides>
  <Notes>15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Arial</vt:lpstr>
      <vt:lpstr>조선일보명조</vt:lpstr>
      <vt:lpstr>맑은 고딕</vt:lpstr>
      <vt:lpstr>나눔고딕</vt:lpstr>
      <vt:lpstr>-윤고딕330</vt:lpstr>
      <vt:lpstr>서울남산체 B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uestions  &amp;  answers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이용섭</dc:creator>
  <cp:lastModifiedBy>user</cp:lastModifiedBy>
  <cp:revision>312</cp:revision>
  <dcterms:created xsi:type="dcterms:W3CDTF">2012-02-11T12:04:15Z</dcterms:created>
  <dcterms:modified xsi:type="dcterms:W3CDTF">2016-03-15T08:50:15Z</dcterms:modified>
</cp:coreProperties>
</file>