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3" r:id="rId4"/>
    <p:sldId id="257" r:id="rId5"/>
    <p:sldId id="264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ED8F-8B1C-4329-AC48-7A326F919BCE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10BB-EAA0-4562-BE00-A81CEE515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10BB-EAA0-4562-BE00-A81CEE515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8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9B12-04C7-4BF4-A6A1-E5891F3B3672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BB9-14E8-4463-8CB1-03990CC490E7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6C3-B945-4E74-A7C0-9A85811D3993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472E-21C4-4C66-9A57-451ED6A071A0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775D-AE26-483D-9326-D72D39E59B7C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91A2-0572-431A-B588-D73D478583E8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DCBB-95FA-4780-8F90-C487C521605E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E756-F80C-4EAA-840D-8D7A593DF7DF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5C4-7104-400F-A5CD-FE183B8B013E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682-8A32-4CF1-9699-77D9574C3EE3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21F-0F07-4F93-BBFB-6D37C3BC78D3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9E1-110A-493C-90FA-A910C507CC32}" type="datetime1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종합설계프로젝트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(SW</a:t>
            </a:r>
            <a:r>
              <a:rPr lang="ko-KR" altLang="en-US" smtClean="0"/>
              <a:t>융합프로젝트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2016</a:t>
            </a:r>
            <a:r>
              <a:rPr lang="ko-KR" altLang="en-US" smtClean="0">
                <a:solidFill>
                  <a:schemeClr val="tx2"/>
                </a:solidFill>
              </a:rPr>
              <a:t>년 </a:t>
            </a:r>
            <a:r>
              <a:rPr lang="en-US" altLang="ko-KR" dirty="0" smtClean="0">
                <a:solidFill>
                  <a:schemeClr val="tx2"/>
                </a:solidFill>
              </a:rPr>
              <a:t>1</a:t>
            </a:r>
            <a:r>
              <a:rPr lang="ko-KR" altLang="en-US" smtClean="0">
                <a:solidFill>
                  <a:schemeClr val="tx2"/>
                </a:solidFill>
              </a:rPr>
              <a:t>학기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고석주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smtClean="0">
                <a:solidFill>
                  <a:schemeClr val="tx2"/>
                </a:solidFill>
              </a:rPr>
              <a:t>이호경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smtClean="0">
                <a:solidFill>
                  <a:schemeClr val="tx2"/>
                </a:solidFill>
              </a:rPr>
              <a:t>조규철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 진행 방식</a:t>
            </a:r>
            <a:endParaRPr lang="en-US" altLang="ko-KR" dirty="0" smtClean="0"/>
          </a:p>
          <a:p>
            <a:r>
              <a:rPr lang="ko-KR" altLang="en-US" dirty="0" smtClean="0"/>
              <a:t>팀 구성 </a:t>
            </a:r>
            <a:r>
              <a:rPr lang="en-US" altLang="ko-KR" dirty="0" smtClean="0"/>
              <a:t>(</a:t>
            </a:r>
            <a:r>
              <a:rPr lang="ko-KR" altLang="en-US" smtClean="0"/>
              <a:t>융합팀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중국</a:t>
            </a:r>
            <a:r>
              <a:rPr lang="en-US" altLang="ko-KR" dirty="0" smtClean="0"/>
              <a:t>/</a:t>
            </a:r>
            <a:r>
              <a:rPr lang="ko-KR" altLang="en-US" smtClean="0"/>
              <a:t>통지대 수행팀 선정</a:t>
            </a:r>
            <a:endParaRPr lang="en-US" altLang="ko-KR" dirty="0" smtClean="0"/>
          </a:p>
          <a:p>
            <a:r>
              <a:rPr lang="en-US" altLang="ko-KR" dirty="0" err="1" smtClean="0"/>
              <a:t>Gitbub</a:t>
            </a:r>
            <a:r>
              <a:rPr lang="en-US" altLang="ko-KR" dirty="0" smtClean="0"/>
              <a:t> </a:t>
            </a:r>
            <a:r>
              <a:rPr lang="ko-KR" altLang="en-US" smtClean="0"/>
              <a:t>등 사용 안내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운영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합반 수업 </a:t>
            </a:r>
            <a:r>
              <a:rPr lang="en-US" altLang="ko-KR" dirty="0"/>
              <a:t>(3</a:t>
            </a:r>
            <a:r>
              <a:rPr lang="ko-KR" altLang="en-US"/>
              <a:t>개 분반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종합설계프로젝트</a:t>
            </a:r>
            <a:r>
              <a:rPr lang="en-US" altLang="ko-KR" dirty="0"/>
              <a:t>2(ITEC402-006): </a:t>
            </a:r>
            <a:r>
              <a:rPr lang="ko-KR" altLang="en-US" smtClean="0"/>
              <a:t>고석주</a:t>
            </a:r>
            <a:r>
              <a:rPr lang="en-US" altLang="ko-KR" dirty="0" smtClean="0"/>
              <a:t>(30)</a:t>
            </a:r>
            <a:endParaRPr lang="en-US" altLang="ko-KR" dirty="0"/>
          </a:p>
          <a:p>
            <a:pPr lvl="1"/>
            <a:r>
              <a:rPr lang="ko-KR" altLang="en-US" dirty="0"/>
              <a:t>종합설계프로젝트</a:t>
            </a:r>
            <a:r>
              <a:rPr lang="en-US" altLang="ko-KR" dirty="0"/>
              <a:t>2(ITEC402-007): </a:t>
            </a:r>
            <a:r>
              <a:rPr lang="ko-KR" altLang="en-US" smtClean="0"/>
              <a:t>이호경</a:t>
            </a:r>
            <a:r>
              <a:rPr lang="en-US" altLang="ko-KR" dirty="0" smtClean="0"/>
              <a:t>(17)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  <a:r>
              <a:rPr lang="ko-KR" altLang="en-US"/>
              <a:t>융합프로젝트</a:t>
            </a:r>
            <a:r>
              <a:rPr lang="en-US" altLang="ko-KR" dirty="0"/>
              <a:t>(COMP600-001): </a:t>
            </a:r>
            <a:r>
              <a:rPr lang="ko-KR" altLang="en-US" smtClean="0"/>
              <a:t>조규철</a:t>
            </a:r>
            <a:r>
              <a:rPr lang="en-US" altLang="ko-KR" dirty="0" smtClean="0"/>
              <a:t>(30)</a:t>
            </a:r>
            <a:endParaRPr lang="en-US" altLang="ko-KR" dirty="0"/>
          </a:p>
          <a:p>
            <a:r>
              <a:rPr lang="ko-KR" altLang="en-US" dirty="0" err="1" smtClean="0"/>
              <a:t>팀단위</a:t>
            </a:r>
            <a:r>
              <a:rPr lang="ko-KR" altLang="en-US" dirty="0" smtClean="0"/>
              <a:t> 프로젝트 </a:t>
            </a:r>
            <a:r>
              <a:rPr lang="en-US" altLang="ko-KR" dirty="0" smtClean="0"/>
              <a:t>(</a:t>
            </a:r>
            <a:r>
              <a:rPr lang="ko-KR" altLang="en-US" smtClean="0"/>
              <a:t>작품개발</a:t>
            </a:r>
            <a:r>
              <a:rPr lang="en-US" altLang="ko-KR" dirty="0" smtClean="0"/>
              <a:t>)</a:t>
            </a:r>
            <a:r>
              <a:rPr lang="ko-KR" altLang="en-US" smtClean="0"/>
              <a:t>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구성</a:t>
            </a:r>
            <a:r>
              <a:rPr lang="en-US" altLang="ko-KR" dirty="0" smtClean="0"/>
              <a:t>: 5</a:t>
            </a:r>
            <a:r>
              <a:rPr lang="ko-KR" altLang="en-US" smtClean="0"/>
              <a:t>명 내외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주제</a:t>
            </a:r>
            <a:r>
              <a:rPr lang="en-US" altLang="ko-KR" dirty="0" smtClean="0"/>
              <a:t>: SW </a:t>
            </a:r>
            <a:r>
              <a:rPr lang="ko-KR" altLang="en-US" smtClean="0"/>
              <a:t>개발 </a:t>
            </a:r>
            <a:r>
              <a:rPr lang="en-US" altLang="ko-KR" dirty="0" smtClean="0"/>
              <a:t>(HW </a:t>
            </a:r>
            <a:r>
              <a:rPr lang="ko-KR" altLang="en-US" smtClean="0"/>
              <a:t>연계 권장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수행기간</a:t>
            </a:r>
            <a:r>
              <a:rPr lang="en-US" altLang="ko-KR" dirty="0" smtClean="0"/>
              <a:t>: 3</a:t>
            </a:r>
            <a:r>
              <a:rPr lang="ko-KR" altLang="en-US" smtClean="0"/>
              <a:t>월</a:t>
            </a:r>
            <a:r>
              <a:rPr lang="en-US" altLang="ko-KR" dirty="0" smtClean="0"/>
              <a:t>~6</a:t>
            </a:r>
            <a:r>
              <a:rPr lang="ko-KR" altLang="en-US" smtClean="0"/>
              <a:t>월초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6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성적 평가 비율 </a:t>
            </a:r>
            <a:r>
              <a:rPr lang="en-US" altLang="ko-KR" dirty="0" smtClean="0"/>
              <a:t>(</a:t>
            </a:r>
            <a:r>
              <a:rPr lang="ko-KR" altLang="en-US" smtClean="0"/>
              <a:t>팀단위 평가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출석</a:t>
            </a:r>
            <a:r>
              <a:rPr lang="en-US" altLang="ko-KR" dirty="0" smtClean="0"/>
              <a:t>(10%), </a:t>
            </a:r>
            <a:r>
              <a:rPr lang="ko-KR" altLang="en-US" smtClean="0"/>
              <a:t>교수평가</a:t>
            </a:r>
            <a:r>
              <a:rPr lang="en-US" altLang="ko-KR" dirty="0" smtClean="0"/>
              <a:t>(30%) </a:t>
            </a:r>
          </a:p>
          <a:p>
            <a:pPr lvl="1"/>
            <a:r>
              <a:rPr lang="ko-KR" altLang="en-US" dirty="0" err="1" smtClean="0"/>
              <a:t>팀간평가</a:t>
            </a:r>
            <a:r>
              <a:rPr lang="en-US" altLang="ko-KR" dirty="0" smtClean="0"/>
              <a:t>(30%), </a:t>
            </a:r>
            <a:r>
              <a:rPr lang="ko-KR" altLang="en-US" smtClean="0"/>
              <a:t>팀원평가</a:t>
            </a:r>
            <a:r>
              <a:rPr lang="en-US" altLang="ko-KR" dirty="0" smtClean="0"/>
              <a:t>(30%)</a:t>
            </a:r>
          </a:p>
          <a:p>
            <a:r>
              <a:rPr lang="ko-KR" altLang="en-US" dirty="0"/>
              <a:t>성적 부여  방식</a:t>
            </a:r>
            <a:endParaRPr lang="en-US" altLang="ko-KR" dirty="0"/>
          </a:p>
          <a:p>
            <a:pPr lvl="1"/>
            <a:r>
              <a:rPr lang="ko-KR" altLang="en-US" dirty="0" smtClean="0"/>
              <a:t>성적 부여는 </a:t>
            </a:r>
            <a:r>
              <a:rPr lang="ko-KR" altLang="en-US" dirty="0" err="1" smtClean="0"/>
              <a:t>팀단위로</a:t>
            </a:r>
            <a:r>
              <a:rPr lang="ko-KR" altLang="en-US" dirty="0" smtClean="0"/>
              <a:t> 하되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smtClean="0"/>
              <a:t>성적 </a:t>
            </a:r>
            <a:r>
              <a:rPr lang="ko-KR" altLang="en-US" dirty="0"/>
              <a:t>등급은 </a:t>
            </a:r>
            <a:r>
              <a:rPr lang="en-US" altLang="ko-KR" dirty="0" smtClean="0"/>
              <a:t>3</a:t>
            </a:r>
            <a:r>
              <a:rPr lang="ko-KR" altLang="en-US" smtClean="0"/>
              <a:t>개 분반별로 부여 </a:t>
            </a:r>
            <a:r>
              <a:rPr lang="en-US" altLang="ko-KR" dirty="0" smtClean="0"/>
              <a:t>(</a:t>
            </a:r>
            <a:r>
              <a:rPr lang="ko-KR" altLang="en-US" smtClean="0"/>
              <a:t>상대평가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ko-KR" altLang="en-US"/>
              <a:t>학점 </a:t>
            </a:r>
            <a:r>
              <a:rPr lang="ko-KR" altLang="en-US" smtClean="0"/>
              <a:t>비율</a:t>
            </a:r>
            <a:r>
              <a:rPr lang="en-US" altLang="ko-KR" dirty="0" smtClean="0"/>
              <a:t>: 40</a:t>
            </a:r>
            <a:r>
              <a:rPr lang="en-US" altLang="ko-KR" dirty="0"/>
              <a:t>% </a:t>
            </a:r>
            <a:r>
              <a:rPr lang="ko-KR" altLang="en-US"/>
              <a:t>이하</a:t>
            </a:r>
            <a:endParaRPr lang="en-US" altLang="ko-KR" dirty="0" smtClean="0"/>
          </a:p>
          <a:p>
            <a:r>
              <a:rPr lang="ko-KR" altLang="en-US" dirty="0" smtClean="0"/>
              <a:t>세부 </a:t>
            </a:r>
            <a:r>
              <a:rPr lang="ko-KR" altLang="en-US" dirty="0"/>
              <a:t>평가기준은 별첨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2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팀구성</a:t>
            </a:r>
            <a:r>
              <a:rPr lang="ko-KR" altLang="en-US" dirty="0" smtClean="0"/>
              <a:t> 및 주제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팀당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smtClean="0"/>
              <a:t>명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컴퓨터학부 </a:t>
            </a:r>
            <a:r>
              <a:rPr lang="en-US" altLang="ko-KR" dirty="0" smtClean="0"/>
              <a:t>3</a:t>
            </a:r>
            <a:r>
              <a:rPr lang="ko-KR" altLang="en-US" smtClean="0"/>
              <a:t>명 </a:t>
            </a:r>
            <a:r>
              <a:rPr lang="en-US" altLang="ko-KR" dirty="0" smtClean="0"/>
              <a:t>+ </a:t>
            </a:r>
            <a:r>
              <a:rPr lang="ko-KR" altLang="en-US" smtClean="0"/>
              <a:t>연계전공 </a:t>
            </a:r>
            <a:r>
              <a:rPr lang="en-US" altLang="ko-KR" dirty="0" smtClean="0"/>
              <a:t>2</a:t>
            </a:r>
            <a:r>
              <a:rPr lang="ko-KR" altLang="en-US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Global </a:t>
            </a:r>
            <a:r>
              <a:rPr lang="ko-KR" altLang="en-US" smtClean="0"/>
              <a:t>프로젝트</a:t>
            </a:r>
            <a:r>
              <a:rPr lang="en-US" altLang="ko-KR" dirty="0" smtClean="0"/>
              <a:t> (</a:t>
            </a:r>
            <a:r>
              <a:rPr lang="ko-KR" altLang="en-US" smtClean="0"/>
              <a:t>중국</a:t>
            </a:r>
            <a:r>
              <a:rPr lang="en-US" altLang="ko-KR" dirty="0" smtClean="0"/>
              <a:t>/</a:t>
            </a:r>
            <a:r>
              <a:rPr lang="ko-KR" altLang="en-US" smtClean="0"/>
              <a:t>통지대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2~4</a:t>
            </a:r>
            <a:r>
              <a:rPr lang="ko-KR" altLang="en-US" smtClean="0"/>
              <a:t>개 과제 </a:t>
            </a:r>
            <a:r>
              <a:rPr lang="en-US" altLang="ko-KR" dirty="0" smtClean="0"/>
              <a:t>(</a:t>
            </a:r>
            <a:r>
              <a:rPr lang="ko-KR" altLang="en-US" smtClean="0"/>
              <a:t>영어</a:t>
            </a:r>
            <a:r>
              <a:rPr lang="en-US" altLang="ko-KR" dirty="0" smtClean="0"/>
              <a:t>): </a:t>
            </a:r>
            <a:r>
              <a:rPr lang="ko-KR" altLang="en-US" smtClean="0"/>
              <a:t>평가시 가산점 있음</a:t>
            </a:r>
            <a:endParaRPr lang="en-US" altLang="ko-KR" dirty="0" smtClean="0"/>
          </a:p>
          <a:p>
            <a:r>
              <a:rPr lang="ko-KR" altLang="en-US" dirty="0" smtClean="0"/>
              <a:t>프로젝트 주제 선정 </a:t>
            </a:r>
            <a:r>
              <a:rPr lang="en-US" altLang="ko-KR" dirty="0" smtClean="0"/>
              <a:t>(</a:t>
            </a:r>
            <a:r>
              <a:rPr lang="ko-KR" altLang="en-US" smtClean="0"/>
              <a:t>자율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학기 종프</a:t>
            </a:r>
            <a:r>
              <a:rPr lang="en-US" altLang="ko-KR" dirty="0" smtClean="0"/>
              <a:t>1 </a:t>
            </a:r>
            <a:r>
              <a:rPr lang="ko-KR" altLang="en-US" smtClean="0"/>
              <a:t>과제 계속 </a:t>
            </a:r>
            <a:r>
              <a:rPr lang="ko-KR" altLang="en-US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팀원간 논의하여 주제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4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재료비 지원 </a:t>
            </a:r>
            <a:r>
              <a:rPr lang="en-US" altLang="ko-KR" dirty="0" smtClean="0"/>
              <a:t>(</a:t>
            </a:r>
            <a:r>
              <a:rPr lang="ko-KR" altLang="en-US" smtClean="0"/>
              <a:t>추후 공지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LINC </a:t>
            </a:r>
            <a:r>
              <a:rPr lang="ko-KR" altLang="en-US" dirty="0"/>
              <a:t>사업비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팀당</a:t>
            </a:r>
            <a:r>
              <a:rPr lang="ko-KR" altLang="en-US" dirty="0" smtClean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만원 </a:t>
            </a:r>
            <a:r>
              <a:rPr lang="ko-KR" altLang="en-US" smtClean="0"/>
              <a:t>이하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LINC </a:t>
            </a:r>
            <a:r>
              <a:rPr lang="ko-KR" altLang="en-US" smtClean="0"/>
              <a:t>사업단 혹은 컴퓨터학부 홈페이지 참조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수업시작 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수업일 </a:t>
            </a:r>
            <a:r>
              <a:rPr lang="ko-KR" altLang="en-US" smtClean="0"/>
              <a:t>저녁 </a:t>
            </a:r>
            <a:r>
              <a:rPr lang="en-US" altLang="ko-KR" dirty="0" smtClean="0"/>
              <a:t>6:00~ </a:t>
            </a:r>
          </a:p>
          <a:p>
            <a:pPr lvl="1"/>
            <a:r>
              <a:rPr lang="ko-KR" altLang="en-US" dirty="0" smtClean="0"/>
              <a:t>장소</a:t>
            </a:r>
            <a:r>
              <a:rPr lang="en-US" altLang="ko-KR" dirty="0" smtClean="0"/>
              <a:t>: IT4-101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수업일정</a:t>
            </a:r>
            <a:r>
              <a:rPr lang="en-US" altLang="ko-KR" dirty="0" smtClean="0"/>
              <a:t>(</a:t>
            </a:r>
            <a:r>
              <a:rPr lang="ko-KR" altLang="en-US" smtClean="0"/>
              <a:t>변동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(</a:t>
            </a:r>
            <a:r>
              <a:rPr lang="ko-KR" altLang="en-US" err="1" smtClean="0"/>
              <a:t>팀구성</a:t>
            </a:r>
            <a:r>
              <a:rPr lang="en-US" altLang="ko-KR" dirty="0" smtClean="0"/>
              <a:t>): 3/2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팀구성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주제 </a:t>
            </a:r>
            <a:r>
              <a:rPr lang="ko-KR" altLang="en-US" smtClean="0"/>
              <a:t>확정</a:t>
            </a:r>
            <a:r>
              <a:rPr lang="en-US" altLang="ko-KR" dirty="0" smtClean="0"/>
              <a:t>): 3/9 (</a:t>
            </a:r>
            <a:r>
              <a:rPr lang="ko-KR" altLang="en-US" smtClean="0"/>
              <a:t>팀장 </a:t>
            </a:r>
            <a:r>
              <a:rPr lang="en-US" altLang="ko-KR" dirty="0" smtClean="0"/>
              <a:t>PPT </a:t>
            </a:r>
            <a:r>
              <a:rPr lang="ko-KR" altLang="en-US" smtClean="0"/>
              <a:t>발표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주</a:t>
            </a:r>
            <a:r>
              <a:rPr lang="en-US" altLang="ko-KR" dirty="0" smtClean="0"/>
              <a:t>(</a:t>
            </a:r>
            <a:r>
              <a:rPr lang="ko-KR" altLang="en-US" smtClean="0"/>
              <a:t>계획서 </a:t>
            </a:r>
            <a:r>
              <a:rPr lang="ko-KR" altLang="en-US" smtClean="0"/>
              <a:t>발표</a:t>
            </a:r>
            <a:r>
              <a:rPr lang="en-US" altLang="ko-KR" dirty="0" smtClean="0"/>
              <a:t>): </a:t>
            </a:r>
            <a:r>
              <a:rPr lang="ko-KR" altLang="en-US" smtClean="0"/>
              <a:t>수업 후</a:t>
            </a:r>
            <a:r>
              <a:rPr lang="en-US" altLang="ko-KR" dirty="0" smtClean="0"/>
              <a:t>, </a:t>
            </a:r>
            <a:r>
              <a:rPr lang="ko-KR" altLang="en-US" smtClean="0"/>
              <a:t>수행계획서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중간발표</a:t>
            </a:r>
            <a:r>
              <a:rPr lang="en-US" altLang="ko-KR" dirty="0" smtClean="0"/>
              <a:t>(</a:t>
            </a:r>
            <a:r>
              <a:rPr lang="ko-KR" altLang="en-US" smtClean="0"/>
              <a:t>월 </a:t>
            </a:r>
            <a:r>
              <a:rPr lang="en-US" altLang="ko-KR" dirty="0" smtClean="0"/>
              <a:t>1</a:t>
            </a:r>
            <a:r>
              <a:rPr lang="ko-KR" altLang="en-US" smtClean="0"/>
              <a:t>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기말발표</a:t>
            </a:r>
            <a:r>
              <a:rPr lang="en-US" altLang="ko-KR" dirty="0" smtClean="0"/>
              <a:t>(</a:t>
            </a:r>
            <a:r>
              <a:rPr lang="ko-KR" altLang="en-US" smtClean="0"/>
              <a:t>종강전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발표자료</a:t>
            </a:r>
            <a:r>
              <a:rPr lang="en-US" altLang="ko-KR" dirty="0" smtClean="0"/>
              <a:t>/</a:t>
            </a:r>
            <a:r>
              <a:rPr lang="ko-KR" altLang="en-US" smtClean="0"/>
              <a:t>계획서</a:t>
            </a:r>
            <a:r>
              <a:rPr lang="en-US" altLang="ko-KR" dirty="0" smtClean="0"/>
              <a:t>/</a:t>
            </a:r>
            <a:r>
              <a:rPr lang="ko-KR" altLang="en-US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발표자료</a:t>
            </a:r>
            <a:r>
              <a:rPr lang="en-US" altLang="ko-KR" dirty="0" smtClean="0"/>
              <a:t>(PPT)</a:t>
            </a:r>
          </a:p>
          <a:p>
            <a:pPr lvl="1"/>
            <a:r>
              <a:rPr lang="ko-KR" altLang="en-US" dirty="0" smtClean="0"/>
              <a:t>매주 수업마다 </a:t>
            </a:r>
            <a:r>
              <a:rPr lang="ko-KR" altLang="en-US" dirty="0" err="1" smtClean="0"/>
              <a:t>팀별</a:t>
            </a:r>
            <a:r>
              <a:rPr lang="ko-KR" altLang="en-US" dirty="0" smtClean="0"/>
              <a:t> 발표자료 제출</a:t>
            </a:r>
            <a:endParaRPr lang="en-US" altLang="ko-KR" dirty="0" smtClean="0"/>
          </a:p>
          <a:p>
            <a:r>
              <a:rPr lang="ko-KR" altLang="en-US" dirty="0" smtClean="0"/>
              <a:t>계획서</a:t>
            </a:r>
            <a:r>
              <a:rPr lang="en-US" altLang="ko-KR" dirty="0" smtClean="0"/>
              <a:t>/</a:t>
            </a:r>
            <a:r>
              <a:rPr lang="ko-KR" altLang="en-US" smtClean="0"/>
              <a:t>보고서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doc)</a:t>
            </a:r>
          </a:p>
          <a:p>
            <a:pPr lvl="1"/>
            <a:r>
              <a:rPr lang="ko-KR" altLang="en-US" dirty="0" smtClean="0"/>
              <a:t>수행계획서</a:t>
            </a:r>
            <a:r>
              <a:rPr lang="en-US" altLang="ko-KR" dirty="0" smtClean="0"/>
              <a:t>: 3</a:t>
            </a:r>
            <a:r>
              <a:rPr lang="ko-KR" altLang="en-US" smtClean="0"/>
              <a:t>월말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결과보고서</a:t>
            </a:r>
            <a:r>
              <a:rPr lang="en-US" altLang="ko-KR" dirty="0" smtClean="0"/>
              <a:t>: 6</a:t>
            </a:r>
            <a:r>
              <a:rPr lang="ko-KR" altLang="en-US" smtClean="0"/>
              <a:t>월초 </a:t>
            </a:r>
            <a:r>
              <a:rPr lang="en-US" altLang="ko-KR" dirty="0" smtClean="0"/>
              <a:t>(</a:t>
            </a:r>
            <a:r>
              <a:rPr lang="ko-KR" altLang="en-US" smtClean="0"/>
              <a:t>결과물 코드 등 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문서 서식</a:t>
            </a:r>
            <a:r>
              <a:rPr lang="en-US" altLang="ko-KR" dirty="0" smtClean="0"/>
              <a:t>: </a:t>
            </a:r>
            <a:r>
              <a:rPr lang="ko-KR" altLang="en-US" smtClean="0"/>
              <a:t>별첨</a:t>
            </a:r>
            <a:endParaRPr lang="en-US" altLang="ko-KR" dirty="0" smtClean="0"/>
          </a:p>
          <a:p>
            <a:r>
              <a:rPr lang="ko-KR" altLang="en-US" dirty="0" err="1" smtClean="0"/>
              <a:t>제출처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 설명 예정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331</Words>
  <Application>Microsoft Office PowerPoint</Application>
  <PresentationFormat>화면 슬라이드 쇼(4:3)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종합설계프로젝트2 (SW융합프로젝트)</vt:lpstr>
      <vt:lpstr>진행 순서</vt:lpstr>
      <vt:lpstr>수업 운영 개요</vt:lpstr>
      <vt:lpstr>성적평가</vt:lpstr>
      <vt:lpstr>팀구성 및 주제 선정</vt:lpstr>
      <vt:lpstr>재료비</vt:lpstr>
      <vt:lpstr>수업 일자</vt:lpstr>
      <vt:lpstr>발표자료/계획서/보고서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종합설계프로젝트1</dc:title>
  <dc:creator>Microsoft Corporation</dc:creator>
  <cp:lastModifiedBy>Seok-Joo Koh</cp:lastModifiedBy>
  <cp:revision>32</cp:revision>
  <dcterms:created xsi:type="dcterms:W3CDTF">2006-10-05T04:04:58Z</dcterms:created>
  <dcterms:modified xsi:type="dcterms:W3CDTF">2016-02-23T04:54:44Z</dcterms:modified>
</cp:coreProperties>
</file>