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1" r:id="rId8"/>
    <p:sldId id="262" r:id="rId9"/>
    <p:sldId id="268" r:id="rId10"/>
    <p:sldId id="263" r:id="rId11"/>
    <p:sldId id="269" r:id="rId12"/>
    <p:sldId id="266" r:id="rId13"/>
    <p:sldId id="259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85" d="100"/>
          <a:sy n="85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D2DA-A6B5-4CB6-B092-8C822DCD60D0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C18E-4BA2-451A-9A28-415CE47F08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김성수\Desktop\새 폴더\그림1.png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-22225" y="-9525"/>
            <a:ext cx="9190038" cy="6878638"/>
          </a:xfrm>
          <a:prstGeom prst="rect">
            <a:avLst/>
          </a:prstGeom>
          <a:noFill/>
        </p:spPr>
      </p:pic>
      <p:pic>
        <p:nvPicPr>
          <p:cNvPr id="1027" name="Picture 3" descr="C:\Users\김성수\Desktop\새 폴더\noun_105122_cc.png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-10000"/>
          </a:blip>
          <a:srcRect/>
          <a:stretch>
            <a:fillRect/>
          </a:stretch>
        </p:blipFill>
        <p:spPr bwMode="auto">
          <a:xfrm>
            <a:off x="1403648" y="188640"/>
            <a:ext cx="6379864" cy="63798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79712" y="191683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 err="1" smtClean="0">
                <a:solidFill>
                  <a:schemeClr val="bg1"/>
                </a:solidFill>
              </a:rPr>
              <a:t>abcdef</a:t>
            </a:r>
            <a:endParaRPr lang="ko-KR" altLang="en-US" sz="1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김성수\Desktop\새 폴더\SDF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778500"/>
            <a:ext cx="3263900" cy="1079500"/>
          </a:xfrm>
          <a:prstGeom prst="rect">
            <a:avLst/>
          </a:prstGeom>
          <a:noFill/>
        </p:spPr>
      </p:pic>
      <p:pic>
        <p:nvPicPr>
          <p:cNvPr id="1029" name="Picture 5" descr="C:\Users\김성수\Desktop\새 폴더\noun_221653_cc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rcRect/>
          <a:stretch>
            <a:fillRect/>
          </a:stretch>
        </p:blipFill>
        <p:spPr bwMode="auto">
          <a:xfrm>
            <a:off x="5436096" y="5877272"/>
            <a:ext cx="822002" cy="822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김성수\Desktop\새 폴더\그림1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b="88970"/>
          <a:stretch>
            <a:fillRect/>
          </a:stretch>
        </p:blipFill>
        <p:spPr bwMode="auto">
          <a:xfrm>
            <a:off x="-22225" y="-9525"/>
            <a:ext cx="9190038" cy="758478"/>
          </a:xfrm>
          <a:prstGeom prst="rect">
            <a:avLst/>
          </a:prstGeom>
          <a:noFill/>
        </p:spPr>
      </p:pic>
      <p:pic>
        <p:nvPicPr>
          <p:cNvPr id="3" name="Picture 2" descr="C:\Users\김성수\Desktop\새 폴더\그림1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88970"/>
          <a:stretch>
            <a:fillRect/>
          </a:stretch>
        </p:blipFill>
        <p:spPr bwMode="auto">
          <a:xfrm>
            <a:off x="-22225" y="6110585"/>
            <a:ext cx="9190038" cy="758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김성수\Desktop\새 폴더\그림1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22000"/>
          </a:blip>
          <a:srcRect l="31337"/>
          <a:stretch>
            <a:fillRect/>
          </a:stretch>
        </p:blipFill>
        <p:spPr bwMode="auto">
          <a:xfrm>
            <a:off x="2857738" y="-9525"/>
            <a:ext cx="6310075" cy="6878638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5903640" y="0"/>
            <a:ext cx="324036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김성수\Desktop\새 폴더\그림1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-22225" y="-9525"/>
            <a:ext cx="9190038" cy="6878638"/>
          </a:xfrm>
          <a:prstGeom prst="rect">
            <a:avLst/>
          </a:prstGeom>
          <a:noFill/>
        </p:spPr>
      </p:pic>
      <p:pic>
        <p:nvPicPr>
          <p:cNvPr id="8194" name="Picture 2" descr="C:\Users\김성수\Desktop\새 폴더\sdfS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김성수\Desktop\새 폴더\그림1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22000"/>
          </a:blip>
          <a:srcRect/>
          <a:stretch>
            <a:fillRect/>
          </a:stretch>
        </p:blipFill>
        <p:spPr bwMode="auto">
          <a:xfrm>
            <a:off x="-22225" y="-9525"/>
            <a:ext cx="9190038" cy="6878638"/>
          </a:xfrm>
          <a:prstGeom prst="rect">
            <a:avLst/>
          </a:prstGeom>
          <a:noFill/>
        </p:spPr>
      </p:pic>
      <p:pic>
        <p:nvPicPr>
          <p:cNvPr id="4099" name="Picture 3" descr="C:\Users\김성수\Desktop\새 폴더\dsf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916832"/>
            <a:ext cx="4200467" cy="2520280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/>
        </p:nvCxnSpPr>
        <p:spPr>
          <a:xfrm>
            <a:off x="3275856" y="1772816"/>
            <a:ext cx="295232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75856" y="4653136"/>
            <a:ext cx="2952328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김성수\Desktop\새 폴더\noun_317065_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-1251520"/>
            <a:ext cx="4107482" cy="4107482"/>
          </a:xfrm>
          <a:prstGeom prst="rect">
            <a:avLst/>
          </a:prstGeom>
          <a:noFill/>
        </p:spPr>
      </p:pic>
      <p:pic>
        <p:nvPicPr>
          <p:cNvPr id="9219" name="Picture 3" descr="C:\Users\김성수\Desktop\새 폴더\noun_158426_c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844824"/>
            <a:ext cx="2419028" cy="2419028"/>
          </a:xfrm>
          <a:prstGeom prst="rect">
            <a:avLst/>
          </a:prstGeom>
          <a:noFill/>
        </p:spPr>
      </p:pic>
      <p:pic>
        <p:nvPicPr>
          <p:cNvPr id="9220" name="Picture 4" descr="C:\Users\김성수\Desktop\새 폴더\noun_221653_c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836712"/>
            <a:ext cx="1224136" cy="1224136"/>
          </a:xfrm>
          <a:prstGeom prst="rect">
            <a:avLst/>
          </a:prstGeom>
          <a:noFill/>
        </p:spPr>
      </p:pic>
      <p:pic>
        <p:nvPicPr>
          <p:cNvPr id="9221" name="Picture 5" descr="C:\Users\김성수\Desktop\새 폴더\noun_239379_c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540568" y="1196752"/>
            <a:ext cx="3489325" cy="3489325"/>
          </a:xfrm>
          <a:prstGeom prst="rect">
            <a:avLst/>
          </a:prstGeom>
          <a:noFill/>
        </p:spPr>
      </p:pic>
      <p:pic>
        <p:nvPicPr>
          <p:cNvPr id="9223" name="Picture 7" descr="C:\Users\김성수\Desktop\새 폴더\noun_868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4149080"/>
            <a:ext cx="2160240" cy="2160240"/>
          </a:xfrm>
          <a:prstGeom prst="rect">
            <a:avLst/>
          </a:prstGeom>
          <a:noFill/>
        </p:spPr>
      </p:pic>
      <p:pic>
        <p:nvPicPr>
          <p:cNvPr id="9224" name="Picture 8" descr="C:\Users\김성수\Desktop\새 폴더\noun_868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4077072"/>
            <a:ext cx="2592288" cy="2592288"/>
          </a:xfrm>
          <a:prstGeom prst="rect">
            <a:avLst/>
          </a:prstGeom>
          <a:noFill/>
        </p:spPr>
      </p:pic>
      <p:pic>
        <p:nvPicPr>
          <p:cNvPr id="9225" name="Picture 9" descr="C:\Users\김성수\Desktop\새 폴더\noun_42841_c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7664" y="3861048"/>
            <a:ext cx="1800200" cy="1800200"/>
          </a:xfrm>
          <a:prstGeom prst="rect">
            <a:avLst/>
          </a:prstGeom>
          <a:noFill/>
        </p:spPr>
      </p:pic>
      <p:pic>
        <p:nvPicPr>
          <p:cNvPr id="9226" name="Picture 10" descr="C:\Users\김성수\Desktop\새 폴더\noun_96865_c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3933056"/>
            <a:ext cx="1800200" cy="1800200"/>
          </a:xfrm>
          <a:prstGeom prst="rect">
            <a:avLst/>
          </a:prstGeom>
          <a:noFill/>
        </p:spPr>
      </p:pic>
      <p:pic>
        <p:nvPicPr>
          <p:cNvPr id="9227" name="Picture 11" descr="C:\Users\김성수\Desktop\새 폴더\noun_105122_cc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83768" y="1700808"/>
            <a:ext cx="2053109" cy="2053109"/>
          </a:xfrm>
          <a:prstGeom prst="rect">
            <a:avLst/>
          </a:prstGeom>
          <a:noFill/>
        </p:spPr>
      </p:pic>
      <p:pic>
        <p:nvPicPr>
          <p:cNvPr id="9222" name="Picture 6" descr="C:\Users\김성수\Desktop\새 폴더\Untitled-1SDS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9992" y="-315416"/>
            <a:ext cx="2160240" cy="1926158"/>
          </a:xfrm>
          <a:prstGeom prst="rect">
            <a:avLst/>
          </a:prstGeom>
          <a:noFill/>
        </p:spPr>
      </p:pic>
      <p:grpSp>
        <p:nvGrpSpPr>
          <p:cNvPr id="15" name="그룹 14"/>
          <p:cNvGrpSpPr/>
          <p:nvPr/>
        </p:nvGrpSpPr>
        <p:grpSpPr>
          <a:xfrm>
            <a:off x="5868144" y="-243408"/>
            <a:ext cx="2160239" cy="1800200"/>
            <a:chOff x="3779912" y="116632"/>
            <a:chExt cx="2666771" cy="2377802"/>
          </a:xfrm>
        </p:grpSpPr>
        <p:sp>
          <p:nvSpPr>
            <p:cNvPr id="16" name="이등변 삼각형 15"/>
            <p:cNvSpPr/>
            <p:nvPr/>
          </p:nvSpPr>
          <p:spPr>
            <a:xfrm>
              <a:off x="4427984" y="404664"/>
              <a:ext cx="1296144" cy="122413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4644008" y="548680"/>
              <a:ext cx="1296144" cy="122413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6" descr="C:\Users\김성수\Desktop\새 폴더\Untitled-1SDSD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779912" y="116632"/>
              <a:ext cx="2666771" cy="2377802"/>
            </a:xfrm>
            <a:prstGeom prst="rect">
              <a:avLst/>
            </a:prstGeom>
            <a:noFill/>
          </p:spPr>
        </p:pic>
      </p:grpSp>
      <p:sp>
        <p:nvSpPr>
          <p:cNvPr id="19" name="이등변 삼각형 18"/>
          <p:cNvSpPr/>
          <p:nvPr/>
        </p:nvSpPr>
        <p:spPr>
          <a:xfrm>
            <a:off x="7956376" y="260648"/>
            <a:ext cx="864096" cy="720080"/>
          </a:xfrm>
          <a:prstGeom prst="triangle">
            <a:avLst>
              <a:gd name="adj" fmla="val 51068"/>
            </a:avLst>
          </a:prstGeom>
          <a:solidFill>
            <a:schemeClr val="tx1">
              <a:lumMod val="85000"/>
              <a:lumOff val="1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김성수\Desktop\새 폴더\zbf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1" name="Picture 3" descr="C:\Users\김성수\Desktop\새 폴더\dfsf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이등변 삼각형 3"/>
          <p:cNvSpPr/>
          <p:nvPr/>
        </p:nvSpPr>
        <p:spPr>
          <a:xfrm>
            <a:off x="3419872" y="908720"/>
            <a:ext cx="432048" cy="360040"/>
          </a:xfrm>
          <a:prstGeom prst="triangl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3923928" y="1844824"/>
            <a:ext cx="432048" cy="360040"/>
          </a:xfrm>
          <a:prstGeom prst="triangl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4427984" y="2780928"/>
            <a:ext cx="432048" cy="360040"/>
          </a:xfrm>
          <a:prstGeom prst="triangl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4932040" y="3717032"/>
            <a:ext cx="432048" cy="360040"/>
          </a:xfrm>
          <a:prstGeom prst="triangl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5436096" y="4653136"/>
            <a:ext cx="432048" cy="360040"/>
          </a:xfrm>
          <a:prstGeom prst="triangl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김성수\Desktop\새 폴더\zbf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069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김성수\Desktop\새 폴더\aetrty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김성수\Desktop\새 폴더\그림1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22000"/>
          </a:blip>
          <a:srcRect/>
          <a:stretch>
            <a:fillRect/>
          </a:stretch>
        </p:blipFill>
        <p:spPr bwMode="auto">
          <a:xfrm>
            <a:off x="-22225" y="-9525"/>
            <a:ext cx="9190038" cy="6878638"/>
          </a:xfrm>
          <a:prstGeom prst="rect">
            <a:avLst/>
          </a:prstGeom>
          <a:noFill/>
        </p:spPr>
      </p:pic>
      <p:pic>
        <p:nvPicPr>
          <p:cNvPr id="5122" name="Picture 2" descr="C:\Users\김성수\Desktop\새 폴더\fgeg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김성수\Desktop\새 폴더\그림1.png"/>
          <p:cNvPicPr>
            <a:picLocks noChangeAspect="1" noChangeArrowheads="1"/>
          </p:cNvPicPr>
          <p:nvPr/>
        </p:nvPicPr>
        <p:blipFill>
          <a:blip r:embed="rId2" cstate="print">
            <a:lum bright="-4000"/>
          </a:blip>
          <a:srcRect b="52335"/>
          <a:stretch>
            <a:fillRect/>
          </a:stretch>
        </p:blipFill>
        <p:spPr bwMode="auto">
          <a:xfrm>
            <a:off x="-22225" y="-9525"/>
            <a:ext cx="9190038" cy="3278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화면 슬라이드 쇼(4:3)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김은채</dc:creator>
  <cp:lastModifiedBy>김은채</cp:lastModifiedBy>
  <cp:revision>6</cp:revision>
  <dcterms:created xsi:type="dcterms:W3CDTF">2016-03-26T16:55:57Z</dcterms:created>
  <dcterms:modified xsi:type="dcterms:W3CDTF">2016-03-26T17:33:36Z</dcterms:modified>
</cp:coreProperties>
</file>