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65" r:id="rId5"/>
    <p:sldId id="264" r:id="rId6"/>
    <p:sldId id="268" r:id="rId7"/>
    <p:sldId id="266" r:id="rId8"/>
    <p:sldId id="267" r:id="rId9"/>
  </p:sldIdLst>
  <p:sldSz cx="138176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534" y="1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366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1962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87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2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6320" y="2409445"/>
            <a:ext cx="1174496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2642" y="4352546"/>
            <a:ext cx="96723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48" b="1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7446"/>
            <a:r>
              <a:rPr lang="en-US" spc="-48" smtClean="0"/>
              <a:t>P</a:t>
            </a:r>
            <a:fld id="{81D60167-4931-47E6-BA6A-407CBD079E47}" type="slidenum">
              <a:rPr spc="7" smtClean="0"/>
              <a:pPr marL="17446"/>
              <a:t>‹#›</a:t>
            </a:fld>
            <a:endParaRPr spc="7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575" y="1022491"/>
            <a:ext cx="11390448" cy="465064"/>
          </a:xfrm>
        </p:spPr>
        <p:txBody>
          <a:bodyPr lIns="0" tIns="0" rIns="0" bIns="0"/>
          <a:lstStyle>
            <a:lvl1pPr>
              <a:defRPr sz="3022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48" b="1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7446"/>
            <a:r>
              <a:rPr lang="en-US" spc="-48" smtClean="0"/>
              <a:t>P</a:t>
            </a:r>
            <a:fld id="{81D60167-4931-47E6-BA6A-407CBD079E47}" type="slidenum">
              <a:rPr spc="7" smtClean="0"/>
              <a:pPr marL="17446"/>
              <a:t>‹#›</a:t>
            </a:fld>
            <a:endParaRPr spc="7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575" y="1022491"/>
            <a:ext cx="11390448" cy="465064"/>
          </a:xfrm>
        </p:spPr>
        <p:txBody>
          <a:bodyPr lIns="0" tIns="0" rIns="0" bIns="0"/>
          <a:lstStyle>
            <a:lvl1pPr>
              <a:defRPr sz="3022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0880" y="1787654"/>
            <a:ext cx="60106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6063" y="1787654"/>
            <a:ext cx="60106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48" b="1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7446"/>
            <a:r>
              <a:rPr lang="en-US" spc="-48" smtClean="0"/>
              <a:t>P</a:t>
            </a:r>
            <a:fld id="{81D60167-4931-47E6-BA6A-407CBD079E47}" type="slidenum">
              <a:rPr spc="7" smtClean="0"/>
              <a:pPr marL="17446"/>
              <a:t>‹#›</a:t>
            </a:fld>
            <a:endParaRPr spc="7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357" y="228600"/>
            <a:ext cx="11390448" cy="465064"/>
          </a:xfrm>
        </p:spPr>
        <p:txBody>
          <a:bodyPr lIns="0" tIns="0" rIns="0" bIns="0"/>
          <a:lstStyle>
            <a:lvl1pPr>
              <a:defRPr sz="3022" b="1" i="0">
                <a:solidFill>
                  <a:schemeClr val="bg1"/>
                </a:solidFill>
                <a:latin typeface="Cambria" panose="02040503050406030204" pitchFamily="18" charset="0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48" b="1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7446"/>
            <a:r>
              <a:rPr lang="en-US" spc="-48" smtClean="0"/>
              <a:t>P</a:t>
            </a:r>
            <a:fld id="{81D60167-4931-47E6-BA6A-407CBD079E47}" type="slidenum">
              <a:rPr spc="7" smtClean="0"/>
              <a:pPr marL="17446"/>
              <a:t>‹#›</a:t>
            </a:fld>
            <a:endParaRPr spc="7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/>
          <a:srcRect l="32292"/>
          <a:stretch/>
        </p:blipFill>
        <p:spPr>
          <a:xfrm>
            <a:off x="4396509" y="1295400"/>
            <a:ext cx="9211733" cy="5444127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3385"/>
          <a:stretch/>
        </p:blipFill>
        <p:spPr>
          <a:xfrm>
            <a:off x="63662" y="74061"/>
            <a:ext cx="11340938" cy="6196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/>
          <a:srcRect l="3385"/>
          <a:stretch/>
        </p:blipFill>
        <p:spPr>
          <a:xfrm>
            <a:off x="7899400" y="74061"/>
            <a:ext cx="5867400" cy="6196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48" b="1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7446"/>
            <a:r>
              <a:rPr lang="en-US" spc="-48" smtClean="0"/>
              <a:t>P</a:t>
            </a:r>
            <a:fld id="{81D60167-4931-47E6-BA6A-407CBD079E47}" type="slidenum">
              <a:rPr spc="7" smtClean="0"/>
              <a:pPr marL="17446"/>
              <a:t>‹#›</a:t>
            </a:fld>
            <a:endParaRPr spc="7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8775244" y="596899"/>
            <a:ext cx="3978979" cy="157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575" y="1022491"/>
            <a:ext cx="11390448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882" y="1787654"/>
            <a:ext cx="124358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7986" y="7228334"/>
            <a:ext cx="44216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0880" y="7228334"/>
            <a:ext cx="31780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260010" y="7436103"/>
            <a:ext cx="306184" cy="50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48" b="1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17446"/>
            <a:r>
              <a:rPr lang="en-US" spc="-48" smtClean="0"/>
              <a:t>P</a:t>
            </a:r>
            <a:fld id="{81D60167-4931-47E6-BA6A-407CBD079E47}" type="slidenum">
              <a:rPr spc="7" smtClean="0"/>
              <a:pPr marL="17446"/>
              <a:t>‹#›</a:t>
            </a:fld>
            <a:endParaRPr spc="7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28056">
        <a:defRPr>
          <a:latin typeface="+mn-lt"/>
          <a:ea typeface="+mn-ea"/>
          <a:cs typeface="+mn-cs"/>
        </a:defRPr>
      </a:lvl2pPr>
      <a:lvl3pPr marL="1256111">
        <a:defRPr>
          <a:latin typeface="+mn-lt"/>
          <a:ea typeface="+mn-ea"/>
          <a:cs typeface="+mn-cs"/>
        </a:defRPr>
      </a:lvl3pPr>
      <a:lvl4pPr marL="1884167">
        <a:defRPr>
          <a:latin typeface="+mn-lt"/>
          <a:ea typeface="+mn-ea"/>
          <a:cs typeface="+mn-cs"/>
        </a:defRPr>
      </a:lvl4pPr>
      <a:lvl5pPr marL="2512223">
        <a:defRPr>
          <a:latin typeface="+mn-lt"/>
          <a:ea typeface="+mn-ea"/>
          <a:cs typeface="+mn-cs"/>
        </a:defRPr>
      </a:lvl5pPr>
      <a:lvl6pPr marL="3140278">
        <a:defRPr>
          <a:latin typeface="+mn-lt"/>
          <a:ea typeface="+mn-ea"/>
          <a:cs typeface="+mn-cs"/>
        </a:defRPr>
      </a:lvl6pPr>
      <a:lvl7pPr marL="3768334">
        <a:defRPr>
          <a:latin typeface="+mn-lt"/>
          <a:ea typeface="+mn-ea"/>
          <a:cs typeface="+mn-cs"/>
        </a:defRPr>
      </a:lvl7pPr>
      <a:lvl8pPr marL="4396389">
        <a:defRPr>
          <a:latin typeface="+mn-lt"/>
          <a:ea typeface="+mn-ea"/>
          <a:cs typeface="+mn-cs"/>
        </a:defRPr>
      </a:lvl8pPr>
      <a:lvl9pPr marL="502444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28056">
        <a:defRPr>
          <a:latin typeface="+mn-lt"/>
          <a:ea typeface="+mn-ea"/>
          <a:cs typeface="+mn-cs"/>
        </a:defRPr>
      </a:lvl2pPr>
      <a:lvl3pPr marL="1256111">
        <a:defRPr>
          <a:latin typeface="+mn-lt"/>
          <a:ea typeface="+mn-ea"/>
          <a:cs typeface="+mn-cs"/>
        </a:defRPr>
      </a:lvl3pPr>
      <a:lvl4pPr marL="1884167">
        <a:defRPr>
          <a:latin typeface="+mn-lt"/>
          <a:ea typeface="+mn-ea"/>
          <a:cs typeface="+mn-cs"/>
        </a:defRPr>
      </a:lvl4pPr>
      <a:lvl5pPr marL="2512223">
        <a:defRPr>
          <a:latin typeface="+mn-lt"/>
          <a:ea typeface="+mn-ea"/>
          <a:cs typeface="+mn-cs"/>
        </a:defRPr>
      </a:lvl5pPr>
      <a:lvl6pPr marL="3140278">
        <a:defRPr>
          <a:latin typeface="+mn-lt"/>
          <a:ea typeface="+mn-ea"/>
          <a:cs typeface="+mn-cs"/>
        </a:defRPr>
      </a:lvl6pPr>
      <a:lvl7pPr marL="3768334">
        <a:defRPr>
          <a:latin typeface="+mn-lt"/>
          <a:ea typeface="+mn-ea"/>
          <a:cs typeface="+mn-cs"/>
        </a:defRPr>
      </a:lvl7pPr>
      <a:lvl8pPr marL="4396389">
        <a:defRPr>
          <a:latin typeface="+mn-lt"/>
          <a:ea typeface="+mn-ea"/>
          <a:cs typeface="+mn-cs"/>
        </a:defRPr>
      </a:lvl8pPr>
      <a:lvl9pPr marL="502444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3701977" y="662198"/>
            <a:ext cx="334098" cy="308802"/>
          </a:xfrm>
          <a:custGeom>
            <a:avLst/>
            <a:gdLst/>
            <a:ahLst/>
            <a:cxnLst/>
            <a:rect l="l" t="t" r="r" b="b"/>
            <a:pathLst>
              <a:path w="243205" h="224789">
                <a:moveTo>
                  <a:pt x="65443" y="18402"/>
                </a:moveTo>
                <a:lnTo>
                  <a:pt x="29781" y="18402"/>
                </a:lnTo>
                <a:lnTo>
                  <a:pt x="30445" y="141904"/>
                </a:lnTo>
                <a:lnTo>
                  <a:pt x="43211" y="186759"/>
                </a:lnTo>
                <a:lnTo>
                  <a:pt x="82388" y="218339"/>
                </a:lnTo>
                <a:lnTo>
                  <a:pt x="125409" y="224635"/>
                </a:lnTo>
                <a:lnTo>
                  <a:pt x="141631" y="223372"/>
                </a:lnTo>
                <a:lnTo>
                  <a:pt x="156293" y="220254"/>
                </a:lnTo>
                <a:lnTo>
                  <a:pt x="169362" y="215317"/>
                </a:lnTo>
                <a:lnTo>
                  <a:pt x="180801" y="208596"/>
                </a:lnTo>
                <a:lnTo>
                  <a:pt x="183923" y="205891"/>
                </a:lnTo>
                <a:lnTo>
                  <a:pt x="116516" y="205891"/>
                </a:lnTo>
                <a:lnTo>
                  <a:pt x="104512" y="203179"/>
                </a:lnTo>
                <a:lnTo>
                  <a:pt x="70471" y="165679"/>
                </a:lnTo>
                <a:lnTo>
                  <a:pt x="65461" y="130075"/>
                </a:lnTo>
                <a:lnTo>
                  <a:pt x="65443" y="18402"/>
                </a:lnTo>
                <a:close/>
              </a:path>
              <a:path w="243205" h="224789">
                <a:moveTo>
                  <a:pt x="213271" y="18402"/>
                </a:moveTo>
                <a:lnTo>
                  <a:pt x="182410" y="18402"/>
                </a:lnTo>
                <a:lnTo>
                  <a:pt x="182389" y="130075"/>
                </a:lnTo>
                <a:lnTo>
                  <a:pt x="180878" y="149912"/>
                </a:lnTo>
                <a:lnTo>
                  <a:pt x="163411" y="189770"/>
                </a:lnTo>
                <a:lnTo>
                  <a:pt x="116516" y="205891"/>
                </a:lnTo>
                <a:lnTo>
                  <a:pt x="183923" y="205891"/>
                </a:lnTo>
                <a:lnTo>
                  <a:pt x="209570" y="164576"/>
                </a:lnTo>
                <a:lnTo>
                  <a:pt x="213271" y="132778"/>
                </a:lnTo>
                <a:lnTo>
                  <a:pt x="213271" y="18402"/>
                </a:lnTo>
                <a:close/>
              </a:path>
              <a:path w="243205" h="224789">
                <a:moveTo>
                  <a:pt x="96316" y="0"/>
                </a:moveTo>
                <a:lnTo>
                  <a:pt x="0" y="0"/>
                </a:lnTo>
                <a:lnTo>
                  <a:pt x="0" y="18402"/>
                </a:lnTo>
                <a:lnTo>
                  <a:pt x="96316" y="18402"/>
                </a:lnTo>
                <a:lnTo>
                  <a:pt x="96316" y="0"/>
                </a:lnTo>
                <a:close/>
              </a:path>
              <a:path w="243205" h="224789">
                <a:moveTo>
                  <a:pt x="243078" y="0"/>
                </a:moveTo>
                <a:lnTo>
                  <a:pt x="152247" y="0"/>
                </a:lnTo>
                <a:lnTo>
                  <a:pt x="152247" y="18402"/>
                </a:lnTo>
                <a:lnTo>
                  <a:pt x="243078" y="18402"/>
                </a:lnTo>
                <a:lnTo>
                  <a:pt x="243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9" name="object 9"/>
          <p:cNvSpPr/>
          <p:nvPr/>
        </p:nvSpPr>
        <p:spPr>
          <a:xfrm>
            <a:off x="4018541" y="908814"/>
            <a:ext cx="63680" cy="59318"/>
          </a:xfrm>
          <a:custGeom>
            <a:avLst/>
            <a:gdLst/>
            <a:ahLst/>
            <a:cxnLst/>
            <a:rect l="l" t="t" r="r" b="b"/>
            <a:pathLst>
              <a:path w="46355" h="43180">
                <a:moveTo>
                  <a:pt x="13966" y="0"/>
                </a:moveTo>
                <a:lnTo>
                  <a:pt x="3872" y="8778"/>
                </a:lnTo>
                <a:lnTo>
                  <a:pt x="0" y="22978"/>
                </a:lnTo>
                <a:lnTo>
                  <a:pt x="4046" y="33814"/>
                </a:lnTo>
                <a:lnTo>
                  <a:pt x="14468" y="41074"/>
                </a:lnTo>
                <a:lnTo>
                  <a:pt x="31306" y="42962"/>
                </a:lnTo>
                <a:lnTo>
                  <a:pt x="42108" y="34636"/>
                </a:lnTo>
                <a:lnTo>
                  <a:pt x="46320" y="21308"/>
                </a:lnTo>
                <a:lnTo>
                  <a:pt x="46168" y="18647"/>
                </a:lnTo>
                <a:lnTo>
                  <a:pt x="41770" y="8257"/>
                </a:lnTo>
                <a:lnTo>
                  <a:pt x="31116" y="1465"/>
                </a:lnTo>
                <a:lnTo>
                  <a:pt x="139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0" name="object 10"/>
          <p:cNvSpPr/>
          <p:nvPr/>
        </p:nvSpPr>
        <p:spPr>
          <a:xfrm>
            <a:off x="4144012" y="656162"/>
            <a:ext cx="181443" cy="314909"/>
          </a:xfrm>
          <a:custGeom>
            <a:avLst/>
            <a:gdLst/>
            <a:ahLst/>
            <a:cxnLst/>
            <a:rect l="l" t="t" r="r" b="b"/>
            <a:pathLst>
              <a:path w="132080" h="229235">
                <a:moveTo>
                  <a:pt x="19230" y="158483"/>
                </a:moveTo>
                <a:lnTo>
                  <a:pt x="828" y="158483"/>
                </a:lnTo>
                <a:lnTo>
                  <a:pt x="828" y="229057"/>
                </a:lnTo>
                <a:lnTo>
                  <a:pt x="19230" y="229057"/>
                </a:lnTo>
                <a:lnTo>
                  <a:pt x="24724" y="216209"/>
                </a:lnTo>
                <a:lnTo>
                  <a:pt x="106082" y="216209"/>
                </a:lnTo>
                <a:lnTo>
                  <a:pt x="111736" y="212094"/>
                </a:lnTo>
                <a:lnTo>
                  <a:pt x="111980" y="211809"/>
                </a:lnTo>
                <a:lnTo>
                  <a:pt x="63374" y="211809"/>
                </a:lnTo>
                <a:lnTo>
                  <a:pt x="52084" y="210251"/>
                </a:lnTo>
                <a:lnTo>
                  <a:pt x="41054" y="205641"/>
                </a:lnTo>
                <a:lnTo>
                  <a:pt x="30147" y="197784"/>
                </a:lnTo>
                <a:lnTo>
                  <a:pt x="19230" y="186486"/>
                </a:lnTo>
                <a:lnTo>
                  <a:pt x="19230" y="158483"/>
                </a:lnTo>
                <a:close/>
              </a:path>
              <a:path w="132080" h="229235">
                <a:moveTo>
                  <a:pt x="106082" y="216209"/>
                </a:moveTo>
                <a:lnTo>
                  <a:pt x="24724" y="216209"/>
                </a:lnTo>
                <a:lnTo>
                  <a:pt x="35300" y="221518"/>
                </a:lnTo>
                <a:lnTo>
                  <a:pt x="46410" y="225279"/>
                </a:lnTo>
                <a:lnTo>
                  <a:pt x="59057" y="227456"/>
                </a:lnTo>
                <a:lnTo>
                  <a:pt x="74241" y="228013"/>
                </a:lnTo>
                <a:lnTo>
                  <a:pt x="88491" y="225222"/>
                </a:lnTo>
                <a:lnTo>
                  <a:pt x="101051" y="219871"/>
                </a:lnTo>
                <a:lnTo>
                  <a:pt x="106082" y="216209"/>
                </a:lnTo>
                <a:close/>
              </a:path>
              <a:path w="132080" h="229235">
                <a:moveTo>
                  <a:pt x="64854" y="1923"/>
                </a:moveTo>
                <a:lnTo>
                  <a:pt x="21758" y="14322"/>
                </a:lnTo>
                <a:lnTo>
                  <a:pt x="1368" y="48840"/>
                </a:lnTo>
                <a:lnTo>
                  <a:pt x="0" y="63245"/>
                </a:lnTo>
                <a:lnTo>
                  <a:pt x="2086" y="73397"/>
                </a:lnTo>
                <a:lnTo>
                  <a:pt x="26887" y="108792"/>
                </a:lnTo>
                <a:lnTo>
                  <a:pt x="63425" y="132002"/>
                </a:lnTo>
                <a:lnTo>
                  <a:pt x="74993" y="139076"/>
                </a:lnTo>
                <a:lnTo>
                  <a:pt x="85148" y="146629"/>
                </a:lnTo>
                <a:lnTo>
                  <a:pt x="93224" y="155144"/>
                </a:lnTo>
                <a:lnTo>
                  <a:pt x="98557" y="165107"/>
                </a:lnTo>
                <a:lnTo>
                  <a:pt x="100482" y="177003"/>
                </a:lnTo>
                <a:lnTo>
                  <a:pt x="97503" y="190712"/>
                </a:lnTo>
                <a:lnTo>
                  <a:pt x="89633" y="201757"/>
                </a:lnTo>
                <a:lnTo>
                  <a:pt x="77910" y="209127"/>
                </a:lnTo>
                <a:lnTo>
                  <a:pt x="63374" y="211809"/>
                </a:lnTo>
                <a:lnTo>
                  <a:pt x="111980" y="211809"/>
                </a:lnTo>
                <a:lnTo>
                  <a:pt x="120357" y="202024"/>
                </a:lnTo>
                <a:lnTo>
                  <a:pt x="126728" y="189797"/>
                </a:lnTo>
                <a:lnTo>
                  <a:pt x="130663" y="175545"/>
                </a:lnTo>
                <a:lnTo>
                  <a:pt x="131973" y="159402"/>
                </a:lnTo>
                <a:lnTo>
                  <a:pt x="130222" y="148422"/>
                </a:lnTo>
                <a:lnTo>
                  <a:pt x="106755" y="114194"/>
                </a:lnTo>
                <a:lnTo>
                  <a:pt x="69037" y="90384"/>
                </a:lnTo>
                <a:lnTo>
                  <a:pt x="57237" y="83660"/>
                </a:lnTo>
                <a:lnTo>
                  <a:pt x="46916" y="76648"/>
                </a:lnTo>
                <a:lnTo>
                  <a:pt x="38733" y="68812"/>
                </a:lnTo>
                <a:lnTo>
                  <a:pt x="33342" y="59615"/>
                </a:lnTo>
                <a:lnTo>
                  <a:pt x="31399" y="48522"/>
                </a:lnTo>
                <a:lnTo>
                  <a:pt x="33628" y="36563"/>
                </a:lnTo>
                <a:lnTo>
                  <a:pt x="40552" y="26619"/>
                </a:lnTo>
                <a:lnTo>
                  <a:pt x="52908" y="19864"/>
                </a:lnTo>
                <a:lnTo>
                  <a:pt x="71436" y="17467"/>
                </a:lnTo>
                <a:lnTo>
                  <a:pt x="123320" y="17467"/>
                </a:lnTo>
                <a:lnTo>
                  <a:pt x="123320" y="8608"/>
                </a:lnTo>
                <a:lnTo>
                  <a:pt x="99425" y="8608"/>
                </a:lnTo>
                <a:lnTo>
                  <a:pt x="90155" y="5025"/>
                </a:lnTo>
                <a:lnTo>
                  <a:pt x="78926" y="2812"/>
                </a:lnTo>
                <a:lnTo>
                  <a:pt x="64854" y="1923"/>
                </a:lnTo>
                <a:close/>
              </a:path>
              <a:path w="132080" h="229235">
                <a:moveTo>
                  <a:pt x="123320" y="17467"/>
                </a:moveTo>
                <a:lnTo>
                  <a:pt x="71436" y="17467"/>
                </a:lnTo>
                <a:lnTo>
                  <a:pt x="84174" y="20516"/>
                </a:lnTo>
                <a:lnTo>
                  <a:pt x="95542" y="26816"/>
                </a:lnTo>
                <a:lnTo>
                  <a:pt x="104943" y="36017"/>
                </a:lnTo>
                <a:lnTo>
                  <a:pt x="104943" y="59931"/>
                </a:lnTo>
                <a:lnTo>
                  <a:pt x="123320" y="59931"/>
                </a:lnTo>
                <a:lnTo>
                  <a:pt x="123320" y="17467"/>
                </a:lnTo>
                <a:close/>
              </a:path>
              <a:path w="132080" h="229235">
                <a:moveTo>
                  <a:pt x="123320" y="0"/>
                </a:moveTo>
                <a:lnTo>
                  <a:pt x="104943" y="0"/>
                </a:lnTo>
                <a:lnTo>
                  <a:pt x="99425" y="8608"/>
                </a:lnTo>
                <a:lnTo>
                  <a:pt x="123320" y="8608"/>
                </a:lnTo>
                <a:lnTo>
                  <a:pt x="123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1" name="object 11"/>
          <p:cNvSpPr/>
          <p:nvPr/>
        </p:nvSpPr>
        <p:spPr>
          <a:xfrm>
            <a:off x="4359068" y="908773"/>
            <a:ext cx="63680" cy="59318"/>
          </a:xfrm>
          <a:custGeom>
            <a:avLst/>
            <a:gdLst/>
            <a:ahLst/>
            <a:cxnLst/>
            <a:rect l="l" t="t" r="r" b="b"/>
            <a:pathLst>
              <a:path w="46355" h="43180">
                <a:moveTo>
                  <a:pt x="13961" y="0"/>
                </a:moveTo>
                <a:lnTo>
                  <a:pt x="3867" y="8766"/>
                </a:lnTo>
                <a:lnTo>
                  <a:pt x="0" y="22968"/>
                </a:lnTo>
                <a:lnTo>
                  <a:pt x="4008" y="33823"/>
                </a:lnTo>
                <a:lnTo>
                  <a:pt x="14397" y="41096"/>
                </a:lnTo>
                <a:lnTo>
                  <a:pt x="31247" y="42984"/>
                </a:lnTo>
                <a:lnTo>
                  <a:pt x="42054" y="34657"/>
                </a:lnTo>
                <a:lnTo>
                  <a:pt x="46273" y="21338"/>
                </a:lnTo>
                <a:lnTo>
                  <a:pt x="46125" y="18721"/>
                </a:lnTo>
                <a:lnTo>
                  <a:pt x="41734" y="8308"/>
                </a:lnTo>
                <a:lnTo>
                  <a:pt x="31083" y="1491"/>
                </a:lnTo>
                <a:lnTo>
                  <a:pt x="139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2" name="object 12"/>
          <p:cNvSpPr/>
          <p:nvPr/>
        </p:nvSpPr>
        <p:spPr>
          <a:xfrm>
            <a:off x="4562635" y="652107"/>
            <a:ext cx="262569" cy="318398"/>
          </a:xfrm>
          <a:custGeom>
            <a:avLst/>
            <a:gdLst/>
            <a:ahLst/>
            <a:cxnLst/>
            <a:rect l="l" t="t" r="r" b="b"/>
            <a:pathLst>
              <a:path w="191135" h="231775">
                <a:moveTo>
                  <a:pt x="103572" y="3410"/>
                </a:moveTo>
                <a:lnTo>
                  <a:pt x="64499" y="13703"/>
                </a:lnTo>
                <a:lnTo>
                  <a:pt x="33016" y="36734"/>
                </a:lnTo>
                <a:lnTo>
                  <a:pt x="11068" y="71373"/>
                </a:lnTo>
                <a:lnTo>
                  <a:pt x="601" y="116494"/>
                </a:lnTo>
                <a:lnTo>
                  <a:pt x="0" y="133668"/>
                </a:lnTo>
                <a:lnTo>
                  <a:pt x="2364" y="147280"/>
                </a:lnTo>
                <a:lnTo>
                  <a:pt x="18535" y="183860"/>
                </a:lnTo>
                <a:lnTo>
                  <a:pt x="47311" y="211858"/>
                </a:lnTo>
                <a:lnTo>
                  <a:pt x="87394" y="228452"/>
                </a:lnTo>
                <a:lnTo>
                  <a:pt x="119755" y="231785"/>
                </a:lnTo>
                <a:lnTo>
                  <a:pt x="133282" y="230437"/>
                </a:lnTo>
                <a:lnTo>
                  <a:pt x="146188" y="227883"/>
                </a:lnTo>
                <a:lnTo>
                  <a:pt x="158438" y="224122"/>
                </a:lnTo>
                <a:lnTo>
                  <a:pt x="169995" y="219151"/>
                </a:lnTo>
                <a:lnTo>
                  <a:pt x="180407" y="213206"/>
                </a:lnTo>
                <a:lnTo>
                  <a:pt x="113440" y="213206"/>
                </a:lnTo>
                <a:lnTo>
                  <a:pt x="101008" y="210803"/>
                </a:lnTo>
                <a:lnTo>
                  <a:pt x="61795" y="181554"/>
                </a:lnTo>
                <a:lnTo>
                  <a:pt x="45727" y="140398"/>
                </a:lnTo>
                <a:lnTo>
                  <a:pt x="42600" y="104560"/>
                </a:lnTo>
                <a:lnTo>
                  <a:pt x="44583" y="88401"/>
                </a:lnTo>
                <a:lnTo>
                  <a:pt x="60961" y="49087"/>
                </a:lnTo>
                <a:lnTo>
                  <a:pt x="91928" y="26153"/>
                </a:lnTo>
                <a:lnTo>
                  <a:pt x="120012" y="21637"/>
                </a:lnTo>
                <a:lnTo>
                  <a:pt x="183568" y="21637"/>
                </a:lnTo>
                <a:lnTo>
                  <a:pt x="183568" y="12190"/>
                </a:lnTo>
                <a:lnTo>
                  <a:pt x="166530" y="12190"/>
                </a:lnTo>
                <a:lnTo>
                  <a:pt x="156349" y="8914"/>
                </a:lnTo>
                <a:lnTo>
                  <a:pt x="145460" y="6362"/>
                </a:lnTo>
                <a:lnTo>
                  <a:pt x="133365" y="4569"/>
                </a:lnTo>
                <a:lnTo>
                  <a:pt x="119568" y="3573"/>
                </a:lnTo>
                <a:lnTo>
                  <a:pt x="103572" y="3410"/>
                </a:lnTo>
                <a:close/>
              </a:path>
              <a:path w="191135" h="231775">
                <a:moveTo>
                  <a:pt x="185458" y="190713"/>
                </a:moveTo>
                <a:lnTo>
                  <a:pt x="151242" y="208112"/>
                </a:lnTo>
                <a:lnTo>
                  <a:pt x="113440" y="213206"/>
                </a:lnTo>
                <a:lnTo>
                  <a:pt x="180407" y="213206"/>
                </a:lnTo>
                <a:lnTo>
                  <a:pt x="180822" y="212969"/>
                </a:lnTo>
                <a:lnTo>
                  <a:pt x="190883" y="205574"/>
                </a:lnTo>
                <a:lnTo>
                  <a:pt x="185458" y="190713"/>
                </a:lnTo>
                <a:close/>
              </a:path>
              <a:path w="191135" h="231775">
                <a:moveTo>
                  <a:pt x="183568" y="21637"/>
                </a:moveTo>
                <a:lnTo>
                  <a:pt x="120012" y="21637"/>
                </a:lnTo>
                <a:lnTo>
                  <a:pt x="133830" y="24624"/>
                </a:lnTo>
                <a:lnTo>
                  <a:pt x="145662" y="30554"/>
                </a:lnTo>
                <a:lnTo>
                  <a:pt x="155324" y="39262"/>
                </a:lnTo>
                <a:lnTo>
                  <a:pt x="162632" y="50582"/>
                </a:lnTo>
                <a:lnTo>
                  <a:pt x="167400" y="64350"/>
                </a:lnTo>
                <a:lnTo>
                  <a:pt x="183568" y="64350"/>
                </a:lnTo>
                <a:lnTo>
                  <a:pt x="183568" y="21637"/>
                </a:lnTo>
                <a:close/>
              </a:path>
              <a:path w="191135" h="231775">
                <a:moveTo>
                  <a:pt x="183568" y="0"/>
                </a:moveTo>
                <a:lnTo>
                  <a:pt x="169979" y="0"/>
                </a:lnTo>
                <a:lnTo>
                  <a:pt x="166530" y="12190"/>
                </a:lnTo>
                <a:lnTo>
                  <a:pt x="183568" y="12190"/>
                </a:lnTo>
                <a:lnTo>
                  <a:pt x="183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3" name="object 13"/>
          <p:cNvSpPr/>
          <p:nvPr/>
        </p:nvSpPr>
        <p:spPr>
          <a:xfrm>
            <a:off x="4842152" y="753650"/>
            <a:ext cx="259080" cy="217208"/>
          </a:xfrm>
          <a:custGeom>
            <a:avLst/>
            <a:gdLst/>
            <a:ahLst/>
            <a:cxnLst/>
            <a:rect l="l" t="t" r="r" b="b"/>
            <a:pathLst>
              <a:path w="188595" h="158114">
                <a:moveTo>
                  <a:pt x="61417" y="0"/>
                </a:moveTo>
                <a:lnTo>
                  <a:pt x="0" y="0"/>
                </a:lnTo>
                <a:lnTo>
                  <a:pt x="0" y="15087"/>
                </a:lnTo>
                <a:lnTo>
                  <a:pt x="27559" y="15087"/>
                </a:lnTo>
                <a:lnTo>
                  <a:pt x="28060" y="120021"/>
                </a:lnTo>
                <a:lnTo>
                  <a:pt x="62430" y="156341"/>
                </a:lnTo>
                <a:lnTo>
                  <a:pt x="79700" y="157645"/>
                </a:lnTo>
                <a:lnTo>
                  <a:pt x="91246" y="155370"/>
                </a:lnTo>
                <a:lnTo>
                  <a:pt x="102907" y="151008"/>
                </a:lnTo>
                <a:lnTo>
                  <a:pt x="114745" y="144383"/>
                </a:lnTo>
                <a:lnTo>
                  <a:pt x="124283" y="137224"/>
                </a:lnTo>
                <a:lnTo>
                  <a:pt x="84504" y="137224"/>
                </a:lnTo>
                <a:lnTo>
                  <a:pt x="72124" y="132181"/>
                </a:lnTo>
                <a:lnTo>
                  <a:pt x="64205" y="121538"/>
                </a:lnTo>
                <a:lnTo>
                  <a:pt x="61417" y="105918"/>
                </a:lnTo>
                <a:lnTo>
                  <a:pt x="61417" y="0"/>
                </a:lnTo>
                <a:close/>
              </a:path>
              <a:path w="188595" h="158114">
                <a:moveTo>
                  <a:pt x="160693" y="135318"/>
                </a:moveTo>
                <a:lnTo>
                  <a:pt x="126822" y="135318"/>
                </a:lnTo>
                <a:lnTo>
                  <a:pt x="126822" y="153720"/>
                </a:lnTo>
                <a:lnTo>
                  <a:pt x="188277" y="153720"/>
                </a:lnTo>
                <a:lnTo>
                  <a:pt x="188277" y="138633"/>
                </a:lnTo>
                <a:lnTo>
                  <a:pt x="160693" y="138633"/>
                </a:lnTo>
                <a:lnTo>
                  <a:pt x="160693" y="135318"/>
                </a:lnTo>
                <a:close/>
              </a:path>
              <a:path w="188595" h="158114">
                <a:moveTo>
                  <a:pt x="160693" y="0"/>
                </a:moveTo>
                <a:lnTo>
                  <a:pt x="99644" y="0"/>
                </a:lnTo>
                <a:lnTo>
                  <a:pt x="99644" y="15087"/>
                </a:lnTo>
                <a:lnTo>
                  <a:pt x="126822" y="15087"/>
                </a:lnTo>
                <a:lnTo>
                  <a:pt x="120204" y="126253"/>
                </a:lnTo>
                <a:lnTo>
                  <a:pt x="108621" y="132433"/>
                </a:lnTo>
                <a:lnTo>
                  <a:pt x="96840" y="136140"/>
                </a:lnTo>
                <a:lnTo>
                  <a:pt x="84504" y="137224"/>
                </a:lnTo>
                <a:lnTo>
                  <a:pt x="124283" y="137224"/>
                </a:lnTo>
                <a:lnTo>
                  <a:pt x="126822" y="135318"/>
                </a:lnTo>
                <a:lnTo>
                  <a:pt x="160693" y="135318"/>
                </a:lnTo>
                <a:lnTo>
                  <a:pt x="1606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4" name="object 14"/>
          <p:cNvSpPr/>
          <p:nvPr/>
        </p:nvSpPr>
        <p:spPr>
          <a:xfrm>
            <a:off x="5126967" y="748105"/>
            <a:ext cx="143060" cy="222442"/>
          </a:xfrm>
          <a:custGeom>
            <a:avLst/>
            <a:gdLst/>
            <a:ahLst/>
            <a:cxnLst/>
            <a:rect l="l" t="t" r="r" b="b"/>
            <a:pathLst>
              <a:path w="104139" h="161925">
                <a:moveTo>
                  <a:pt x="8178" y="110324"/>
                </a:moveTo>
                <a:lnTo>
                  <a:pt x="0" y="110324"/>
                </a:lnTo>
                <a:lnTo>
                  <a:pt x="0" y="161480"/>
                </a:lnTo>
                <a:lnTo>
                  <a:pt x="10693" y="161480"/>
                </a:lnTo>
                <a:lnTo>
                  <a:pt x="14419" y="151621"/>
                </a:lnTo>
                <a:lnTo>
                  <a:pt x="86155" y="151621"/>
                </a:lnTo>
                <a:lnTo>
                  <a:pt x="88720" y="149985"/>
                </a:lnTo>
                <a:lnTo>
                  <a:pt x="91299" y="146889"/>
                </a:lnTo>
                <a:lnTo>
                  <a:pt x="44806" y="146889"/>
                </a:lnTo>
                <a:lnTo>
                  <a:pt x="32760" y="143401"/>
                </a:lnTo>
                <a:lnTo>
                  <a:pt x="22068" y="135884"/>
                </a:lnTo>
                <a:lnTo>
                  <a:pt x="13588" y="124728"/>
                </a:lnTo>
                <a:lnTo>
                  <a:pt x="8178" y="110324"/>
                </a:lnTo>
                <a:close/>
              </a:path>
              <a:path w="104139" h="161925">
                <a:moveTo>
                  <a:pt x="86155" y="151621"/>
                </a:moveTo>
                <a:lnTo>
                  <a:pt x="14419" y="151621"/>
                </a:lnTo>
                <a:lnTo>
                  <a:pt x="24986" y="156675"/>
                </a:lnTo>
                <a:lnTo>
                  <a:pt x="35308" y="159796"/>
                </a:lnTo>
                <a:lnTo>
                  <a:pt x="47559" y="161222"/>
                </a:lnTo>
                <a:lnTo>
                  <a:pt x="63913" y="161191"/>
                </a:lnTo>
                <a:lnTo>
                  <a:pt x="77520" y="157132"/>
                </a:lnTo>
                <a:lnTo>
                  <a:pt x="86155" y="151621"/>
                </a:lnTo>
                <a:close/>
              </a:path>
              <a:path w="104139" h="161925">
                <a:moveTo>
                  <a:pt x="54960" y="656"/>
                </a:moveTo>
                <a:lnTo>
                  <a:pt x="15217" y="12898"/>
                </a:lnTo>
                <a:lnTo>
                  <a:pt x="142" y="52339"/>
                </a:lnTo>
                <a:lnTo>
                  <a:pt x="3898" y="61876"/>
                </a:lnTo>
                <a:lnTo>
                  <a:pt x="11798" y="72995"/>
                </a:lnTo>
                <a:lnTo>
                  <a:pt x="25039" y="86495"/>
                </a:lnTo>
                <a:lnTo>
                  <a:pt x="37030" y="94130"/>
                </a:lnTo>
                <a:lnTo>
                  <a:pt x="48572" y="100655"/>
                </a:lnTo>
                <a:lnTo>
                  <a:pt x="58780" y="107138"/>
                </a:lnTo>
                <a:lnTo>
                  <a:pt x="66770" y="114647"/>
                </a:lnTo>
                <a:lnTo>
                  <a:pt x="71660" y="124250"/>
                </a:lnTo>
                <a:lnTo>
                  <a:pt x="72564" y="137015"/>
                </a:lnTo>
                <a:lnTo>
                  <a:pt x="62101" y="144356"/>
                </a:lnTo>
                <a:lnTo>
                  <a:pt x="44806" y="146889"/>
                </a:lnTo>
                <a:lnTo>
                  <a:pt x="91299" y="146889"/>
                </a:lnTo>
                <a:lnTo>
                  <a:pt x="97132" y="139886"/>
                </a:lnTo>
                <a:lnTo>
                  <a:pt x="102376" y="126971"/>
                </a:lnTo>
                <a:lnTo>
                  <a:pt x="104069" y="111374"/>
                </a:lnTo>
                <a:lnTo>
                  <a:pt x="101043" y="101877"/>
                </a:lnTo>
                <a:lnTo>
                  <a:pt x="93788" y="90996"/>
                </a:lnTo>
                <a:lnTo>
                  <a:pt x="80826" y="77660"/>
                </a:lnTo>
                <a:lnTo>
                  <a:pt x="68806" y="69781"/>
                </a:lnTo>
                <a:lnTo>
                  <a:pt x="56838" y="62647"/>
                </a:lnTo>
                <a:lnTo>
                  <a:pt x="45935" y="55532"/>
                </a:lnTo>
                <a:lnTo>
                  <a:pt x="37113" y="47714"/>
                </a:lnTo>
                <a:lnTo>
                  <a:pt x="31386" y="38468"/>
                </a:lnTo>
                <a:lnTo>
                  <a:pt x="29769" y="27070"/>
                </a:lnTo>
                <a:lnTo>
                  <a:pt x="38971" y="18165"/>
                </a:lnTo>
                <a:lnTo>
                  <a:pt x="54793" y="14852"/>
                </a:lnTo>
                <a:lnTo>
                  <a:pt x="91986" y="14852"/>
                </a:lnTo>
                <a:lnTo>
                  <a:pt x="91986" y="6361"/>
                </a:lnTo>
                <a:lnTo>
                  <a:pt x="76561" y="6361"/>
                </a:lnTo>
                <a:lnTo>
                  <a:pt x="66601" y="2465"/>
                </a:lnTo>
                <a:lnTo>
                  <a:pt x="54960" y="656"/>
                </a:lnTo>
                <a:close/>
              </a:path>
              <a:path w="104139" h="161925">
                <a:moveTo>
                  <a:pt x="91986" y="14852"/>
                </a:moveTo>
                <a:lnTo>
                  <a:pt x="54793" y="14852"/>
                </a:lnTo>
                <a:lnTo>
                  <a:pt x="67394" y="18737"/>
                </a:lnTo>
                <a:lnTo>
                  <a:pt x="77076" y="27556"/>
                </a:lnTo>
                <a:lnTo>
                  <a:pt x="83172" y="40843"/>
                </a:lnTo>
                <a:lnTo>
                  <a:pt x="91986" y="40843"/>
                </a:lnTo>
                <a:lnTo>
                  <a:pt x="91986" y="14852"/>
                </a:lnTo>
                <a:close/>
              </a:path>
              <a:path w="104139" h="161925">
                <a:moveTo>
                  <a:pt x="91986" y="0"/>
                </a:moveTo>
                <a:lnTo>
                  <a:pt x="80594" y="0"/>
                </a:lnTo>
                <a:lnTo>
                  <a:pt x="76561" y="6361"/>
                </a:lnTo>
                <a:lnTo>
                  <a:pt x="91986" y="6361"/>
                </a:lnTo>
                <a:lnTo>
                  <a:pt x="919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5" name="object 15"/>
          <p:cNvSpPr/>
          <p:nvPr/>
        </p:nvSpPr>
        <p:spPr>
          <a:xfrm>
            <a:off x="5287152" y="696056"/>
            <a:ext cx="144806" cy="272165"/>
          </a:xfrm>
          <a:custGeom>
            <a:avLst/>
            <a:gdLst/>
            <a:ahLst/>
            <a:cxnLst/>
            <a:rect l="l" t="t" r="r" b="b"/>
            <a:pathLst>
              <a:path w="105410" h="198119">
                <a:moveTo>
                  <a:pt x="55206" y="57010"/>
                </a:moveTo>
                <a:lnTo>
                  <a:pt x="21348" y="57010"/>
                </a:lnTo>
                <a:lnTo>
                  <a:pt x="21400" y="152236"/>
                </a:lnTo>
                <a:lnTo>
                  <a:pt x="46292" y="193803"/>
                </a:lnTo>
                <a:lnTo>
                  <a:pt x="79403" y="197723"/>
                </a:lnTo>
                <a:lnTo>
                  <a:pt x="93722" y="189975"/>
                </a:lnTo>
                <a:lnTo>
                  <a:pt x="101766" y="181466"/>
                </a:lnTo>
                <a:lnTo>
                  <a:pt x="72774" y="181466"/>
                </a:lnTo>
                <a:lnTo>
                  <a:pt x="62907" y="176542"/>
                </a:lnTo>
                <a:lnTo>
                  <a:pt x="57105" y="164799"/>
                </a:lnTo>
                <a:lnTo>
                  <a:pt x="55206" y="145986"/>
                </a:lnTo>
                <a:lnTo>
                  <a:pt x="55206" y="57010"/>
                </a:lnTo>
                <a:close/>
              </a:path>
              <a:path w="105410" h="198119">
                <a:moveTo>
                  <a:pt x="103695" y="169900"/>
                </a:moveTo>
                <a:lnTo>
                  <a:pt x="99078" y="170959"/>
                </a:lnTo>
                <a:lnTo>
                  <a:pt x="89720" y="177354"/>
                </a:lnTo>
                <a:lnTo>
                  <a:pt x="72774" y="181466"/>
                </a:lnTo>
                <a:lnTo>
                  <a:pt x="101766" y="181466"/>
                </a:lnTo>
                <a:lnTo>
                  <a:pt x="102347" y="180851"/>
                </a:lnTo>
                <a:lnTo>
                  <a:pt x="105232" y="174701"/>
                </a:lnTo>
                <a:lnTo>
                  <a:pt x="105232" y="172846"/>
                </a:lnTo>
                <a:lnTo>
                  <a:pt x="103695" y="169900"/>
                </a:lnTo>
                <a:close/>
              </a:path>
              <a:path w="105410" h="198119">
                <a:moveTo>
                  <a:pt x="55206" y="0"/>
                </a:moveTo>
                <a:lnTo>
                  <a:pt x="0" y="57010"/>
                </a:lnTo>
                <a:lnTo>
                  <a:pt x="98234" y="57010"/>
                </a:lnTo>
                <a:lnTo>
                  <a:pt x="98234" y="41922"/>
                </a:lnTo>
                <a:lnTo>
                  <a:pt x="55206" y="41922"/>
                </a:lnTo>
                <a:lnTo>
                  <a:pt x="552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6" name="object 16"/>
          <p:cNvSpPr/>
          <p:nvPr/>
        </p:nvSpPr>
        <p:spPr>
          <a:xfrm>
            <a:off x="5451410" y="748145"/>
            <a:ext cx="232038" cy="223315"/>
          </a:xfrm>
          <a:custGeom>
            <a:avLst/>
            <a:gdLst/>
            <a:ahLst/>
            <a:cxnLst/>
            <a:rect l="l" t="t" r="r" b="b"/>
            <a:pathLst>
              <a:path w="168910" h="162560">
                <a:moveTo>
                  <a:pt x="93321" y="0"/>
                </a:moveTo>
                <a:lnTo>
                  <a:pt x="47461" y="9086"/>
                </a:lnTo>
                <a:lnTo>
                  <a:pt x="15528" y="34057"/>
                </a:lnTo>
                <a:lnTo>
                  <a:pt x="675" y="70341"/>
                </a:lnTo>
                <a:lnTo>
                  <a:pt x="0" y="80855"/>
                </a:lnTo>
                <a:lnTo>
                  <a:pt x="1272" y="95291"/>
                </a:lnTo>
                <a:lnTo>
                  <a:pt x="18739" y="132439"/>
                </a:lnTo>
                <a:lnTo>
                  <a:pt x="52335" y="156202"/>
                </a:lnTo>
                <a:lnTo>
                  <a:pt x="80987" y="162028"/>
                </a:lnTo>
                <a:lnTo>
                  <a:pt x="96695" y="160880"/>
                </a:lnTo>
                <a:lnTo>
                  <a:pt x="111305" y="157511"/>
                </a:lnTo>
                <a:lnTo>
                  <a:pt x="124650" y="152107"/>
                </a:lnTo>
                <a:lnTo>
                  <a:pt x="133006" y="147018"/>
                </a:lnTo>
                <a:lnTo>
                  <a:pt x="86317" y="147018"/>
                </a:lnTo>
                <a:lnTo>
                  <a:pt x="72966" y="145288"/>
                </a:lnTo>
                <a:lnTo>
                  <a:pt x="40540" y="106347"/>
                </a:lnTo>
                <a:lnTo>
                  <a:pt x="37896" y="80855"/>
                </a:lnTo>
                <a:lnTo>
                  <a:pt x="39170" y="62581"/>
                </a:lnTo>
                <a:lnTo>
                  <a:pt x="57156" y="24538"/>
                </a:lnTo>
                <a:lnTo>
                  <a:pt x="79542" y="14932"/>
                </a:lnTo>
                <a:lnTo>
                  <a:pt x="133778" y="14932"/>
                </a:lnTo>
                <a:lnTo>
                  <a:pt x="132133" y="13616"/>
                </a:lnTo>
                <a:lnTo>
                  <a:pt x="120280" y="7052"/>
                </a:lnTo>
                <a:lnTo>
                  <a:pt x="107282" y="2469"/>
                </a:lnTo>
                <a:lnTo>
                  <a:pt x="93321" y="0"/>
                </a:lnTo>
                <a:close/>
              </a:path>
              <a:path w="168910" h="162560">
                <a:moveTo>
                  <a:pt x="133778" y="14932"/>
                </a:moveTo>
                <a:lnTo>
                  <a:pt x="79542" y="14932"/>
                </a:lnTo>
                <a:lnTo>
                  <a:pt x="93940" y="16488"/>
                </a:lnTo>
                <a:lnTo>
                  <a:pt x="105997" y="21278"/>
                </a:lnTo>
                <a:lnTo>
                  <a:pt x="115709" y="29140"/>
                </a:lnTo>
                <a:lnTo>
                  <a:pt x="123072" y="39911"/>
                </a:lnTo>
                <a:lnTo>
                  <a:pt x="128083" y="53426"/>
                </a:lnTo>
                <a:lnTo>
                  <a:pt x="130740" y="69524"/>
                </a:lnTo>
                <a:lnTo>
                  <a:pt x="129907" y="90091"/>
                </a:lnTo>
                <a:lnTo>
                  <a:pt x="115823" y="132439"/>
                </a:lnTo>
                <a:lnTo>
                  <a:pt x="86317" y="147018"/>
                </a:lnTo>
                <a:lnTo>
                  <a:pt x="133006" y="147018"/>
                </a:lnTo>
                <a:lnTo>
                  <a:pt x="162066" y="113795"/>
                </a:lnTo>
                <a:lnTo>
                  <a:pt x="168872" y="87185"/>
                </a:lnTo>
                <a:lnTo>
                  <a:pt x="167761" y="71517"/>
                </a:lnTo>
                <a:lnTo>
                  <a:pt x="164399" y="57035"/>
                </a:lnTo>
                <a:lnTo>
                  <a:pt x="158972" y="43871"/>
                </a:lnTo>
                <a:lnTo>
                  <a:pt x="151662" y="32159"/>
                </a:lnTo>
                <a:lnTo>
                  <a:pt x="142655" y="22029"/>
                </a:lnTo>
                <a:lnTo>
                  <a:pt x="133778" y="14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7" name="object 17"/>
          <p:cNvSpPr/>
          <p:nvPr/>
        </p:nvSpPr>
        <p:spPr>
          <a:xfrm>
            <a:off x="5708988" y="747578"/>
            <a:ext cx="402141" cy="218081"/>
          </a:xfrm>
          <a:custGeom>
            <a:avLst/>
            <a:gdLst/>
            <a:ahLst/>
            <a:cxnLst/>
            <a:rect l="l" t="t" r="r" b="b"/>
            <a:pathLst>
              <a:path w="292735" h="158750">
                <a:moveTo>
                  <a:pt x="87185" y="143045"/>
                </a:moveTo>
                <a:lnTo>
                  <a:pt x="0" y="143045"/>
                </a:lnTo>
                <a:lnTo>
                  <a:pt x="0" y="158145"/>
                </a:lnTo>
                <a:lnTo>
                  <a:pt x="87185" y="158145"/>
                </a:lnTo>
                <a:lnTo>
                  <a:pt x="87185" y="143045"/>
                </a:lnTo>
                <a:close/>
              </a:path>
              <a:path w="292735" h="158750">
                <a:moveTo>
                  <a:pt x="190157" y="143045"/>
                </a:moveTo>
                <a:lnTo>
                  <a:pt x="103746" y="143045"/>
                </a:lnTo>
                <a:lnTo>
                  <a:pt x="103746" y="158145"/>
                </a:lnTo>
                <a:lnTo>
                  <a:pt x="190157" y="158145"/>
                </a:lnTo>
                <a:lnTo>
                  <a:pt x="190157" y="143045"/>
                </a:lnTo>
                <a:close/>
              </a:path>
              <a:path w="292735" h="158750">
                <a:moveTo>
                  <a:pt x="292430" y="143045"/>
                </a:moveTo>
                <a:lnTo>
                  <a:pt x="205981" y="143045"/>
                </a:lnTo>
                <a:lnTo>
                  <a:pt x="205981" y="158145"/>
                </a:lnTo>
                <a:lnTo>
                  <a:pt x="292430" y="158145"/>
                </a:lnTo>
                <a:lnTo>
                  <a:pt x="292430" y="143045"/>
                </a:lnTo>
                <a:close/>
              </a:path>
              <a:path w="292735" h="158750">
                <a:moveTo>
                  <a:pt x="61087" y="4412"/>
                </a:moveTo>
                <a:lnTo>
                  <a:pt x="0" y="4412"/>
                </a:lnTo>
                <a:lnTo>
                  <a:pt x="0" y="19499"/>
                </a:lnTo>
                <a:lnTo>
                  <a:pt x="27228" y="19499"/>
                </a:lnTo>
                <a:lnTo>
                  <a:pt x="27228" y="143045"/>
                </a:lnTo>
                <a:lnTo>
                  <a:pt x="61087" y="143045"/>
                </a:lnTo>
                <a:lnTo>
                  <a:pt x="68729" y="34321"/>
                </a:lnTo>
                <a:lnTo>
                  <a:pt x="80473" y="27820"/>
                </a:lnTo>
                <a:lnTo>
                  <a:pt x="91361" y="23819"/>
                </a:lnTo>
                <a:lnTo>
                  <a:pt x="103172" y="22463"/>
                </a:lnTo>
                <a:lnTo>
                  <a:pt x="259318" y="22463"/>
                </a:lnTo>
                <a:lnTo>
                  <a:pt x="259073" y="22014"/>
                </a:lnTo>
                <a:lnTo>
                  <a:pt x="61087" y="22014"/>
                </a:lnTo>
                <a:lnTo>
                  <a:pt x="61087" y="4412"/>
                </a:lnTo>
                <a:close/>
              </a:path>
              <a:path w="292735" h="158750">
                <a:moveTo>
                  <a:pt x="259318" y="22463"/>
                </a:moveTo>
                <a:lnTo>
                  <a:pt x="103172" y="22463"/>
                </a:lnTo>
                <a:lnTo>
                  <a:pt x="116878" y="25957"/>
                </a:lnTo>
                <a:lnTo>
                  <a:pt x="124858" y="34957"/>
                </a:lnTo>
                <a:lnTo>
                  <a:pt x="128575" y="48647"/>
                </a:lnTo>
                <a:lnTo>
                  <a:pt x="129489" y="66210"/>
                </a:lnTo>
                <a:lnTo>
                  <a:pt x="129489" y="143045"/>
                </a:lnTo>
                <a:lnTo>
                  <a:pt x="163347" y="143045"/>
                </a:lnTo>
                <a:lnTo>
                  <a:pt x="165730" y="37375"/>
                </a:lnTo>
                <a:lnTo>
                  <a:pt x="214109" y="24095"/>
                </a:lnTo>
                <a:lnTo>
                  <a:pt x="260211" y="24095"/>
                </a:lnTo>
                <a:lnTo>
                  <a:pt x="259318" y="22463"/>
                </a:lnTo>
                <a:close/>
              </a:path>
              <a:path w="292735" h="158750">
                <a:moveTo>
                  <a:pt x="260211" y="24095"/>
                </a:moveTo>
                <a:lnTo>
                  <a:pt x="214109" y="24095"/>
                </a:lnTo>
                <a:lnTo>
                  <a:pt x="223963" y="30974"/>
                </a:lnTo>
                <a:lnTo>
                  <a:pt x="229824" y="43352"/>
                </a:lnTo>
                <a:lnTo>
                  <a:pt x="231762" y="61384"/>
                </a:lnTo>
                <a:lnTo>
                  <a:pt x="231762" y="143045"/>
                </a:lnTo>
                <a:lnTo>
                  <a:pt x="265582" y="143045"/>
                </a:lnTo>
                <a:lnTo>
                  <a:pt x="265082" y="41697"/>
                </a:lnTo>
                <a:lnTo>
                  <a:pt x="261820" y="27037"/>
                </a:lnTo>
                <a:lnTo>
                  <a:pt x="260211" y="24095"/>
                </a:lnTo>
                <a:close/>
              </a:path>
              <a:path w="292735" h="158750">
                <a:moveTo>
                  <a:pt x="120814" y="0"/>
                </a:moveTo>
                <a:lnTo>
                  <a:pt x="74346" y="15051"/>
                </a:lnTo>
                <a:lnTo>
                  <a:pt x="61087" y="22014"/>
                </a:lnTo>
                <a:lnTo>
                  <a:pt x="259073" y="22014"/>
                </a:lnTo>
                <a:lnTo>
                  <a:pt x="256645" y="17577"/>
                </a:lnTo>
                <a:lnTo>
                  <a:pt x="155587" y="17577"/>
                </a:lnTo>
                <a:lnTo>
                  <a:pt x="146740" y="8048"/>
                </a:lnTo>
                <a:lnTo>
                  <a:pt x="134984" y="2069"/>
                </a:lnTo>
                <a:lnTo>
                  <a:pt x="120814" y="0"/>
                </a:lnTo>
                <a:close/>
              </a:path>
              <a:path w="292735" h="158750">
                <a:moveTo>
                  <a:pt x="217146" y="175"/>
                </a:moveTo>
                <a:lnTo>
                  <a:pt x="204931" y="2260"/>
                </a:lnTo>
                <a:lnTo>
                  <a:pt x="192269" y="5951"/>
                </a:lnTo>
                <a:lnTo>
                  <a:pt x="167199" y="14517"/>
                </a:lnTo>
                <a:lnTo>
                  <a:pt x="155587" y="17577"/>
                </a:lnTo>
                <a:lnTo>
                  <a:pt x="256645" y="17577"/>
                </a:lnTo>
                <a:lnTo>
                  <a:pt x="255464" y="15417"/>
                </a:lnTo>
                <a:lnTo>
                  <a:pt x="245944" y="6975"/>
                </a:lnTo>
                <a:lnTo>
                  <a:pt x="233194" y="1849"/>
                </a:lnTo>
                <a:lnTo>
                  <a:pt x="217146" y="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8" name="object 18"/>
          <p:cNvSpPr/>
          <p:nvPr/>
        </p:nvSpPr>
        <p:spPr>
          <a:xfrm>
            <a:off x="6137381" y="748105"/>
            <a:ext cx="143060" cy="222442"/>
          </a:xfrm>
          <a:custGeom>
            <a:avLst/>
            <a:gdLst/>
            <a:ahLst/>
            <a:cxnLst/>
            <a:rect l="l" t="t" r="r" b="b"/>
            <a:pathLst>
              <a:path w="104139" h="161925">
                <a:moveTo>
                  <a:pt x="8140" y="110324"/>
                </a:moveTo>
                <a:lnTo>
                  <a:pt x="0" y="110324"/>
                </a:lnTo>
                <a:lnTo>
                  <a:pt x="0" y="161480"/>
                </a:lnTo>
                <a:lnTo>
                  <a:pt x="10655" y="161480"/>
                </a:lnTo>
                <a:lnTo>
                  <a:pt x="14415" y="151607"/>
                </a:lnTo>
                <a:lnTo>
                  <a:pt x="86148" y="151607"/>
                </a:lnTo>
                <a:lnTo>
                  <a:pt x="88715" y="149970"/>
                </a:lnTo>
                <a:lnTo>
                  <a:pt x="91291" y="146886"/>
                </a:lnTo>
                <a:lnTo>
                  <a:pt x="44780" y="146886"/>
                </a:lnTo>
                <a:lnTo>
                  <a:pt x="32731" y="143393"/>
                </a:lnTo>
                <a:lnTo>
                  <a:pt x="22032" y="135874"/>
                </a:lnTo>
                <a:lnTo>
                  <a:pt x="13546" y="124721"/>
                </a:lnTo>
                <a:lnTo>
                  <a:pt x="8140" y="110324"/>
                </a:lnTo>
                <a:close/>
              </a:path>
              <a:path w="104139" h="161925">
                <a:moveTo>
                  <a:pt x="86148" y="151607"/>
                </a:moveTo>
                <a:lnTo>
                  <a:pt x="14415" y="151607"/>
                </a:lnTo>
                <a:lnTo>
                  <a:pt x="24972" y="156668"/>
                </a:lnTo>
                <a:lnTo>
                  <a:pt x="35282" y="159792"/>
                </a:lnTo>
                <a:lnTo>
                  <a:pt x="47532" y="161218"/>
                </a:lnTo>
                <a:lnTo>
                  <a:pt x="63906" y="161182"/>
                </a:lnTo>
                <a:lnTo>
                  <a:pt x="77506" y="157117"/>
                </a:lnTo>
                <a:lnTo>
                  <a:pt x="86148" y="151607"/>
                </a:lnTo>
                <a:close/>
              </a:path>
              <a:path w="104139" h="161925">
                <a:moveTo>
                  <a:pt x="54908" y="662"/>
                </a:moveTo>
                <a:lnTo>
                  <a:pt x="15166" y="12946"/>
                </a:lnTo>
                <a:lnTo>
                  <a:pt x="81" y="52386"/>
                </a:lnTo>
                <a:lnTo>
                  <a:pt x="3862" y="61915"/>
                </a:lnTo>
                <a:lnTo>
                  <a:pt x="11793" y="73030"/>
                </a:lnTo>
                <a:lnTo>
                  <a:pt x="25067" y="86530"/>
                </a:lnTo>
                <a:lnTo>
                  <a:pt x="37057" y="94153"/>
                </a:lnTo>
                <a:lnTo>
                  <a:pt x="48594" y="100673"/>
                </a:lnTo>
                <a:lnTo>
                  <a:pt x="58795" y="107155"/>
                </a:lnTo>
                <a:lnTo>
                  <a:pt x="66777" y="114665"/>
                </a:lnTo>
                <a:lnTo>
                  <a:pt x="71656" y="124268"/>
                </a:lnTo>
                <a:lnTo>
                  <a:pt x="72550" y="137032"/>
                </a:lnTo>
                <a:lnTo>
                  <a:pt x="62062" y="144360"/>
                </a:lnTo>
                <a:lnTo>
                  <a:pt x="44780" y="146886"/>
                </a:lnTo>
                <a:lnTo>
                  <a:pt x="91291" y="146886"/>
                </a:lnTo>
                <a:lnTo>
                  <a:pt x="97145" y="139877"/>
                </a:lnTo>
                <a:lnTo>
                  <a:pt x="102404" y="126975"/>
                </a:lnTo>
                <a:lnTo>
                  <a:pt x="104103" y="111399"/>
                </a:lnTo>
                <a:lnTo>
                  <a:pt x="101053" y="101898"/>
                </a:lnTo>
                <a:lnTo>
                  <a:pt x="93790" y="91021"/>
                </a:lnTo>
                <a:lnTo>
                  <a:pt x="80876" y="77699"/>
                </a:lnTo>
                <a:lnTo>
                  <a:pt x="68856" y="69811"/>
                </a:lnTo>
                <a:lnTo>
                  <a:pt x="56879" y="62672"/>
                </a:lnTo>
                <a:lnTo>
                  <a:pt x="45964" y="55558"/>
                </a:lnTo>
                <a:lnTo>
                  <a:pt x="37127" y="47744"/>
                </a:lnTo>
                <a:lnTo>
                  <a:pt x="31386" y="38505"/>
                </a:lnTo>
                <a:lnTo>
                  <a:pt x="29756" y="27116"/>
                </a:lnTo>
                <a:lnTo>
                  <a:pt x="38932" y="18177"/>
                </a:lnTo>
                <a:lnTo>
                  <a:pt x="54723" y="14846"/>
                </a:lnTo>
                <a:lnTo>
                  <a:pt x="91998" y="14846"/>
                </a:lnTo>
                <a:lnTo>
                  <a:pt x="91998" y="6334"/>
                </a:lnTo>
                <a:lnTo>
                  <a:pt x="76504" y="6334"/>
                </a:lnTo>
                <a:lnTo>
                  <a:pt x="66554" y="2456"/>
                </a:lnTo>
                <a:lnTo>
                  <a:pt x="54908" y="662"/>
                </a:lnTo>
                <a:close/>
              </a:path>
              <a:path w="104139" h="161925">
                <a:moveTo>
                  <a:pt x="91998" y="14846"/>
                </a:moveTo>
                <a:lnTo>
                  <a:pt x="54723" y="14846"/>
                </a:lnTo>
                <a:lnTo>
                  <a:pt x="67331" y="18715"/>
                </a:lnTo>
                <a:lnTo>
                  <a:pt x="77000" y="27538"/>
                </a:lnTo>
                <a:lnTo>
                  <a:pt x="83083" y="40843"/>
                </a:lnTo>
                <a:lnTo>
                  <a:pt x="91998" y="40843"/>
                </a:lnTo>
                <a:lnTo>
                  <a:pt x="91998" y="14846"/>
                </a:lnTo>
                <a:close/>
              </a:path>
              <a:path w="104139" h="161925">
                <a:moveTo>
                  <a:pt x="91998" y="0"/>
                </a:moveTo>
                <a:lnTo>
                  <a:pt x="80594" y="0"/>
                </a:lnTo>
                <a:lnTo>
                  <a:pt x="76504" y="6334"/>
                </a:lnTo>
                <a:lnTo>
                  <a:pt x="91998" y="6334"/>
                </a:lnTo>
                <a:lnTo>
                  <a:pt x="91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19" name="object 19"/>
          <p:cNvSpPr/>
          <p:nvPr/>
        </p:nvSpPr>
        <p:spPr>
          <a:xfrm>
            <a:off x="6412757" y="747637"/>
            <a:ext cx="195400" cy="223315"/>
          </a:xfrm>
          <a:custGeom>
            <a:avLst/>
            <a:gdLst/>
            <a:ahLst/>
            <a:cxnLst/>
            <a:rect l="l" t="t" r="r" b="b"/>
            <a:pathLst>
              <a:path w="142239" h="162560">
                <a:moveTo>
                  <a:pt x="100594" y="19549"/>
                </a:moveTo>
                <a:lnTo>
                  <a:pt x="53268" y="19549"/>
                </a:lnTo>
                <a:lnTo>
                  <a:pt x="67266" y="24110"/>
                </a:lnTo>
                <a:lnTo>
                  <a:pt x="74369" y="34699"/>
                </a:lnTo>
                <a:lnTo>
                  <a:pt x="76345" y="49974"/>
                </a:lnTo>
                <a:lnTo>
                  <a:pt x="76345" y="70586"/>
                </a:lnTo>
                <a:lnTo>
                  <a:pt x="42230" y="79075"/>
                </a:lnTo>
                <a:lnTo>
                  <a:pt x="26313" y="84243"/>
                </a:lnTo>
                <a:lnTo>
                  <a:pt x="14368" y="91133"/>
                </a:lnTo>
                <a:lnTo>
                  <a:pt x="6159" y="100146"/>
                </a:lnTo>
                <a:lnTo>
                  <a:pt x="1448" y="111682"/>
                </a:lnTo>
                <a:lnTo>
                  <a:pt x="0" y="126143"/>
                </a:lnTo>
                <a:lnTo>
                  <a:pt x="3615" y="140493"/>
                </a:lnTo>
                <a:lnTo>
                  <a:pt x="11312" y="152049"/>
                </a:lnTo>
                <a:lnTo>
                  <a:pt x="22285" y="159755"/>
                </a:lnTo>
                <a:lnTo>
                  <a:pt x="35728" y="162558"/>
                </a:lnTo>
                <a:lnTo>
                  <a:pt x="45728" y="160950"/>
                </a:lnTo>
                <a:lnTo>
                  <a:pt x="56544" y="156967"/>
                </a:lnTo>
                <a:lnTo>
                  <a:pt x="68979" y="151643"/>
                </a:lnTo>
                <a:lnTo>
                  <a:pt x="83837" y="146005"/>
                </a:lnTo>
                <a:lnTo>
                  <a:pt x="141788" y="146005"/>
                </a:lnTo>
                <a:lnTo>
                  <a:pt x="141788" y="141934"/>
                </a:lnTo>
                <a:lnTo>
                  <a:pt x="128872" y="141934"/>
                </a:lnTo>
                <a:lnTo>
                  <a:pt x="122213" y="141371"/>
                </a:lnTo>
                <a:lnTo>
                  <a:pt x="118507" y="137932"/>
                </a:lnTo>
                <a:lnTo>
                  <a:pt x="47602" y="137932"/>
                </a:lnTo>
                <a:lnTo>
                  <a:pt x="35976" y="131075"/>
                </a:lnTo>
                <a:lnTo>
                  <a:pt x="31476" y="117665"/>
                </a:lnTo>
                <a:lnTo>
                  <a:pt x="31715" y="114225"/>
                </a:lnTo>
                <a:lnTo>
                  <a:pt x="35333" y="105244"/>
                </a:lnTo>
                <a:lnTo>
                  <a:pt x="43665" y="97698"/>
                </a:lnTo>
                <a:lnTo>
                  <a:pt x="57179" y="91272"/>
                </a:lnTo>
                <a:lnTo>
                  <a:pt x="76345" y="85648"/>
                </a:lnTo>
                <a:lnTo>
                  <a:pt x="109799" y="85648"/>
                </a:lnTo>
                <a:lnTo>
                  <a:pt x="109308" y="42108"/>
                </a:lnTo>
                <a:lnTo>
                  <a:pt x="105372" y="27602"/>
                </a:lnTo>
                <a:lnTo>
                  <a:pt x="100594" y="19549"/>
                </a:lnTo>
                <a:close/>
              </a:path>
              <a:path w="142239" h="162560">
                <a:moveTo>
                  <a:pt x="141788" y="146005"/>
                </a:moveTo>
                <a:lnTo>
                  <a:pt x="83837" y="146005"/>
                </a:lnTo>
                <a:lnTo>
                  <a:pt x="91761" y="155392"/>
                </a:lnTo>
                <a:lnTo>
                  <a:pt x="102448" y="160457"/>
                </a:lnTo>
                <a:lnTo>
                  <a:pt x="117726" y="161458"/>
                </a:lnTo>
                <a:lnTo>
                  <a:pt x="129650" y="157227"/>
                </a:lnTo>
                <a:lnTo>
                  <a:pt x="141788" y="150037"/>
                </a:lnTo>
                <a:lnTo>
                  <a:pt x="141788" y="146005"/>
                </a:lnTo>
                <a:close/>
              </a:path>
              <a:path w="142239" h="162560">
                <a:moveTo>
                  <a:pt x="141788" y="139699"/>
                </a:moveTo>
                <a:lnTo>
                  <a:pt x="138334" y="140493"/>
                </a:lnTo>
                <a:lnTo>
                  <a:pt x="128872" y="141934"/>
                </a:lnTo>
                <a:lnTo>
                  <a:pt x="141788" y="141934"/>
                </a:lnTo>
                <a:lnTo>
                  <a:pt x="141788" y="139699"/>
                </a:lnTo>
                <a:close/>
              </a:path>
              <a:path w="142239" h="162560">
                <a:moveTo>
                  <a:pt x="109799" y="85648"/>
                </a:moveTo>
                <a:lnTo>
                  <a:pt x="76345" y="85648"/>
                </a:lnTo>
                <a:lnTo>
                  <a:pt x="71236" y="130671"/>
                </a:lnTo>
                <a:lnTo>
                  <a:pt x="59984" y="136323"/>
                </a:lnTo>
                <a:lnTo>
                  <a:pt x="47602" y="137932"/>
                </a:lnTo>
                <a:lnTo>
                  <a:pt x="118507" y="137932"/>
                </a:lnTo>
                <a:lnTo>
                  <a:pt x="113479" y="133266"/>
                </a:lnTo>
                <a:lnTo>
                  <a:pt x="110152" y="116928"/>
                </a:lnTo>
                <a:lnTo>
                  <a:pt x="109799" y="85648"/>
                </a:lnTo>
                <a:close/>
              </a:path>
              <a:path w="142239" h="162560">
                <a:moveTo>
                  <a:pt x="61721" y="0"/>
                </a:moveTo>
                <a:lnTo>
                  <a:pt x="14779" y="16507"/>
                </a:lnTo>
                <a:lnTo>
                  <a:pt x="3434" y="25323"/>
                </a:lnTo>
                <a:lnTo>
                  <a:pt x="18755" y="29330"/>
                </a:lnTo>
                <a:lnTo>
                  <a:pt x="30875" y="23785"/>
                </a:lnTo>
                <a:lnTo>
                  <a:pt x="42157" y="20559"/>
                </a:lnTo>
                <a:lnTo>
                  <a:pt x="53268" y="19549"/>
                </a:lnTo>
                <a:lnTo>
                  <a:pt x="100594" y="19549"/>
                </a:lnTo>
                <a:lnTo>
                  <a:pt x="98425" y="15893"/>
                </a:lnTo>
                <a:lnTo>
                  <a:pt x="88687" y="7227"/>
                </a:lnTo>
                <a:lnTo>
                  <a:pt x="76379" y="1847"/>
                </a:lnTo>
                <a:lnTo>
                  <a:pt x="61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0" name="object 20"/>
          <p:cNvSpPr/>
          <p:nvPr/>
        </p:nvSpPr>
        <p:spPr>
          <a:xfrm>
            <a:off x="6621180" y="748585"/>
            <a:ext cx="259080" cy="216336"/>
          </a:xfrm>
          <a:custGeom>
            <a:avLst/>
            <a:gdLst/>
            <a:ahLst/>
            <a:cxnLst/>
            <a:rect l="l" t="t" r="r" b="b"/>
            <a:pathLst>
              <a:path w="188595" h="157480">
                <a:moveTo>
                  <a:pt x="87134" y="142368"/>
                </a:moveTo>
                <a:lnTo>
                  <a:pt x="0" y="142368"/>
                </a:lnTo>
                <a:lnTo>
                  <a:pt x="0" y="157417"/>
                </a:lnTo>
                <a:lnTo>
                  <a:pt x="87134" y="157417"/>
                </a:lnTo>
                <a:lnTo>
                  <a:pt x="87134" y="142368"/>
                </a:lnTo>
                <a:close/>
              </a:path>
              <a:path w="188595" h="157480">
                <a:moveTo>
                  <a:pt x="188264" y="142368"/>
                </a:moveTo>
                <a:lnTo>
                  <a:pt x="102971" y="142368"/>
                </a:lnTo>
                <a:lnTo>
                  <a:pt x="102971" y="157417"/>
                </a:lnTo>
                <a:lnTo>
                  <a:pt x="188264" y="157417"/>
                </a:lnTo>
                <a:lnTo>
                  <a:pt x="188264" y="142368"/>
                </a:lnTo>
                <a:close/>
              </a:path>
              <a:path w="188595" h="157480">
                <a:moveTo>
                  <a:pt x="61785" y="3684"/>
                </a:moveTo>
                <a:lnTo>
                  <a:pt x="0" y="3684"/>
                </a:lnTo>
                <a:lnTo>
                  <a:pt x="0" y="18772"/>
                </a:lnTo>
                <a:lnTo>
                  <a:pt x="27952" y="18772"/>
                </a:lnTo>
                <a:lnTo>
                  <a:pt x="27952" y="142368"/>
                </a:lnTo>
                <a:lnTo>
                  <a:pt x="61785" y="142368"/>
                </a:lnTo>
                <a:lnTo>
                  <a:pt x="68221" y="31336"/>
                </a:lnTo>
                <a:lnTo>
                  <a:pt x="79566" y="25110"/>
                </a:lnTo>
                <a:lnTo>
                  <a:pt x="91563" y="21299"/>
                </a:lnTo>
                <a:lnTo>
                  <a:pt x="94894" y="20994"/>
                </a:lnTo>
                <a:lnTo>
                  <a:pt x="61785" y="20994"/>
                </a:lnTo>
                <a:lnTo>
                  <a:pt x="61785" y="3684"/>
                </a:lnTo>
                <a:close/>
              </a:path>
              <a:path w="188595" h="157480">
                <a:moveTo>
                  <a:pt x="154943" y="20134"/>
                </a:moveTo>
                <a:lnTo>
                  <a:pt x="104305" y="20134"/>
                </a:lnTo>
                <a:lnTo>
                  <a:pt x="116245" y="24948"/>
                </a:lnTo>
                <a:lnTo>
                  <a:pt x="124276" y="35584"/>
                </a:lnTo>
                <a:lnTo>
                  <a:pt x="127215" y="51868"/>
                </a:lnTo>
                <a:lnTo>
                  <a:pt x="127215" y="142368"/>
                </a:lnTo>
                <a:lnTo>
                  <a:pt x="161061" y="142368"/>
                </a:lnTo>
                <a:lnTo>
                  <a:pt x="160668" y="36919"/>
                </a:lnTo>
                <a:lnTo>
                  <a:pt x="157206" y="23521"/>
                </a:lnTo>
                <a:lnTo>
                  <a:pt x="154943" y="20134"/>
                </a:lnTo>
                <a:close/>
              </a:path>
              <a:path w="188595" h="157480">
                <a:moveTo>
                  <a:pt x="108642" y="0"/>
                </a:moveTo>
                <a:lnTo>
                  <a:pt x="96442" y="2679"/>
                </a:lnTo>
                <a:lnTo>
                  <a:pt x="84638" y="7203"/>
                </a:lnTo>
                <a:lnTo>
                  <a:pt x="73121" y="13373"/>
                </a:lnTo>
                <a:lnTo>
                  <a:pt x="61785" y="20994"/>
                </a:lnTo>
                <a:lnTo>
                  <a:pt x="94894" y="20994"/>
                </a:lnTo>
                <a:lnTo>
                  <a:pt x="104305" y="20134"/>
                </a:lnTo>
                <a:lnTo>
                  <a:pt x="154943" y="20134"/>
                </a:lnTo>
                <a:lnTo>
                  <a:pt x="150216" y="13058"/>
                </a:lnTo>
                <a:lnTo>
                  <a:pt x="139755" y="5601"/>
                </a:lnTo>
                <a:lnTo>
                  <a:pt x="125878" y="1224"/>
                </a:lnTo>
                <a:lnTo>
                  <a:pt x="1086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1" name="object 21"/>
          <p:cNvSpPr/>
          <p:nvPr/>
        </p:nvSpPr>
        <p:spPr>
          <a:xfrm>
            <a:off x="6890907" y="632407"/>
            <a:ext cx="240761" cy="333227"/>
          </a:xfrm>
          <a:custGeom>
            <a:avLst/>
            <a:gdLst/>
            <a:ahLst/>
            <a:cxnLst/>
            <a:rect l="l" t="t" r="r" b="b"/>
            <a:pathLst>
              <a:path w="175260" h="242569">
                <a:moveTo>
                  <a:pt x="78956" y="85082"/>
                </a:moveTo>
                <a:lnTo>
                  <a:pt x="36212" y="95304"/>
                </a:lnTo>
                <a:lnTo>
                  <a:pt x="8522" y="123891"/>
                </a:lnTo>
                <a:lnTo>
                  <a:pt x="0" y="149812"/>
                </a:lnTo>
                <a:lnTo>
                  <a:pt x="752" y="167157"/>
                </a:lnTo>
                <a:lnTo>
                  <a:pt x="14603" y="208388"/>
                </a:lnTo>
                <a:lnTo>
                  <a:pt x="43795" y="233354"/>
                </a:lnTo>
                <a:lnTo>
                  <a:pt x="85692" y="241980"/>
                </a:lnTo>
                <a:lnTo>
                  <a:pt x="175198" y="241985"/>
                </a:lnTo>
                <a:lnTo>
                  <a:pt x="175198" y="226936"/>
                </a:lnTo>
                <a:lnTo>
                  <a:pt x="99443" y="226936"/>
                </a:lnTo>
                <a:lnTo>
                  <a:pt x="84645" y="225860"/>
                </a:lnTo>
                <a:lnTo>
                  <a:pt x="50383" y="208028"/>
                </a:lnTo>
                <a:lnTo>
                  <a:pt x="36952" y="163845"/>
                </a:lnTo>
                <a:lnTo>
                  <a:pt x="38313" y="145221"/>
                </a:lnTo>
                <a:lnTo>
                  <a:pt x="42297" y="129826"/>
                </a:lnTo>
                <a:lnTo>
                  <a:pt x="48749" y="117806"/>
                </a:lnTo>
                <a:lnTo>
                  <a:pt x="57514" y="109306"/>
                </a:lnTo>
                <a:lnTo>
                  <a:pt x="68437" y="104472"/>
                </a:lnTo>
                <a:lnTo>
                  <a:pt x="147982" y="104472"/>
                </a:lnTo>
                <a:lnTo>
                  <a:pt x="147982" y="103339"/>
                </a:lnTo>
                <a:lnTo>
                  <a:pt x="114111" y="103339"/>
                </a:lnTo>
                <a:lnTo>
                  <a:pt x="102592" y="94847"/>
                </a:lnTo>
                <a:lnTo>
                  <a:pt x="90809" y="88749"/>
                </a:lnTo>
                <a:lnTo>
                  <a:pt x="78956" y="85082"/>
                </a:lnTo>
                <a:close/>
              </a:path>
              <a:path w="175260" h="242569">
                <a:moveTo>
                  <a:pt x="147982" y="104472"/>
                </a:moveTo>
                <a:lnTo>
                  <a:pt x="68437" y="104472"/>
                </a:lnTo>
                <a:lnTo>
                  <a:pt x="83434" y="104967"/>
                </a:lnTo>
                <a:lnTo>
                  <a:pt x="95726" y="108107"/>
                </a:lnTo>
                <a:lnTo>
                  <a:pt x="106061" y="113741"/>
                </a:lnTo>
                <a:lnTo>
                  <a:pt x="114111" y="226936"/>
                </a:lnTo>
                <a:lnTo>
                  <a:pt x="147982" y="226936"/>
                </a:lnTo>
                <a:lnTo>
                  <a:pt x="147982" y="104472"/>
                </a:lnTo>
                <a:close/>
              </a:path>
              <a:path w="175260" h="242569">
                <a:moveTo>
                  <a:pt x="147982" y="0"/>
                </a:moveTo>
                <a:lnTo>
                  <a:pt x="86933" y="0"/>
                </a:lnTo>
                <a:lnTo>
                  <a:pt x="86933" y="15100"/>
                </a:lnTo>
                <a:lnTo>
                  <a:pt x="114111" y="15100"/>
                </a:lnTo>
                <a:lnTo>
                  <a:pt x="114111" y="103339"/>
                </a:lnTo>
                <a:lnTo>
                  <a:pt x="147982" y="103339"/>
                </a:lnTo>
                <a:lnTo>
                  <a:pt x="147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2" name="object 22"/>
          <p:cNvSpPr/>
          <p:nvPr/>
        </p:nvSpPr>
        <p:spPr>
          <a:xfrm>
            <a:off x="3695267" y="1134054"/>
            <a:ext cx="246867" cy="302696"/>
          </a:xfrm>
          <a:custGeom>
            <a:avLst/>
            <a:gdLst/>
            <a:ahLst/>
            <a:cxnLst/>
            <a:rect l="l" t="t" r="r" b="b"/>
            <a:pathLst>
              <a:path w="179705" h="220344">
                <a:moveTo>
                  <a:pt x="154870" y="117690"/>
                </a:moveTo>
                <a:lnTo>
                  <a:pt x="84962" y="117690"/>
                </a:lnTo>
                <a:lnTo>
                  <a:pt x="105234" y="119760"/>
                </a:lnTo>
                <a:lnTo>
                  <a:pt x="120092" y="125409"/>
                </a:lnTo>
                <a:lnTo>
                  <a:pt x="130201" y="133796"/>
                </a:lnTo>
                <a:lnTo>
                  <a:pt x="136223" y="144079"/>
                </a:lnTo>
                <a:lnTo>
                  <a:pt x="138822" y="155416"/>
                </a:lnTo>
                <a:lnTo>
                  <a:pt x="137537" y="169425"/>
                </a:lnTo>
                <a:lnTo>
                  <a:pt x="112930" y="198788"/>
                </a:lnTo>
                <a:lnTo>
                  <a:pt x="65125" y="201904"/>
                </a:lnTo>
                <a:lnTo>
                  <a:pt x="0" y="201904"/>
                </a:lnTo>
                <a:lnTo>
                  <a:pt x="0" y="220294"/>
                </a:lnTo>
                <a:lnTo>
                  <a:pt x="105219" y="220294"/>
                </a:lnTo>
                <a:lnTo>
                  <a:pt x="122420" y="219080"/>
                </a:lnTo>
                <a:lnTo>
                  <a:pt x="161835" y="202011"/>
                </a:lnTo>
                <a:lnTo>
                  <a:pt x="179120" y="167785"/>
                </a:lnTo>
                <a:lnTo>
                  <a:pt x="177976" y="153494"/>
                </a:lnTo>
                <a:lnTo>
                  <a:pt x="174227" y="140731"/>
                </a:lnTo>
                <a:lnTo>
                  <a:pt x="167894" y="129634"/>
                </a:lnTo>
                <a:lnTo>
                  <a:pt x="158998" y="120342"/>
                </a:lnTo>
                <a:lnTo>
                  <a:pt x="154870" y="117690"/>
                </a:lnTo>
                <a:close/>
              </a:path>
              <a:path w="179705" h="220344">
                <a:moveTo>
                  <a:pt x="65125" y="18376"/>
                </a:moveTo>
                <a:lnTo>
                  <a:pt x="29451" y="18376"/>
                </a:lnTo>
                <a:lnTo>
                  <a:pt x="29451" y="201904"/>
                </a:lnTo>
                <a:lnTo>
                  <a:pt x="65125" y="201904"/>
                </a:lnTo>
                <a:lnTo>
                  <a:pt x="65125" y="117690"/>
                </a:lnTo>
                <a:lnTo>
                  <a:pt x="154870" y="117690"/>
                </a:lnTo>
                <a:lnTo>
                  <a:pt x="147561" y="112995"/>
                </a:lnTo>
                <a:lnTo>
                  <a:pt x="133602" y="107730"/>
                </a:lnTo>
                <a:lnTo>
                  <a:pt x="118478" y="104076"/>
                </a:lnTo>
                <a:lnTo>
                  <a:pt x="130888" y="99288"/>
                </a:lnTo>
                <a:lnTo>
                  <a:pt x="65125" y="99288"/>
                </a:lnTo>
                <a:lnTo>
                  <a:pt x="65125" y="18376"/>
                </a:lnTo>
                <a:close/>
              </a:path>
              <a:path w="179705" h="220344">
                <a:moveTo>
                  <a:pt x="0" y="0"/>
                </a:moveTo>
                <a:lnTo>
                  <a:pt x="0" y="18376"/>
                </a:lnTo>
                <a:lnTo>
                  <a:pt x="76187" y="18376"/>
                </a:lnTo>
                <a:lnTo>
                  <a:pt x="92755" y="20281"/>
                </a:lnTo>
                <a:lnTo>
                  <a:pt x="105294" y="25972"/>
                </a:lnTo>
                <a:lnTo>
                  <a:pt x="113774" y="35417"/>
                </a:lnTo>
                <a:lnTo>
                  <a:pt x="118168" y="48583"/>
                </a:lnTo>
                <a:lnTo>
                  <a:pt x="117084" y="67441"/>
                </a:lnTo>
                <a:lnTo>
                  <a:pt x="80608" y="99248"/>
                </a:lnTo>
                <a:lnTo>
                  <a:pt x="65125" y="99288"/>
                </a:lnTo>
                <a:lnTo>
                  <a:pt x="130888" y="99288"/>
                </a:lnTo>
                <a:lnTo>
                  <a:pt x="157220" y="68778"/>
                </a:lnTo>
                <a:lnTo>
                  <a:pt x="159258" y="55228"/>
                </a:lnTo>
                <a:lnTo>
                  <a:pt x="158240" y="45210"/>
                </a:lnTo>
                <a:lnTo>
                  <a:pt x="128010" y="8572"/>
                </a:lnTo>
                <a:lnTo>
                  <a:pt x="92403" y="2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3" name="object 23"/>
          <p:cNvSpPr/>
          <p:nvPr/>
        </p:nvSpPr>
        <p:spPr>
          <a:xfrm>
            <a:off x="3970344" y="1220026"/>
            <a:ext cx="232038" cy="223315"/>
          </a:xfrm>
          <a:custGeom>
            <a:avLst/>
            <a:gdLst/>
            <a:ahLst/>
            <a:cxnLst/>
            <a:rect l="l" t="t" r="r" b="b"/>
            <a:pathLst>
              <a:path w="168910" h="162560">
                <a:moveTo>
                  <a:pt x="93433" y="0"/>
                </a:moveTo>
                <a:lnTo>
                  <a:pt x="47503" y="9052"/>
                </a:lnTo>
                <a:lnTo>
                  <a:pt x="15550" y="33967"/>
                </a:lnTo>
                <a:lnTo>
                  <a:pt x="683" y="70219"/>
                </a:lnTo>
                <a:lnTo>
                  <a:pt x="0" y="80807"/>
                </a:lnTo>
                <a:lnTo>
                  <a:pt x="1270" y="95251"/>
                </a:lnTo>
                <a:lnTo>
                  <a:pt x="18705" y="132405"/>
                </a:lnTo>
                <a:lnTo>
                  <a:pt x="52293" y="156195"/>
                </a:lnTo>
                <a:lnTo>
                  <a:pt x="80942" y="162030"/>
                </a:lnTo>
                <a:lnTo>
                  <a:pt x="96664" y="160883"/>
                </a:lnTo>
                <a:lnTo>
                  <a:pt x="111284" y="157520"/>
                </a:lnTo>
                <a:lnTo>
                  <a:pt x="124637" y="152122"/>
                </a:lnTo>
                <a:lnTo>
                  <a:pt x="133033" y="147017"/>
                </a:lnTo>
                <a:lnTo>
                  <a:pt x="86420" y="147017"/>
                </a:lnTo>
                <a:lnTo>
                  <a:pt x="73050" y="145292"/>
                </a:lnTo>
                <a:lnTo>
                  <a:pt x="40528" y="106444"/>
                </a:lnTo>
                <a:lnTo>
                  <a:pt x="37846" y="80807"/>
                </a:lnTo>
                <a:lnTo>
                  <a:pt x="39123" y="62557"/>
                </a:lnTo>
                <a:lnTo>
                  <a:pt x="57137" y="24520"/>
                </a:lnTo>
                <a:lnTo>
                  <a:pt x="79521" y="14898"/>
                </a:lnTo>
                <a:lnTo>
                  <a:pt x="133816" y="14898"/>
                </a:lnTo>
                <a:lnTo>
                  <a:pt x="132227" y="13627"/>
                </a:lnTo>
                <a:lnTo>
                  <a:pt x="120383" y="7064"/>
                </a:lnTo>
                <a:lnTo>
                  <a:pt x="107391" y="2478"/>
                </a:lnTo>
                <a:lnTo>
                  <a:pt x="93433" y="0"/>
                </a:lnTo>
                <a:close/>
              </a:path>
              <a:path w="168910" h="162560">
                <a:moveTo>
                  <a:pt x="133816" y="14898"/>
                </a:moveTo>
                <a:lnTo>
                  <a:pt x="79521" y="14898"/>
                </a:lnTo>
                <a:lnTo>
                  <a:pt x="93958" y="16455"/>
                </a:lnTo>
                <a:lnTo>
                  <a:pt x="106038" y="21246"/>
                </a:lnTo>
                <a:lnTo>
                  <a:pt x="115761" y="29107"/>
                </a:lnTo>
                <a:lnTo>
                  <a:pt x="123128" y="39870"/>
                </a:lnTo>
                <a:lnTo>
                  <a:pt x="128141" y="53369"/>
                </a:lnTo>
                <a:lnTo>
                  <a:pt x="130800" y="69438"/>
                </a:lnTo>
                <a:lnTo>
                  <a:pt x="129972" y="90005"/>
                </a:lnTo>
                <a:lnTo>
                  <a:pt x="115898" y="132405"/>
                </a:lnTo>
                <a:lnTo>
                  <a:pt x="86420" y="147017"/>
                </a:lnTo>
                <a:lnTo>
                  <a:pt x="133033" y="147017"/>
                </a:lnTo>
                <a:lnTo>
                  <a:pt x="162080" y="113847"/>
                </a:lnTo>
                <a:lnTo>
                  <a:pt x="168914" y="87255"/>
                </a:lnTo>
                <a:lnTo>
                  <a:pt x="167807" y="71556"/>
                </a:lnTo>
                <a:lnTo>
                  <a:pt x="164453" y="57054"/>
                </a:lnTo>
                <a:lnTo>
                  <a:pt x="159035" y="43881"/>
                </a:lnTo>
                <a:lnTo>
                  <a:pt x="151736" y="32165"/>
                </a:lnTo>
                <a:lnTo>
                  <a:pt x="142739" y="22037"/>
                </a:lnTo>
                <a:lnTo>
                  <a:pt x="133816" y="148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4" name="object 24"/>
          <p:cNvSpPr/>
          <p:nvPr/>
        </p:nvSpPr>
        <p:spPr>
          <a:xfrm>
            <a:off x="4219313" y="1220871"/>
            <a:ext cx="164868" cy="216336"/>
          </a:xfrm>
          <a:custGeom>
            <a:avLst/>
            <a:gdLst/>
            <a:ahLst/>
            <a:cxnLst/>
            <a:rect l="l" t="t" r="r" b="b"/>
            <a:pathLst>
              <a:path w="120014" h="157480">
                <a:moveTo>
                  <a:pt x="89027" y="141980"/>
                </a:moveTo>
                <a:lnTo>
                  <a:pt x="0" y="141980"/>
                </a:lnTo>
                <a:lnTo>
                  <a:pt x="0" y="157093"/>
                </a:lnTo>
                <a:lnTo>
                  <a:pt x="89027" y="157093"/>
                </a:lnTo>
                <a:lnTo>
                  <a:pt x="89027" y="141980"/>
                </a:lnTo>
                <a:close/>
              </a:path>
              <a:path w="120014" h="157480">
                <a:moveTo>
                  <a:pt x="61455" y="3334"/>
                </a:moveTo>
                <a:lnTo>
                  <a:pt x="0" y="3334"/>
                </a:lnTo>
                <a:lnTo>
                  <a:pt x="0" y="18422"/>
                </a:lnTo>
                <a:lnTo>
                  <a:pt x="27597" y="18422"/>
                </a:lnTo>
                <a:lnTo>
                  <a:pt x="27597" y="141980"/>
                </a:lnTo>
                <a:lnTo>
                  <a:pt x="61455" y="141980"/>
                </a:lnTo>
                <a:lnTo>
                  <a:pt x="69467" y="38737"/>
                </a:lnTo>
                <a:lnTo>
                  <a:pt x="79622" y="32303"/>
                </a:lnTo>
                <a:lnTo>
                  <a:pt x="93221" y="30482"/>
                </a:lnTo>
                <a:lnTo>
                  <a:pt x="119262" y="30482"/>
                </a:lnTo>
                <a:lnTo>
                  <a:pt x="119389" y="29090"/>
                </a:lnTo>
                <a:lnTo>
                  <a:pt x="61455" y="29090"/>
                </a:lnTo>
                <a:lnTo>
                  <a:pt x="61455" y="3334"/>
                </a:lnTo>
                <a:close/>
              </a:path>
              <a:path w="120014" h="157480">
                <a:moveTo>
                  <a:pt x="119262" y="30482"/>
                </a:moveTo>
                <a:lnTo>
                  <a:pt x="93221" y="30482"/>
                </a:lnTo>
                <a:lnTo>
                  <a:pt x="103241" y="35459"/>
                </a:lnTo>
                <a:lnTo>
                  <a:pt x="115488" y="44915"/>
                </a:lnTo>
                <a:lnTo>
                  <a:pt x="118862" y="34900"/>
                </a:lnTo>
                <a:lnTo>
                  <a:pt x="119262" y="30482"/>
                </a:lnTo>
                <a:close/>
              </a:path>
              <a:path w="120014" h="157480">
                <a:moveTo>
                  <a:pt x="93496" y="0"/>
                </a:moveTo>
                <a:lnTo>
                  <a:pt x="85076" y="4745"/>
                </a:lnTo>
                <a:lnTo>
                  <a:pt x="74994" y="14148"/>
                </a:lnTo>
                <a:lnTo>
                  <a:pt x="62153" y="29090"/>
                </a:lnTo>
                <a:lnTo>
                  <a:pt x="119389" y="29090"/>
                </a:lnTo>
                <a:lnTo>
                  <a:pt x="120009" y="22243"/>
                </a:lnTo>
                <a:lnTo>
                  <a:pt x="118031" y="6082"/>
                </a:lnTo>
                <a:lnTo>
                  <a:pt x="107439" y="948"/>
                </a:lnTo>
                <a:lnTo>
                  <a:pt x="93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5" name="object 25"/>
          <p:cNvSpPr/>
          <p:nvPr/>
        </p:nvSpPr>
        <p:spPr>
          <a:xfrm>
            <a:off x="4415659" y="1104213"/>
            <a:ext cx="240761" cy="333227"/>
          </a:xfrm>
          <a:custGeom>
            <a:avLst/>
            <a:gdLst/>
            <a:ahLst/>
            <a:cxnLst/>
            <a:rect l="l" t="t" r="r" b="b"/>
            <a:pathLst>
              <a:path w="175260" h="242569">
                <a:moveTo>
                  <a:pt x="78972" y="85085"/>
                </a:moveTo>
                <a:lnTo>
                  <a:pt x="36231" y="95302"/>
                </a:lnTo>
                <a:lnTo>
                  <a:pt x="8530" y="123881"/>
                </a:lnTo>
                <a:lnTo>
                  <a:pt x="0" y="149797"/>
                </a:lnTo>
                <a:lnTo>
                  <a:pt x="751" y="167144"/>
                </a:lnTo>
                <a:lnTo>
                  <a:pt x="14598" y="208385"/>
                </a:lnTo>
                <a:lnTo>
                  <a:pt x="43778" y="233368"/>
                </a:lnTo>
                <a:lnTo>
                  <a:pt x="85644" y="242017"/>
                </a:lnTo>
                <a:lnTo>
                  <a:pt x="175208" y="242023"/>
                </a:lnTo>
                <a:lnTo>
                  <a:pt x="175208" y="226898"/>
                </a:lnTo>
                <a:lnTo>
                  <a:pt x="99427" y="226898"/>
                </a:lnTo>
                <a:lnTo>
                  <a:pt x="84626" y="225824"/>
                </a:lnTo>
                <a:lnTo>
                  <a:pt x="50353" y="208009"/>
                </a:lnTo>
                <a:lnTo>
                  <a:pt x="36924" y="163817"/>
                </a:lnTo>
                <a:lnTo>
                  <a:pt x="38289" y="145206"/>
                </a:lnTo>
                <a:lnTo>
                  <a:pt x="42283" y="129818"/>
                </a:lnTo>
                <a:lnTo>
                  <a:pt x="48747" y="117800"/>
                </a:lnTo>
                <a:lnTo>
                  <a:pt x="57521" y="109302"/>
                </a:lnTo>
                <a:lnTo>
                  <a:pt x="68445" y="104469"/>
                </a:lnTo>
                <a:lnTo>
                  <a:pt x="147992" y="104469"/>
                </a:lnTo>
                <a:lnTo>
                  <a:pt x="147992" y="103339"/>
                </a:lnTo>
                <a:lnTo>
                  <a:pt x="114134" y="103339"/>
                </a:lnTo>
                <a:lnTo>
                  <a:pt x="102596" y="94851"/>
                </a:lnTo>
                <a:lnTo>
                  <a:pt x="90816" y="88753"/>
                </a:lnTo>
                <a:lnTo>
                  <a:pt x="78972" y="85085"/>
                </a:lnTo>
                <a:close/>
              </a:path>
              <a:path w="175260" h="242569">
                <a:moveTo>
                  <a:pt x="147992" y="104469"/>
                </a:moveTo>
                <a:lnTo>
                  <a:pt x="68445" y="104469"/>
                </a:lnTo>
                <a:lnTo>
                  <a:pt x="83445" y="104971"/>
                </a:lnTo>
                <a:lnTo>
                  <a:pt x="95746" y="108119"/>
                </a:lnTo>
                <a:lnTo>
                  <a:pt x="106085" y="113751"/>
                </a:lnTo>
                <a:lnTo>
                  <a:pt x="114134" y="226898"/>
                </a:lnTo>
                <a:lnTo>
                  <a:pt x="147992" y="226898"/>
                </a:lnTo>
                <a:lnTo>
                  <a:pt x="147992" y="104469"/>
                </a:lnTo>
                <a:close/>
              </a:path>
              <a:path w="175260" h="242569">
                <a:moveTo>
                  <a:pt x="147992" y="0"/>
                </a:moveTo>
                <a:lnTo>
                  <a:pt x="86968" y="0"/>
                </a:lnTo>
                <a:lnTo>
                  <a:pt x="86968" y="15074"/>
                </a:lnTo>
                <a:lnTo>
                  <a:pt x="114134" y="15074"/>
                </a:lnTo>
                <a:lnTo>
                  <a:pt x="114134" y="103339"/>
                </a:lnTo>
                <a:lnTo>
                  <a:pt x="147992" y="103339"/>
                </a:lnTo>
                <a:lnTo>
                  <a:pt x="147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6" name="object 26"/>
          <p:cNvSpPr/>
          <p:nvPr/>
        </p:nvSpPr>
        <p:spPr>
          <a:xfrm>
            <a:off x="4668988" y="1220207"/>
            <a:ext cx="193656" cy="221570"/>
          </a:xfrm>
          <a:custGeom>
            <a:avLst/>
            <a:gdLst/>
            <a:ahLst/>
            <a:cxnLst/>
            <a:rect l="l" t="t" r="r" b="b"/>
            <a:pathLst>
              <a:path w="140970" h="161289">
                <a:moveTo>
                  <a:pt x="78917" y="0"/>
                </a:moveTo>
                <a:lnTo>
                  <a:pt x="34172" y="9718"/>
                </a:lnTo>
                <a:lnTo>
                  <a:pt x="7430" y="37717"/>
                </a:lnTo>
                <a:lnTo>
                  <a:pt x="0" y="64851"/>
                </a:lnTo>
                <a:lnTo>
                  <a:pt x="692" y="80857"/>
                </a:lnTo>
                <a:lnTo>
                  <a:pt x="12950" y="122724"/>
                </a:lnTo>
                <a:lnTo>
                  <a:pt x="39838" y="151443"/>
                </a:lnTo>
                <a:lnTo>
                  <a:pt x="81623" y="160920"/>
                </a:lnTo>
                <a:lnTo>
                  <a:pt x="94760" y="159971"/>
                </a:lnTo>
                <a:lnTo>
                  <a:pt x="105970" y="157770"/>
                </a:lnTo>
                <a:lnTo>
                  <a:pt x="116328" y="154135"/>
                </a:lnTo>
                <a:lnTo>
                  <a:pt x="126908" y="148887"/>
                </a:lnTo>
                <a:lnTo>
                  <a:pt x="130051" y="143525"/>
                </a:lnTo>
                <a:lnTo>
                  <a:pt x="92115" y="143525"/>
                </a:lnTo>
                <a:lnTo>
                  <a:pt x="78468" y="141886"/>
                </a:lnTo>
                <a:lnTo>
                  <a:pt x="42363" y="106441"/>
                </a:lnTo>
                <a:lnTo>
                  <a:pt x="36409" y="75091"/>
                </a:lnTo>
                <a:lnTo>
                  <a:pt x="137795" y="68582"/>
                </a:lnTo>
                <a:lnTo>
                  <a:pt x="134803" y="53456"/>
                </a:lnTo>
                <a:lnTo>
                  <a:pt x="36258" y="53456"/>
                </a:lnTo>
                <a:lnTo>
                  <a:pt x="39274" y="36065"/>
                </a:lnTo>
                <a:lnTo>
                  <a:pt x="45294" y="23795"/>
                </a:lnTo>
                <a:lnTo>
                  <a:pt x="54853" y="16622"/>
                </a:lnTo>
                <a:lnTo>
                  <a:pt x="114832" y="16622"/>
                </a:lnTo>
                <a:lnTo>
                  <a:pt x="114123" y="15798"/>
                </a:lnTo>
                <a:lnTo>
                  <a:pt x="103950" y="8160"/>
                </a:lnTo>
                <a:lnTo>
                  <a:pt x="92194" y="2873"/>
                </a:lnTo>
                <a:lnTo>
                  <a:pt x="78917" y="0"/>
                </a:lnTo>
                <a:close/>
              </a:path>
              <a:path w="140970" h="161289">
                <a:moveTo>
                  <a:pt x="140347" y="125961"/>
                </a:moveTo>
                <a:lnTo>
                  <a:pt x="127602" y="133287"/>
                </a:lnTo>
                <a:lnTo>
                  <a:pt x="115341" y="138651"/>
                </a:lnTo>
                <a:lnTo>
                  <a:pt x="103526" y="142061"/>
                </a:lnTo>
                <a:lnTo>
                  <a:pt x="92115" y="143525"/>
                </a:lnTo>
                <a:lnTo>
                  <a:pt x="130051" y="143525"/>
                </a:lnTo>
                <a:lnTo>
                  <a:pt x="140347" y="125961"/>
                </a:lnTo>
                <a:close/>
              </a:path>
              <a:path w="140970" h="161289">
                <a:moveTo>
                  <a:pt x="114832" y="16622"/>
                </a:moveTo>
                <a:lnTo>
                  <a:pt x="54853" y="16622"/>
                </a:lnTo>
                <a:lnTo>
                  <a:pt x="71936" y="17292"/>
                </a:lnTo>
                <a:lnTo>
                  <a:pt x="84644" y="21715"/>
                </a:lnTo>
                <a:lnTo>
                  <a:pt x="93514" y="29629"/>
                </a:lnTo>
                <a:lnTo>
                  <a:pt x="99082" y="40774"/>
                </a:lnTo>
                <a:lnTo>
                  <a:pt x="36258" y="53456"/>
                </a:lnTo>
                <a:lnTo>
                  <a:pt x="134803" y="53456"/>
                </a:lnTo>
                <a:lnTo>
                  <a:pt x="134550" y="52178"/>
                </a:lnTo>
                <a:lnTo>
                  <a:pt x="129484" y="37870"/>
                </a:lnTo>
                <a:lnTo>
                  <a:pt x="122655" y="25722"/>
                </a:lnTo>
                <a:lnTo>
                  <a:pt x="114832" y="166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7" name="object 27"/>
          <p:cNvSpPr/>
          <p:nvPr/>
        </p:nvSpPr>
        <p:spPr>
          <a:xfrm>
            <a:off x="4882015" y="1220867"/>
            <a:ext cx="164868" cy="216336"/>
          </a:xfrm>
          <a:custGeom>
            <a:avLst/>
            <a:gdLst/>
            <a:ahLst/>
            <a:cxnLst/>
            <a:rect l="l" t="t" r="r" b="b"/>
            <a:pathLst>
              <a:path w="120014" h="157480">
                <a:moveTo>
                  <a:pt x="89014" y="141983"/>
                </a:moveTo>
                <a:lnTo>
                  <a:pt x="0" y="141983"/>
                </a:lnTo>
                <a:lnTo>
                  <a:pt x="0" y="157096"/>
                </a:lnTo>
                <a:lnTo>
                  <a:pt x="89014" y="157096"/>
                </a:lnTo>
                <a:lnTo>
                  <a:pt x="89014" y="141983"/>
                </a:lnTo>
                <a:close/>
              </a:path>
              <a:path w="120014" h="157480">
                <a:moveTo>
                  <a:pt x="61391" y="3337"/>
                </a:moveTo>
                <a:lnTo>
                  <a:pt x="0" y="3337"/>
                </a:lnTo>
                <a:lnTo>
                  <a:pt x="0" y="18425"/>
                </a:lnTo>
                <a:lnTo>
                  <a:pt x="27571" y="18425"/>
                </a:lnTo>
                <a:lnTo>
                  <a:pt x="27571" y="141983"/>
                </a:lnTo>
                <a:lnTo>
                  <a:pt x="61391" y="141983"/>
                </a:lnTo>
                <a:lnTo>
                  <a:pt x="69433" y="38733"/>
                </a:lnTo>
                <a:lnTo>
                  <a:pt x="79580" y="32304"/>
                </a:lnTo>
                <a:lnTo>
                  <a:pt x="93176" y="30483"/>
                </a:lnTo>
                <a:lnTo>
                  <a:pt x="119222" y="30483"/>
                </a:lnTo>
                <a:lnTo>
                  <a:pt x="119349" y="29093"/>
                </a:lnTo>
                <a:lnTo>
                  <a:pt x="61391" y="29093"/>
                </a:lnTo>
                <a:lnTo>
                  <a:pt x="61391" y="3337"/>
                </a:lnTo>
                <a:close/>
              </a:path>
              <a:path w="120014" h="157480">
                <a:moveTo>
                  <a:pt x="119222" y="30483"/>
                </a:moveTo>
                <a:lnTo>
                  <a:pt x="93176" y="30483"/>
                </a:lnTo>
                <a:lnTo>
                  <a:pt x="103190" y="35461"/>
                </a:lnTo>
                <a:lnTo>
                  <a:pt x="115446" y="44924"/>
                </a:lnTo>
                <a:lnTo>
                  <a:pt x="118817" y="34910"/>
                </a:lnTo>
                <a:lnTo>
                  <a:pt x="119222" y="30483"/>
                </a:lnTo>
                <a:close/>
              </a:path>
              <a:path w="120014" h="157480">
                <a:moveTo>
                  <a:pt x="93466" y="0"/>
                </a:moveTo>
                <a:lnTo>
                  <a:pt x="85046" y="4742"/>
                </a:lnTo>
                <a:lnTo>
                  <a:pt x="74978" y="14146"/>
                </a:lnTo>
                <a:lnTo>
                  <a:pt x="62153" y="29093"/>
                </a:lnTo>
                <a:lnTo>
                  <a:pt x="119349" y="29093"/>
                </a:lnTo>
                <a:lnTo>
                  <a:pt x="119975" y="22252"/>
                </a:lnTo>
                <a:lnTo>
                  <a:pt x="118002" y="6093"/>
                </a:lnTo>
                <a:lnTo>
                  <a:pt x="107407" y="952"/>
                </a:lnTo>
                <a:lnTo>
                  <a:pt x="93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8" name="object 28"/>
          <p:cNvSpPr/>
          <p:nvPr/>
        </p:nvSpPr>
        <p:spPr>
          <a:xfrm>
            <a:off x="5211389" y="1134059"/>
            <a:ext cx="227676" cy="302696"/>
          </a:xfrm>
          <a:custGeom>
            <a:avLst/>
            <a:gdLst/>
            <a:ahLst/>
            <a:cxnLst/>
            <a:rect l="l" t="t" r="r" b="b"/>
            <a:pathLst>
              <a:path w="165735" h="220344">
                <a:moveTo>
                  <a:pt x="96367" y="201904"/>
                </a:moveTo>
                <a:lnTo>
                  <a:pt x="0" y="201904"/>
                </a:lnTo>
                <a:lnTo>
                  <a:pt x="0" y="220294"/>
                </a:lnTo>
                <a:lnTo>
                  <a:pt x="96367" y="220294"/>
                </a:lnTo>
                <a:lnTo>
                  <a:pt x="96367" y="201904"/>
                </a:lnTo>
                <a:close/>
              </a:path>
              <a:path w="165735" h="220344">
                <a:moveTo>
                  <a:pt x="65862" y="18376"/>
                </a:moveTo>
                <a:lnTo>
                  <a:pt x="30187" y="18376"/>
                </a:lnTo>
                <a:lnTo>
                  <a:pt x="30187" y="201904"/>
                </a:lnTo>
                <a:lnTo>
                  <a:pt x="65862" y="201904"/>
                </a:lnTo>
                <a:lnTo>
                  <a:pt x="65862" y="122809"/>
                </a:lnTo>
                <a:lnTo>
                  <a:pt x="124152" y="122809"/>
                </a:lnTo>
                <a:lnTo>
                  <a:pt x="137096" y="117061"/>
                </a:lnTo>
                <a:lnTo>
                  <a:pt x="147911" y="109190"/>
                </a:lnTo>
                <a:lnTo>
                  <a:pt x="150083" y="106680"/>
                </a:lnTo>
                <a:lnTo>
                  <a:pt x="81256" y="106674"/>
                </a:lnTo>
                <a:lnTo>
                  <a:pt x="73914" y="105562"/>
                </a:lnTo>
                <a:lnTo>
                  <a:pt x="65862" y="103352"/>
                </a:lnTo>
                <a:lnTo>
                  <a:pt x="65862" y="18376"/>
                </a:lnTo>
                <a:close/>
              </a:path>
              <a:path w="165735" h="220344">
                <a:moveTo>
                  <a:pt x="124152" y="122809"/>
                </a:moveTo>
                <a:lnTo>
                  <a:pt x="65862" y="122809"/>
                </a:lnTo>
                <a:lnTo>
                  <a:pt x="78018" y="125784"/>
                </a:lnTo>
                <a:lnTo>
                  <a:pt x="91280" y="127611"/>
                </a:lnTo>
                <a:lnTo>
                  <a:pt x="108678" y="126463"/>
                </a:lnTo>
                <a:lnTo>
                  <a:pt x="123985" y="122883"/>
                </a:lnTo>
                <a:lnTo>
                  <a:pt x="124152" y="122809"/>
                </a:lnTo>
                <a:close/>
              </a:path>
              <a:path w="165735" h="220344">
                <a:moveTo>
                  <a:pt x="0" y="0"/>
                </a:moveTo>
                <a:lnTo>
                  <a:pt x="0" y="18376"/>
                </a:lnTo>
                <a:lnTo>
                  <a:pt x="73571" y="18376"/>
                </a:lnTo>
                <a:lnTo>
                  <a:pt x="90534" y="19959"/>
                </a:lnTo>
                <a:lnTo>
                  <a:pt x="104436" y="24627"/>
                </a:lnTo>
                <a:lnTo>
                  <a:pt x="115156" y="32258"/>
                </a:lnTo>
                <a:lnTo>
                  <a:pt x="122570" y="42732"/>
                </a:lnTo>
                <a:lnTo>
                  <a:pt x="126557" y="55926"/>
                </a:lnTo>
                <a:lnTo>
                  <a:pt x="125176" y="74441"/>
                </a:lnTo>
                <a:lnTo>
                  <a:pt x="89410" y="106674"/>
                </a:lnTo>
                <a:lnTo>
                  <a:pt x="81292" y="106680"/>
                </a:lnTo>
                <a:lnTo>
                  <a:pt x="150088" y="106674"/>
                </a:lnTo>
                <a:lnTo>
                  <a:pt x="156327" y="99462"/>
                </a:lnTo>
                <a:lnTo>
                  <a:pt x="162242" y="88068"/>
                </a:lnTo>
                <a:lnTo>
                  <a:pt x="165553" y="75200"/>
                </a:lnTo>
                <a:lnTo>
                  <a:pt x="164776" y="60073"/>
                </a:lnTo>
                <a:lnTo>
                  <a:pt x="149791" y="23558"/>
                </a:lnTo>
                <a:lnTo>
                  <a:pt x="114936" y="3109"/>
                </a:lnTo>
                <a:lnTo>
                  <a:pt x="98703" y="4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29" name="object 29"/>
          <p:cNvSpPr/>
          <p:nvPr/>
        </p:nvSpPr>
        <p:spPr>
          <a:xfrm>
            <a:off x="5466080" y="1220873"/>
            <a:ext cx="164868" cy="216336"/>
          </a:xfrm>
          <a:custGeom>
            <a:avLst/>
            <a:gdLst/>
            <a:ahLst/>
            <a:cxnLst/>
            <a:rect l="l" t="t" r="r" b="b"/>
            <a:pathLst>
              <a:path w="120014" h="157480">
                <a:moveTo>
                  <a:pt x="88963" y="141978"/>
                </a:moveTo>
                <a:lnTo>
                  <a:pt x="0" y="141978"/>
                </a:lnTo>
                <a:lnTo>
                  <a:pt x="0" y="157091"/>
                </a:lnTo>
                <a:lnTo>
                  <a:pt x="88963" y="157091"/>
                </a:lnTo>
                <a:lnTo>
                  <a:pt x="88963" y="141978"/>
                </a:lnTo>
                <a:close/>
              </a:path>
              <a:path w="120014" h="157480">
                <a:moveTo>
                  <a:pt x="61391" y="3332"/>
                </a:moveTo>
                <a:lnTo>
                  <a:pt x="0" y="3332"/>
                </a:lnTo>
                <a:lnTo>
                  <a:pt x="0" y="18420"/>
                </a:lnTo>
                <a:lnTo>
                  <a:pt x="27546" y="18420"/>
                </a:lnTo>
                <a:lnTo>
                  <a:pt x="27546" y="141978"/>
                </a:lnTo>
                <a:lnTo>
                  <a:pt x="61391" y="141978"/>
                </a:lnTo>
                <a:lnTo>
                  <a:pt x="69405" y="38737"/>
                </a:lnTo>
                <a:lnTo>
                  <a:pt x="79536" y="32304"/>
                </a:lnTo>
                <a:lnTo>
                  <a:pt x="93150" y="30486"/>
                </a:lnTo>
                <a:lnTo>
                  <a:pt x="119203" y="30486"/>
                </a:lnTo>
                <a:lnTo>
                  <a:pt x="119330" y="29088"/>
                </a:lnTo>
                <a:lnTo>
                  <a:pt x="61391" y="29088"/>
                </a:lnTo>
                <a:lnTo>
                  <a:pt x="61391" y="3332"/>
                </a:lnTo>
                <a:close/>
              </a:path>
              <a:path w="120014" h="157480">
                <a:moveTo>
                  <a:pt x="119203" y="30486"/>
                </a:moveTo>
                <a:lnTo>
                  <a:pt x="93150" y="30486"/>
                </a:lnTo>
                <a:lnTo>
                  <a:pt x="103160" y="35470"/>
                </a:lnTo>
                <a:lnTo>
                  <a:pt x="115427" y="44934"/>
                </a:lnTo>
                <a:lnTo>
                  <a:pt x="118800" y="34919"/>
                </a:lnTo>
                <a:lnTo>
                  <a:pt x="119203" y="30486"/>
                </a:lnTo>
                <a:close/>
              </a:path>
              <a:path w="120014" h="157480">
                <a:moveTo>
                  <a:pt x="93443" y="0"/>
                </a:moveTo>
                <a:lnTo>
                  <a:pt x="85004" y="4746"/>
                </a:lnTo>
                <a:lnTo>
                  <a:pt x="74923" y="14149"/>
                </a:lnTo>
                <a:lnTo>
                  <a:pt x="62115" y="29088"/>
                </a:lnTo>
                <a:lnTo>
                  <a:pt x="119330" y="29088"/>
                </a:lnTo>
                <a:lnTo>
                  <a:pt x="119951" y="22263"/>
                </a:lnTo>
                <a:lnTo>
                  <a:pt x="117980" y="6107"/>
                </a:lnTo>
                <a:lnTo>
                  <a:pt x="107375" y="952"/>
                </a:lnTo>
                <a:lnTo>
                  <a:pt x="934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0" name="object 30"/>
          <p:cNvSpPr/>
          <p:nvPr/>
        </p:nvSpPr>
        <p:spPr>
          <a:xfrm>
            <a:off x="5657156" y="1220020"/>
            <a:ext cx="232038" cy="223315"/>
          </a:xfrm>
          <a:custGeom>
            <a:avLst/>
            <a:gdLst/>
            <a:ahLst/>
            <a:cxnLst/>
            <a:rect l="l" t="t" r="r" b="b"/>
            <a:pathLst>
              <a:path w="168910" h="162560">
                <a:moveTo>
                  <a:pt x="93372" y="0"/>
                </a:moveTo>
                <a:lnTo>
                  <a:pt x="47490" y="9061"/>
                </a:lnTo>
                <a:lnTo>
                  <a:pt x="15542" y="33994"/>
                </a:lnTo>
                <a:lnTo>
                  <a:pt x="678" y="70269"/>
                </a:lnTo>
                <a:lnTo>
                  <a:pt x="0" y="80810"/>
                </a:lnTo>
                <a:lnTo>
                  <a:pt x="1272" y="95257"/>
                </a:lnTo>
                <a:lnTo>
                  <a:pt x="18724" y="132415"/>
                </a:lnTo>
                <a:lnTo>
                  <a:pt x="52317" y="156204"/>
                </a:lnTo>
                <a:lnTo>
                  <a:pt x="80944" y="162034"/>
                </a:lnTo>
                <a:lnTo>
                  <a:pt x="96662" y="160886"/>
                </a:lnTo>
                <a:lnTo>
                  <a:pt x="111278" y="157521"/>
                </a:lnTo>
                <a:lnTo>
                  <a:pt x="124627" y="152121"/>
                </a:lnTo>
                <a:lnTo>
                  <a:pt x="133008" y="147021"/>
                </a:lnTo>
                <a:lnTo>
                  <a:pt x="86389" y="147021"/>
                </a:lnTo>
                <a:lnTo>
                  <a:pt x="73020" y="145295"/>
                </a:lnTo>
                <a:lnTo>
                  <a:pt x="40511" y="106437"/>
                </a:lnTo>
                <a:lnTo>
                  <a:pt x="37833" y="80810"/>
                </a:lnTo>
                <a:lnTo>
                  <a:pt x="39110" y="62559"/>
                </a:lnTo>
                <a:lnTo>
                  <a:pt x="57119" y="24521"/>
                </a:lnTo>
                <a:lnTo>
                  <a:pt x="79503" y="14901"/>
                </a:lnTo>
                <a:lnTo>
                  <a:pt x="133786" y="14901"/>
                </a:lnTo>
                <a:lnTo>
                  <a:pt x="132179" y="13616"/>
                </a:lnTo>
                <a:lnTo>
                  <a:pt x="120332" y="7056"/>
                </a:lnTo>
                <a:lnTo>
                  <a:pt x="107335" y="2474"/>
                </a:lnTo>
                <a:lnTo>
                  <a:pt x="93372" y="0"/>
                </a:lnTo>
                <a:close/>
              </a:path>
              <a:path w="168910" h="162560">
                <a:moveTo>
                  <a:pt x="133786" y="14901"/>
                </a:moveTo>
                <a:lnTo>
                  <a:pt x="79503" y="14901"/>
                </a:lnTo>
                <a:lnTo>
                  <a:pt x="93930" y="16458"/>
                </a:lnTo>
                <a:lnTo>
                  <a:pt x="106005" y="21250"/>
                </a:lnTo>
                <a:lnTo>
                  <a:pt x="115728" y="29112"/>
                </a:lnTo>
                <a:lnTo>
                  <a:pt x="123098" y="39876"/>
                </a:lnTo>
                <a:lnTo>
                  <a:pt x="128113" y="53377"/>
                </a:lnTo>
                <a:lnTo>
                  <a:pt x="130774" y="69448"/>
                </a:lnTo>
                <a:lnTo>
                  <a:pt x="129945" y="90014"/>
                </a:lnTo>
                <a:lnTo>
                  <a:pt x="115856" y="132415"/>
                </a:lnTo>
                <a:lnTo>
                  <a:pt x="86389" y="147021"/>
                </a:lnTo>
                <a:lnTo>
                  <a:pt x="133008" y="147021"/>
                </a:lnTo>
                <a:lnTo>
                  <a:pt x="162055" y="113829"/>
                </a:lnTo>
                <a:lnTo>
                  <a:pt x="168878" y="87227"/>
                </a:lnTo>
                <a:lnTo>
                  <a:pt x="167770" y="71532"/>
                </a:lnTo>
                <a:lnTo>
                  <a:pt x="164415" y="57034"/>
                </a:lnTo>
                <a:lnTo>
                  <a:pt x="158995" y="43864"/>
                </a:lnTo>
                <a:lnTo>
                  <a:pt x="151694" y="32150"/>
                </a:lnTo>
                <a:lnTo>
                  <a:pt x="142694" y="22024"/>
                </a:lnTo>
                <a:lnTo>
                  <a:pt x="133786" y="149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1" name="object 31"/>
          <p:cNvSpPr/>
          <p:nvPr/>
        </p:nvSpPr>
        <p:spPr>
          <a:xfrm>
            <a:off x="5906603" y="1167861"/>
            <a:ext cx="144806" cy="272165"/>
          </a:xfrm>
          <a:custGeom>
            <a:avLst/>
            <a:gdLst/>
            <a:ahLst/>
            <a:cxnLst/>
            <a:rect l="l" t="t" r="r" b="b"/>
            <a:pathLst>
              <a:path w="105410" h="198119">
                <a:moveTo>
                  <a:pt x="55168" y="57010"/>
                </a:moveTo>
                <a:lnTo>
                  <a:pt x="21374" y="57010"/>
                </a:lnTo>
                <a:lnTo>
                  <a:pt x="21429" y="152317"/>
                </a:lnTo>
                <a:lnTo>
                  <a:pt x="46343" y="193848"/>
                </a:lnTo>
                <a:lnTo>
                  <a:pt x="79446" y="197764"/>
                </a:lnTo>
                <a:lnTo>
                  <a:pt x="93738" y="189994"/>
                </a:lnTo>
                <a:lnTo>
                  <a:pt x="101740" y="181504"/>
                </a:lnTo>
                <a:lnTo>
                  <a:pt x="72713" y="181504"/>
                </a:lnTo>
                <a:lnTo>
                  <a:pt x="62892" y="176580"/>
                </a:lnTo>
                <a:lnTo>
                  <a:pt x="57081" y="164830"/>
                </a:lnTo>
                <a:lnTo>
                  <a:pt x="55168" y="145999"/>
                </a:lnTo>
                <a:lnTo>
                  <a:pt x="55168" y="57010"/>
                </a:lnTo>
                <a:close/>
              </a:path>
              <a:path w="105410" h="198119">
                <a:moveTo>
                  <a:pt x="103733" y="169900"/>
                </a:moveTo>
                <a:lnTo>
                  <a:pt x="99057" y="170972"/>
                </a:lnTo>
                <a:lnTo>
                  <a:pt x="89725" y="177386"/>
                </a:lnTo>
                <a:lnTo>
                  <a:pt x="72713" y="181504"/>
                </a:lnTo>
                <a:lnTo>
                  <a:pt x="101740" y="181504"/>
                </a:lnTo>
                <a:lnTo>
                  <a:pt x="102357" y="180849"/>
                </a:lnTo>
                <a:lnTo>
                  <a:pt x="105244" y="174675"/>
                </a:lnTo>
                <a:lnTo>
                  <a:pt x="105244" y="172872"/>
                </a:lnTo>
                <a:lnTo>
                  <a:pt x="103733" y="169900"/>
                </a:lnTo>
                <a:close/>
              </a:path>
              <a:path w="105410" h="198119">
                <a:moveTo>
                  <a:pt x="55168" y="0"/>
                </a:moveTo>
                <a:lnTo>
                  <a:pt x="0" y="57010"/>
                </a:lnTo>
                <a:lnTo>
                  <a:pt x="98221" y="57010"/>
                </a:lnTo>
                <a:lnTo>
                  <a:pt x="98221" y="41922"/>
                </a:lnTo>
                <a:lnTo>
                  <a:pt x="55168" y="41922"/>
                </a:lnTo>
                <a:lnTo>
                  <a:pt x="5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2" name="object 32"/>
          <p:cNvSpPr/>
          <p:nvPr/>
        </p:nvSpPr>
        <p:spPr>
          <a:xfrm>
            <a:off x="6072643" y="1220209"/>
            <a:ext cx="192783" cy="221570"/>
          </a:xfrm>
          <a:custGeom>
            <a:avLst/>
            <a:gdLst/>
            <a:ahLst/>
            <a:cxnLst/>
            <a:rect l="l" t="t" r="r" b="b"/>
            <a:pathLst>
              <a:path w="140335" h="161289">
                <a:moveTo>
                  <a:pt x="78864" y="0"/>
                </a:moveTo>
                <a:lnTo>
                  <a:pt x="34114" y="9725"/>
                </a:lnTo>
                <a:lnTo>
                  <a:pt x="7406" y="37743"/>
                </a:lnTo>
                <a:lnTo>
                  <a:pt x="0" y="64895"/>
                </a:lnTo>
                <a:lnTo>
                  <a:pt x="694" y="80902"/>
                </a:lnTo>
                <a:lnTo>
                  <a:pt x="12956" y="122772"/>
                </a:lnTo>
                <a:lnTo>
                  <a:pt x="39852" y="151482"/>
                </a:lnTo>
                <a:lnTo>
                  <a:pt x="81616" y="160928"/>
                </a:lnTo>
                <a:lnTo>
                  <a:pt x="94734" y="159971"/>
                </a:lnTo>
                <a:lnTo>
                  <a:pt x="105939" y="157761"/>
                </a:lnTo>
                <a:lnTo>
                  <a:pt x="116306" y="154115"/>
                </a:lnTo>
                <a:lnTo>
                  <a:pt x="126907" y="148851"/>
                </a:lnTo>
                <a:lnTo>
                  <a:pt x="130016" y="143523"/>
                </a:lnTo>
                <a:lnTo>
                  <a:pt x="92032" y="143523"/>
                </a:lnTo>
                <a:lnTo>
                  <a:pt x="78396" y="141884"/>
                </a:lnTo>
                <a:lnTo>
                  <a:pt x="42304" y="106429"/>
                </a:lnTo>
                <a:lnTo>
                  <a:pt x="36351" y="75070"/>
                </a:lnTo>
                <a:lnTo>
                  <a:pt x="137738" y="68581"/>
                </a:lnTo>
                <a:lnTo>
                  <a:pt x="134737" y="53455"/>
                </a:lnTo>
                <a:lnTo>
                  <a:pt x="36201" y="53455"/>
                </a:lnTo>
                <a:lnTo>
                  <a:pt x="39208" y="36061"/>
                </a:lnTo>
                <a:lnTo>
                  <a:pt x="45213" y="23790"/>
                </a:lnTo>
                <a:lnTo>
                  <a:pt x="54770" y="16619"/>
                </a:lnTo>
                <a:lnTo>
                  <a:pt x="114768" y="16619"/>
                </a:lnTo>
                <a:lnTo>
                  <a:pt x="114064" y="15800"/>
                </a:lnTo>
                <a:lnTo>
                  <a:pt x="103897" y="8162"/>
                </a:lnTo>
                <a:lnTo>
                  <a:pt x="92144" y="2874"/>
                </a:lnTo>
                <a:lnTo>
                  <a:pt x="78864" y="0"/>
                </a:lnTo>
                <a:close/>
              </a:path>
              <a:path w="140335" h="161289">
                <a:moveTo>
                  <a:pt x="140265" y="125960"/>
                </a:moveTo>
                <a:lnTo>
                  <a:pt x="127553" y="133282"/>
                </a:lnTo>
                <a:lnTo>
                  <a:pt x="115296" y="138644"/>
                </a:lnTo>
                <a:lnTo>
                  <a:pt x="103465" y="142055"/>
                </a:lnTo>
                <a:lnTo>
                  <a:pt x="92032" y="143523"/>
                </a:lnTo>
                <a:lnTo>
                  <a:pt x="130016" y="143523"/>
                </a:lnTo>
                <a:lnTo>
                  <a:pt x="140265" y="125960"/>
                </a:lnTo>
                <a:close/>
              </a:path>
              <a:path w="140335" h="161289">
                <a:moveTo>
                  <a:pt x="114768" y="16619"/>
                </a:moveTo>
                <a:lnTo>
                  <a:pt x="54770" y="16619"/>
                </a:lnTo>
                <a:lnTo>
                  <a:pt x="71862" y="17289"/>
                </a:lnTo>
                <a:lnTo>
                  <a:pt x="84573" y="21712"/>
                </a:lnTo>
                <a:lnTo>
                  <a:pt x="93443" y="29624"/>
                </a:lnTo>
                <a:lnTo>
                  <a:pt x="99011" y="40766"/>
                </a:lnTo>
                <a:lnTo>
                  <a:pt x="36201" y="53455"/>
                </a:lnTo>
                <a:lnTo>
                  <a:pt x="134737" y="53455"/>
                </a:lnTo>
                <a:lnTo>
                  <a:pt x="134483" y="52178"/>
                </a:lnTo>
                <a:lnTo>
                  <a:pt x="129415" y="37872"/>
                </a:lnTo>
                <a:lnTo>
                  <a:pt x="122589" y="25724"/>
                </a:lnTo>
                <a:lnTo>
                  <a:pt x="114768" y="166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3" name="object 33"/>
          <p:cNvSpPr/>
          <p:nvPr/>
        </p:nvSpPr>
        <p:spPr>
          <a:xfrm>
            <a:off x="6292671" y="1219912"/>
            <a:ext cx="186677" cy="223315"/>
          </a:xfrm>
          <a:custGeom>
            <a:avLst/>
            <a:gdLst/>
            <a:ahLst/>
            <a:cxnLst/>
            <a:rect l="l" t="t" r="r" b="b"/>
            <a:pathLst>
              <a:path w="135889" h="162560">
                <a:moveTo>
                  <a:pt x="64690" y="136"/>
                </a:moveTo>
                <a:lnTo>
                  <a:pt x="27362" y="15466"/>
                </a:lnTo>
                <a:lnTo>
                  <a:pt x="4698" y="49422"/>
                </a:lnTo>
                <a:lnTo>
                  <a:pt x="0" y="80361"/>
                </a:lnTo>
                <a:lnTo>
                  <a:pt x="1586" y="95451"/>
                </a:lnTo>
                <a:lnTo>
                  <a:pt x="18700" y="133668"/>
                </a:lnTo>
                <a:lnTo>
                  <a:pt x="51419" y="157183"/>
                </a:lnTo>
                <a:lnTo>
                  <a:pt x="80045" y="162076"/>
                </a:lnTo>
                <a:lnTo>
                  <a:pt x="98241" y="159062"/>
                </a:lnTo>
                <a:lnTo>
                  <a:pt x="113590" y="153142"/>
                </a:lnTo>
                <a:lnTo>
                  <a:pt x="125403" y="145911"/>
                </a:lnTo>
                <a:lnTo>
                  <a:pt x="131742" y="140110"/>
                </a:lnTo>
                <a:lnTo>
                  <a:pt x="74372" y="140110"/>
                </a:lnTo>
                <a:lnTo>
                  <a:pt x="63400" y="135646"/>
                </a:lnTo>
                <a:lnTo>
                  <a:pt x="42044" y="104091"/>
                </a:lnTo>
                <a:lnTo>
                  <a:pt x="37908" y="67731"/>
                </a:lnTo>
                <a:lnTo>
                  <a:pt x="39805" y="51209"/>
                </a:lnTo>
                <a:lnTo>
                  <a:pt x="74568" y="17203"/>
                </a:lnTo>
                <a:lnTo>
                  <a:pt x="90431" y="16543"/>
                </a:lnTo>
                <a:lnTo>
                  <a:pt x="126445" y="16543"/>
                </a:lnTo>
                <a:lnTo>
                  <a:pt x="126445" y="4985"/>
                </a:lnTo>
                <a:lnTo>
                  <a:pt x="102318" y="4985"/>
                </a:lnTo>
                <a:lnTo>
                  <a:pt x="91276" y="1871"/>
                </a:lnTo>
                <a:lnTo>
                  <a:pt x="79402" y="344"/>
                </a:lnTo>
                <a:lnTo>
                  <a:pt x="64690" y="136"/>
                </a:lnTo>
                <a:close/>
              </a:path>
              <a:path w="135889" h="162560">
                <a:moveTo>
                  <a:pt x="133442" y="124688"/>
                </a:moveTo>
                <a:lnTo>
                  <a:pt x="128272" y="125577"/>
                </a:lnTo>
                <a:lnTo>
                  <a:pt x="121888" y="129486"/>
                </a:lnTo>
                <a:lnTo>
                  <a:pt x="111250" y="134616"/>
                </a:lnTo>
                <a:lnTo>
                  <a:pt x="95647" y="138860"/>
                </a:lnTo>
                <a:lnTo>
                  <a:pt x="74372" y="140110"/>
                </a:lnTo>
                <a:lnTo>
                  <a:pt x="131742" y="140110"/>
                </a:lnTo>
                <a:lnTo>
                  <a:pt x="132995" y="138964"/>
                </a:lnTo>
                <a:lnTo>
                  <a:pt x="135678" y="133896"/>
                </a:lnTo>
                <a:lnTo>
                  <a:pt x="135678" y="131267"/>
                </a:lnTo>
                <a:lnTo>
                  <a:pt x="133442" y="124688"/>
                </a:lnTo>
                <a:close/>
              </a:path>
              <a:path w="135889" h="162560">
                <a:moveTo>
                  <a:pt x="126445" y="16543"/>
                </a:moveTo>
                <a:lnTo>
                  <a:pt x="90431" y="16543"/>
                </a:lnTo>
                <a:lnTo>
                  <a:pt x="101686" y="22697"/>
                </a:lnTo>
                <a:lnTo>
                  <a:pt x="110552" y="33239"/>
                </a:lnTo>
                <a:lnTo>
                  <a:pt x="115828" y="48209"/>
                </a:lnTo>
                <a:lnTo>
                  <a:pt x="126445" y="48209"/>
                </a:lnTo>
                <a:lnTo>
                  <a:pt x="126445" y="16543"/>
                </a:lnTo>
                <a:close/>
              </a:path>
              <a:path w="135889" h="162560">
                <a:moveTo>
                  <a:pt x="126445" y="0"/>
                </a:moveTo>
                <a:lnTo>
                  <a:pt x="115828" y="0"/>
                </a:lnTo>
                <a:lnTo>
                  <a:pt x="102318" y="4985"/>
                </a:lnTo>
                <a:lnTo>
                  <a:pt x="126445" y="4985"/>
                </a:lnTo>
                <a:lnTo>
                  <a:pt x="1264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4" name="object 34"/>
          <p:cNvSpPr/>
          <p:nvPr/>
        </p:nvSpPr>
        <p:spPr>
          <a:xfrm>
            <a:off x="6496650" y="1167861"/>
            <a:ext cx="144806" cy="272165"/>
          </a:xfrm>
          <a:custGeom>
            <a:avLst/>
            <a:gdLst/>
            <a:ahLst/>
            <a:cxnLst/>
            <a:rect l="l" t="t" r="r" b="b"/>
            <a:pathLst>
              <a:path w="105410" h="198119">
                <a:moveTo>
                  <a:pt x="55206" y="57010"/>
                </a:moveTo>
                <a:lnTo>
                  <a:pt x="21374" y="57010"/>
                </a:lnTo>
                <a:lnTo>
                  <a:pt x="21426" y="152228"/>
                </a:lnTo>
                <a:lnTo>
                  <a:pt x="46291" y="193849"/>
                </a:lnTo>
                <a:lnTo>
                  <a:pt x="79376" y="197798"/>
                </a:lnTo>
                <a:lnTo>
                  <a:pt x="93685" y="190031"/>
                </a:lnTo>
                <a:lnTo>
                  <a:pt x="101701" y="181503"/>
                </a:lnTo>
                <a:lnTo>
                  <a:pt x="72751" y="181503"/>
                </a:lnTo>
                <a:lnTo>
                  <a:pt x="62919" y="176578"/>
                </a:lnTo>
                <a:lnTo>
                  <a:pt x="57113" y="164828"/>
                </a:lnTo>
                <a:lnTo>
                  <a:pt x="55206" y="145999"/>
                </a:lnTo>
                <a:lnTo>
                  <a:pt x="55206" y="57010"/>
                </a:lnTo>
                <a:close/>
              </a:path>
              <a:path w="105410" h="198119">
                <a:moveTo>
                  <a:pt x="103733" y="169900"/>
                </a:moveTo>
                <a:lnTo>
                  <a:pt x="99063" y="170976"/>
                </a:lnTo>
                <a:lnTo>
                  <a:pt x="89704" y="177389"/>
                </a:lnTo>
                <a:lnTo>
                  <a:pt x="72751" y="181503"/>
                </a:lnTo>
                <a:lnTo>
                  <a:pt x="101701" y="181503"/>
                </a:lnTo>
                <a:lnTo>
                  <a:pt x="102300" y="180866"/>
                </a:lnTo>
                <a:lnTo>
                  <a:pt x="105181" y="174675"/>
                </a:lnTo>
                <a:lnTo>
                  <a:pt x="105181" y="172872"/>
                </a:lnTo>
                <a:lnTo>
                  <a:pt x="103733" y="169900"/>
                </a:lnTo>
                <a:close/>
              </a:path>
              <a:path w="105410" h="198119">
                <a:moveTo>
                  <a:pt x="55206" y="0"/>
                </a:moveTo>
                <a:lnTo>
                  <a:pt x="0" y="57010"/>
                </a:lnTo>
                <a:lnTo>
                  <a:pt x="98247" y="57010"/>
                </a:lnTo>
                <a:lnTo>
                  <a:pt x="98247" y="41922"/>
                </a:lnTo>
                <a:lnTo>
                  <a:pt x="55206" y="41922"/>
                </a:lnTo>
                <a:lnTo>
                  <a:pt x="5520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5" name="object 35"/>
          <p:cNvSpPr/>
          <p:nvPr/>
        </p:nvSpPr>
        <p:spPr>
          <a:xfrm>
            <a:off x="6660893" y="1125676"/>
            <a:ext cx="119508" cy="311419"/>
          </a:xfrm>
          <a:custGeom>
            <a:avLst/>
            <a:gdLst/>
            <a:ahLst/>
            <a:cxnLst/>
            <a:rect l="l" t="t" r="r" b="b"/>
            <a:pathLst>
              <a:path w="86995" h="226694">
                <a:moveTo>
                  <a:pt x="30695" y="0"/>
                </a:moveTo>
                <a:lnTo>
                  <a:pt x="23055" y="9616"/>
                </a:lnTo>
                <a:lnTo>
                  <a:pt x="21156" y="26165"/>
                </a:lnTo>
                <a:lnTo>
                  <a:pt x="29925" y="35413"/>
                </a:lnTo>
                <a:lnTo>
                  <a:pt x="45273" y="38660"/>
                </a:lnTo>
                <a:lnTo>
                  <a:pt x="56776" y="31257"/>
                </a:lnTo>
                <a:lnTo>
                  <a:pt x="61417" y="18193"/>
                </a:lnTo>
                <a:lnTo>
                  <a:pt x="61407" y="17570"/>
                </a:lnTo>
                <a:lnTo>
                  <a:pt x="57910" y="7483"/>
                </a:lnTo>
                <a:lnTo>
                  <a:pt x="47818" y="885"/>
                </a:lnTo>
                <a:lnTo>
                  <a:pt x="30695" y="0"/>
                </a:lnTo>
                <a:close/>
              </a:path>
              <a:path w="86995" h="226694">
                <a:moveTo>
                  <a:pt x="86791" y="211283"/>
                </a:moveTo>
                <a:lnTo>
                  <a:pt x="0" y="211283"/>
                </a:lnTo>
                <a:lnTo>
                  <a:pt x="0" y="226396"/>
                </a:lnTo>
                <a:lnTo>
                  <a:pt x="86791" y="226396"/>
                </a:lnTo>
                <a:lnTo>
                  <a:pt x="86791" y="211283"/>
                </a:lnTo>
                <a:close/>
              </a:path>
              <a:path w="86995" h="226694">
                <a:moveTo>
                  <a:pt x="60667" y="72638"/>
                </a:moveTo>
                <a:lnTo>
                  <a:pt x="0" y="72638"/>
                </a:lnTo>
                <a:lnTo>
                  <a:pt x="0" y="87725"/>
                </a:lnTo>
                <a:lnTo>
                  <a:pt x="26809" y="87725"/>
                </a:lnTo>
                <a:lnTo>
                  <a:pt x="26809" y="211283"/>
                </a:lnTo>
                <a:lnTo>
                  <a:pt x="60667" y="211283"/>
                </a:lnTo>
                <a:lnTo>
                  <a:pt x="60667" y="72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6" name="object 36"/>
          <p:cNvSpPr/>
          <p:nvPr/>
        </p:nvSpPr>
        <p:spPr>
          <a:xfrm>
            <a:off x="6800773" y="1220027"/>
            <a:ext cx="232910" cy="223315"/>
          </a:xfrm>
          <a:custGeom>
            <a:avLst/>
            <a:gdLst/>
            <a:ahLst/>
            <a:cxnLst/>
            <a:rect l="l" t="t" r="r" b="b"/>
            <a:pathLst>
              <a:path w="169545" h="162560">
                <a:moveTo>
                  <a:pt x="93448" y="0"/>
                </a:moveTo>
                <a:lnTo>
                  <a:pt x="47522" y="9049"/>
                </a:lnTo>
                <a:lnTo>
                  <a:pt x="15562" y="33959"/>
                </a:lnTo>
                <a:lnTo>
                  <a:pt x="685" y="70205"/>
                </a:lnTo>
                <a:lnTo>
                  <a:pt x="0" y="80805"/>
                </a:lnTo>
                <a:lnTo>
                  <a:pt x="1271" y="95250"/>
                </a:lnTo>
                <a:lnTo>
                  <a:pt x="18713" y="132403"/>
                </a:lnTo>
                <a:lnTo>
                  <a:pt x="52303" y="156193"/>
                </a:lnTo>
                <a:lnTo>
                  <a:pt x="80944" y="162028"/>
                </a:lnTo>
                <a:lnTo>
                  <a:pt x="96662" y="160882"/>
                </a:lnTo>
                <a:lnTo>
                  <a:pt x="111280" y="157519"/>
                </a:lnTo>
                <a:lnTo>
                  <a:pt x="124633" y="152122"/>
                </a:lnTo>
                <a:lnTo>
                  <a:pt x="133035" y="147014"/>
                </a:lnTo>
                <a:lnTo>
                  <a:pt x="86457" y="147014"/>
                </a:lnTo>
                <a:lnTo>
                  <a:pt x="73092" y="145290"/>
                </a:lnTo>
                <a:lnTo>
                  <a:pt x="40568" y="106443"/>
                </a:lnTo>
                <a:lnTo>
                  <a:pt x="37884" y="80805"/>
                </a:lnTo>
                <a:lnTo>
                  <a:pt x="39163" y="62551"/>
                </a:lnTo>
                <a:lnTo>
                  <a:pt x="57182" y="24510"/>
                </a:lnTo>
                <a:lnTo>
                  <a:pt x="79551" y="14895"/>
                </a:lnTo>
                <a:lnTo>
                  <a:pt x="133812" y="14895"/>
                </a:lnTo>
                <a:lnTo>
                  <a:pt x="132234" y="13631"/>
                </a:lnTo>
                <a:lnTo>
                  <a:pt x="120391" y="7067"/>
                </a:lnTo>
                <a:lnTo>
                  <a:pt x="107401" y="2480"/>
                </a:lnTo>
                <a:lnTo>
                  <a:pt x="93448" y="0"/>
                </a:lnTo>
                <a:close/>
              </a:path>
              <a:path w="169545" h="162560">
                <a:moveTo>
                  <a:pt x="133812" y="14895"/>
                </a:moveTo>
                <a:lnTo>
                  <a:pt x="79551" y="14895"/>
                </a:lnTo>
                <a:lnTo>
                  <a:pt x="93978" y="16451"/>
                </a:lnTo>
                <a:lnTo>
                  <a:pt x="106056" y="21242"/>
                </a:lnTo>
                <a:lnTo>
                  <a:pt x="115784" y="29101"/>
                </a:lnTo>
                <a:lnTo>
                  <a:pt x="123160" y="39862"/>
                </a:lnTo>
                <a:lnTo>
                  <a:pt x="128182" y="53358"/>
                </a:lnTo>
                <a:lnTo>
                  <a:pt x="130848" y="69423"/>
                </a:lnTo>
                <a:lnTo>
                  <a:pt x="130020" y="89987"/>
                </a:lnTo>
                <a:lnTo>
                  <a:pt x="115960" y="132359"/>
                </a:lnTo>
                <a:lnTo>
                  <a:pt x="86457" y="147014"/>
                </a:lnTo>
                <a:lnTo>
                  <a:pt x="133035" y="147014"/>
                </a:lnTo>
                <a:lnTo>
                  <a:pt x="162087" y="113851"/>
                </a:lnTo>
                <a:lnTo>
                  <a:pt x="168926" y="87262"/>
                </a:lnTo>
                <a:lnTo>
                  <a:pt x="167819" y="71562"/>
                </a:lnTo>
                <a:lnTo>
                  <a:pt x="164464" y="57060"/>
                </a:lnTo>
                <a:lnTo>
                  <a:pt x="159044" y="43887"/>
                </a:lnTo>
                <a:lnTo>
                  <a:pt x="151744" y="32171"/>
                </a:lnTo>
                <a:lnTo>
                  <a:pt x="142746" y="22042"/>
                </a:lnTo>
                <a:lnTo>
                  <a:pt x="133812" y="148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7" name="object 37"/>
          <p:cNvSpPr/>
          <p:nvPr/>
        </p:nvSpPr>
        <p:spPr>
          <a:xfrm>
            <a:off x="7037866" y="1220389"/>
            <a:ext cx="259080" cy="216336"/>
          </a:xfrm>
          <a:custGeom>
            <a:avLst/>
            <a:gdLst/>
            <a:ahLst/>
            <a:cxnLst/>
            <a:rect l="l" t="t" r="r" b="b"/>
            <a:pathLst>
              <a:path w="188595" h="157480">
                <a:moveTo>
                  <a:pt x="87160" y="142331"/>
                </a:moveTo>
                <a:lnTo>
                  <a:pt x="0" y="142331"/>
                </a:lnTo>
                <a:lnTo>
                  <a:pt x="0" y="157444"/>
                </a:lnTo>
                <a:lnTo>
                  <a:pt x="87160" y="157444"/>
                </a:lnTo>
                <a:lnTo>
                  <a:pt x="87160" y="142331"/>
                </a:lnTo>
                <a:close/>
              </a:path>
              <a:path w="188595" h="157480">
                <a:moveTo>
                  <a:pt x="188302" y="142331"/>
                </a:moveTo>
                <a:lnTo>
                  <a:pt x="102946" y="142331"/>
                </a:lnTo>
                <a:lnTo>
                  <a:pt x="102946" y="157444"/>
                </a:lnTo>
                <a:lnTo>
                  <a:pt x="188302" y="157444"/>
                </a:lnTo>
                <a:lnTo>
                  <a:pt x="188302" y="142331"/>
                </a:lnTo>
                <a:close/>
              </a:path>
              <a:path w="188595" h="157480">
                <a:moveTo>
                  <a:pt x="61810" y="3685"/>
                </a:moveTo>
                <a:lnTo>
                  <a:pt x="0" y="3685"/>
                </a:lnTo>
                <a:lnTo>
                  <a:pt x="0" y="18773"/>
                </a:lnTo>
                <a:lnTo>
                  <a:pt x="27978" y="18773"/>
                </a:lnTo>
                <a:lnTo>
                  <a:pt x="27978" y="142331"/>
                </a:lnTo>
                <a:lnTo>
                  <a:pt x="61810" y="142331"/>
                </a:lnTo>
                <a:lnTo>
                  <a:pt x="68217" y="31352"/>
                </a:lnTo>
                <a:lnTo>
                  <a:pt x="79575" y="25147"/>
                </a:lnTo>
                <a:lnTo>
                  <a:pt x="91592" y="21355"/>
                </a:lnTo>
                <a:lnTo>
                  <a:pt x="95550" y="20995"/>
                </a:lnTo>
                <a:lnTo>
                  <a:pt x="61810" y="20995"/>
                </a:lnTo>
                <a:lnTo>
                  <a:pt x="61810" y="3685"/>
                </a:lnTo>
                <a:close/>
              </a:path>
              <a:path w="188595" h="157480">
                <a:moveTo>
                  <a:pt x="155004" y="20199"/>
                </a:moveTo>
                <a:lnTo>
                  <a:pt x="104332" y="20199"/>
                </a:lnTo>
                <a:lnTo>
                  <a:pt x="116293" y="25004"/>
                </a:lnTo>
                <a:lnTo>
                  <a:pt x="124336" y="35626"/>
                </a:lnTo>
                <a:lnTo>
                  <a:pt x="127279" y="51894"/>
                </a:lnTo>
                <a:lnTo>
                  <a:pt x="127279" y="142331"/>
                </a:lnTo>
                <a:lnTo>
                  <a:pt x="161112" y="142331"/>
                </a:lnTo>
                <a:lnTo>
                  <a:pt x="160716" y="36910"/>
                </a:lnTo>
                <a:lnTo>
                  <a:pt x="157240" y="23536"/>
                </a:lnTo>
                <a:lnTo>
                  <a:pt x="155004" y="20199"/>
                </a:lnTo>
                <a:close/>
              </a:path>
              <a:path w="188595" h="157480">
                <a:moveTo>
                  <a:pt x="108663" y="0"/>
                </a:moveTo>
                <a:lnTo>
                  <a:pt x="96446" y="2673"/>
                </a:lnTo>
                <a:lnTo>
                  <a:pt x="84626" y="7190"/>
                </a:lnTo>
                <a:lnTo>
                  <a:pt x="73111" y="13361"/>
                </a:lnTo>
                <a:lnTo>
                  <a:pt x="61810" y="20995"/>
                </a:lnTo>
                <a:lnTo>
                  <a:pt x="95550" y="20995"/>
                </a:lnTo>
                <a:lnTo>
                  <a:pt x="104332" y="20199"/>
                </a:lnTo>
                <a:lnTo>
                  <a:pt x="155004" y="20199"/>
                </a:lnTo>
                <a:lnTo>
                  <a:pt x="150234" y="13078"/>
                </a:lnTo>
                <a:lnTo>
                  <a:pt x="139760" y="5616"/>
                </a:lnTo>
                <a:lnTo>
                  <a:pt x="125882" y="1229"/>
                </a:lnTo>
                <a:lnTo>
                  <a:pt x="108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473"/>
          </a:p>
        </p:txBody>
      </p:sp>
      <p:sp>
        <p:nvSpPr>
          <p:cNvPr id="39" name="object 39"/>
          <p:cNvSpPr txBox="1"/>
          <p:nvPr/>
        </p:nvSpPr>
        <p:spPr>
          <a:xfrm>
            <a:off x="3700742" y="2853890"/>
            <a:ext cx="7123392" cy="101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46" marR="6978"/>
            <a:r>
              <a:rPr sz="3297" b="1" spc="-27" dirty="0">
                <a:solidFill>
                  <a:srgbClr val="FFFFFF"/>
                </a:solidFill>
                <a:latin typeface="Arial"/>
                <a:cs typeface="Arial"/>
              </a:rPr>
              <a:t>CB</a:t>
            </a:r>
            <a:r>
              <a:rPr sz="3297" b="1" spc="-17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297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97" b="1" spc="24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97" b="1" spc="2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97" b="1" spc="9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97" b="1" spc="172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97" b="1" spc="19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97" b="1" spc="1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297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97" b="1" spc="2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97" b="1" spc="199" dirty="0">
                <a:solidFill>
                  <a:srgbClr val="FFFFFF"/>
                </a:solidFill>
                <a:latin typeface="Arial"/>
                <a:cs typeface="Arial"/>
              </a:rPr>
              <a:t>erific</a:t>
            </a:r>
            <a:r>
              <a:rPr sz="3297" b="1" spc="7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97" b="1" spc="172" dirty="0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sz="3297" b="1" spc="5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97" b="1" spc="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97" b="1" spc="69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3297" b="1" spc="137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97" b="1" spc="131" dirty="0">
                <a:solidFill>
                  <a:srgbClr val="FFFFFF"/>
                </a:solidFill>
                <a:latin typeface="Arial"/>
                <a:cs typeface="Arial"/>
              </a:rPr>
              <a:t>vices</a:t>
            </a:r>
            <a:r>
              <a:rPr sz="3297" b="1" spc="1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97" b="1" spc="213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3297" b="1" spc="30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97" b="1" spc="16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3297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3297" b="1" spc="21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97" b="1" spc="3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297" b="1" spc="4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97" b="1" spc="16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97" b="1" spc="192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297" b="1" spc="199" dirty="0">
                <a:solidFill>
                  <a:srgbClr val="FFFFFF"/>
                </a:solidFill>
                <a:latin typeface="Arial"/>
                <a:cs typeface="Arial"/>
              </a:rPr>
              <a:t>view</a:t>
            </a:r>
            <a:endParaRPr sz="3297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00743" y="4000590"/>
            <a:ext cx="1873750" cy="359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46"/>
            <a:r>
              <a:rPr sz="2335" spc="48" dirty="0">
                <a:solidFill>
                  <a:srgbClr val="FFFFFF"/>
                </a:solidFill>
                <a:latin typeface="Arial Unicode MS"/>
                <a:cs typeface="Arial Unicode MS"/>
              </a:rPr>
              <a:t>July</a:t>
            </a:r>
            <a:r>
              <a:rPr sz="2335" spc="-76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2335" spc="7" dirty="0">
                <a:solidFill>
                  <a:srgbClr val="FFFFFF"/>
                </a:solidFill>
                <a:latin typeface="Arial Unicode MS"/>
                <a:cs typeface="Arial Unicode MS"/>
              </a:rPr>
              <a:t>31</a:t>
            </a:r>
            <a:r>
              <a:rPr sz="2335" spc="-69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2335" spc="-199" dirty="0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sz="2335" spc="-69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2335" spc="7" dirty="0">
                <a:solidFill>
                  <a:srgbClr val="FFFFFF"/>
                </a:solidFill>
                <a:latin typeface="Arial Unicode MS"/>
                <a:cs typeface="Arial Unicode MS"/>
              </a:rPr>
              <a:t>2017</a:t>
            </a:r>
            <a:endParaRPr sz="2335">
              <a:latin typeface="Arial Unicode MS"/>
              <a:cs typeface="Arial Unicode MS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/>
          <a:srcRect l="966" t="671" r="362" b="596"/>
          <a:stretch/>
        </p:blipFill>
        <p:spPr>
          <a:xfrm>
            <a:off x="-25400" y="0"/>
            <a:ext cx="13843000" cy="781522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50594" y="4364200"/>
            <a:ext cx="3873115" cy="51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47" dirty="0" smtClean="0">
                <a:solidFill>
                  <a:schemeClr val="bg1"/>
                </a:solidFill>
                <a:latin typeface="+mj-lt"/>
              </a:rPr>
              <a:t>April 20</a:t>
            </a:r>
            <a:r>
              <a:rPr lang="en-US" sz="2747" baseline="30000" dirty="0" smtClean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2747" dirty="0" smtClean="0">
                <a:solidFill>
                  <a:schemeClr val="bg1"/>
                </a:solidFill>
                <a:latin typeface="+mj-lt"/>
              </a:rPr>
              <a:t>, 2018</a:t>
            </a:r>
            <a:endParaRPr lang="en-US" sz="2747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801" y="685800"/>
            <a:ext cx="13667265" cy="6858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0" y="101025"/>
            <a:ext cx="866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EOC Level 1 SOP: TVS Biometric Entry/Exit Program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0" y="101025"/>
            <a:ext cx="866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EOC Level 2 SOP: TVS Biometric Entry/Exit Program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600"/>
            <a:ext cx="10827868" cy="7126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399" y="762000"/>
            <a:ext cx="2582655" cy="5257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94200" y="762000"/>
            <a:ext cx="3429000" cy="116955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Client Side </a:t>
            </a:r>
            <a:r>
              <a:rPr lang="en-US" sz="1400" dirty="0" smtClean="0"/>
              <a:t>= Local issue generally related to the camera or local connectivity. </a:t>
            </a:r>
          </a:p>
          <a:p>
            <a:endParaRPr lang="en-US" sz="1400" dirty="0"/>
          </a:p>
          <a:p>
            <a:r>
              <a:rPr lang="en-US" sz="1400" b="1" dirty="0" smtClean="0"/>
              <a:t>Server Side </a:t>
            </a:r>
            <a:r>
              <a:rPr lang="en-US" sz="1400" dirty="0" smtClean="0"/>
              <a:t>= TVS backend gallery or match service issue.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82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0" y="101025"/>
            <a:ext cx="11359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EOC Level 3 Client Side Error SOP: TVS Biometric Entry/Exit Program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62000"/>
            <a:ext cx="11188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2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/>
          <p:cNvSpPr txBox="1"/>
          <p:nvPr/>
        </p:nvSpPr>
        <p:spPr>
          <a:xfrm>
            <a:off x="0" y="101025"/>
            <a:ext cx="11464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EOC Level 3 Server Side Error SOP: </a:t>
            </a:r>
            <a:r>
              <a:rPr lang="en-US" sz="3200" dirty="0">
                <a:solidFill>
                  <a:schemeClr val="bg1"/>
                </a:solidFill>
              </a:rPr>
              <a:t>TVS Biometric Entry/Exit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685800"/>
            <a:ext cx="12162574" cy="68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EOC Remedy Ticket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924" y="1022776"/>
            <a:ext cx="4038600" cy="5943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Incident Start Date and Time    Date__3/25/2018___ Time_____19:06____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 of Caller:  Officer Robert Sprague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Phone 312-659-0559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Camera Manufacturer (Model): NEC SN X2093P1 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Organization: CBP DHS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Departure Port (Airport): ORD</a:t>
            </a:r>
          </a:p>
          <a:p>
            <a:r>
              <a:rPr lang="en-US" sz="1400" dirty="0">
                <a:solidFill>
                  <a:schemeClr val="tx1"/>
                </a:solidFill>
              </a:rPr>
              <a:t>Airline: SWIFE AIR</a:t>
            </a:r>
          </a:p>
          <a:p>
            <a:r>
              <a:rPr lang="en-US" sz="1400" dirty="0">
                <a:solidFill>
                  <a:schemeClr val="tx1"/>
                </a:solidFill>
              </a:rPr>
              <a:t>Flight Number: 9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Destination Port (Airport): ZRH</a:t>
            </a:r>
          </a:p>
          <a:p>
            <a:r>
              <a:rPr lang="en-US" sz="1400" dirty="0">
                <a:solidFill>
                  <a:schemeClr val="tx1"/>
                </a:solidFill>
              </a:rPr>
              <a:t>Gate Number: M9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Original Scheduled Flight Departure Time (UTC):19:15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Rescheduled Flight Departure Time (If Flight was delayed) 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Passenger Screening Start time: Have not boarded yet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Reported Symptom: just give the below error message.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Error Icon Message: failed to identity with the backend because data set not found.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580505" y="1066800"/>
            <a:ext cx="4038600" cy="5943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Incident </a:t>
            </a:r>
            <a:r>
              <a:rPr lang="en-US" sz="1400" dirty="0">
                <a:solidFill>
                  <a:schemeClr val="tx1"/>
                </a:solidFill>
              </a:rPr>
              <a:t>Start Date &amp; Time (UTC):   Date 3.3.18 Time: user did not know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 of Caller: Mike Entrekin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Camera Manufacturer (Model):X2092P1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Phone: 202.550.3604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Organization: US Customs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Departure Port (Airport): Houston-George Bush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Airline: United 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Flight Number: 7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Destination Port (Airport): Japan</a:t>
            </a:r>
          </a:p>
          <a:p>
            <a:r>
              <a:rPr lang="en-US" sz="1400" dirty="0">
                <a:solidFill>
                  <a:schemeClr val="tx1"/>
                </a:solidFill>
              </a:rPr>
              <a:t>Gate Number: E7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Original Scheduled Flight Departure Time (UTC): 10:20AM CENTRAL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Did you complete your local processes before this call?: YES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Rescheduled Flight Departure Time (if flight was delayed) (UTC): </a:t>
            </a:r>
            <a:r>
              <a:rPr lang="en-US" sz="1400" dirty="0" smtClean="0">
                <a:solidFill>
                  <a:schemeClr val="tx1"/>
                </a:solidFill>
              </a:rPr>
              <a:t>9:30AM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Reported Symptom: When you press the “camera” on, error- program App failed to start because side by side configuration  is incorrect.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0707" y="2455812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Great examples of correct EOC remedy tickets with full details on error message.</a:t>
            </a:r>
            <a:endParaRPr lang="en-US" sz="1400" b="1" dirty="0">
              <a:latin typeface="Book Antiqua" panose="02040602050305030304" pitchFamily="18" charset="0"/>
            </a:endParaRPr>
          </a:p>
          <a:p>
            <a:endParaRPr lang="en-US" sz="1400" b="1" dirty="0">
              <a:latin typeface="Book Antiqua" panose="020406020503050303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8654226" y="2455812"/>
            <a:ext cx="929451" cy="43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073524" y="2484387"/>
            <a:ext cx="839024" cy="41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EOC Remedy Ticket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750" y="1066800"/>
            <a:ext cx="4038600" cy="5943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</a:rPr>
              <a:t>Incident Start Date &amp; Time (at EOC): Date 17:40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Caller Name: Officer Rosado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Camera Manufacture (Model) NEC Camera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Phone: 718-487-5155 or 5124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Organization: US Customs CBP 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Airport: JFK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Airline: Egypt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Flight Number: MS986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Destination Airport: Cairo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Gate Number: 4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Original Scheduled Departure Time (at UTC): 18:30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Did you complete your local processes before this call:? yes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Rescheduled Departure Time (if flight was delayed) (at UTC): 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Passenger Screening Start Time (at UTC): 17:30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What does UTC mean: (Universal Time Zone)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b="1" dirty="0">
                <a:solidFill>
                  <a:schemeClr val="tx1"/>
                </a:solidFill>
              </a:rPr>
              <a:t>Report Symptom: camera down</a:t>
            </a:r>
            <a:br>
              <a:rPr lang="en-US" sz="1500" b="1" dirty="0">
                <a:solidFill>
                  <a:schemeClr val="tx1"/>
                </a:solidFill>
              </a:rPr>
            </a:br>
            <a:r>
              <a:rPr lang="en-US" sz="1500" b="1" dirty="0">
                <a:solidFill>
                  <a:schemeClr val="tx1"/>
                </a:solidFill>
              </a:rPr>
              <a:t>Error Icon Message: red triangle upside down eye in the middle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580505" y="1066800"/>
            <a:ext cx="4038600" cy="5943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Incident Start Date and Time    Date__4/2/2018_ Time__17:30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Name of Caller:  Officer SPRAGUE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Phone 312-659-0559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Camera Manufacturer (Model): NEC SN unknown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Organization: CBP DHS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Departure Port (Airport): CHI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Airline: BRITISH Airway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Flight Number: 294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Destination Port (Airport): LHR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Gate Number: M11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Original Scheduled Flight Departure Time (UTC):18:05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Rescheduled Flight Departure Time (If Flight was delayed) no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Passenger Screening Start time: 17:30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Reported Symptom: all passenger where being mismatch.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Error Icon Message: No error message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6627" y="1730276"/>
            <a:ext cx="365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We will need more details on reported symptom and error icon message to investigate the root cause.</a:t>
            </a:r>
          </a:p>
          <a:p>
            <a:endParaRPr lang="en-US" sz="1400" dirty="0" smtClean="0">
              <a:latin typeface="Book Antiqua" panose="02040602050305030304" pitchFamily="18" charset="0"/>
            </a:endParaRPr>
          </a:p>
          <a:p>
            <a:r>
              <a:rPr lang="en-US" sz="1400" b="1" u="sng" dirty="0">
                <a:latin typeface="Book Antiqua" panose="02040602050305030304" pitchFamily="18" charset="0"/>
              </a:rPr>
              <a:t>Full error messages </a:t>
            </a:r>
            <a:r>
              <a:rPr lang="en-US" sz="1400" b="1" u="sng" dirty="0" smtClean="0">
                <a:latin typeface="Book Antiqua" panose="02040602050305030304" pitchFamily="18" charset="0"/>
              </a:rPr>
              <a:t>looks </a:t>
            </a:r>
            <a:r>
              <a:rPr lang="en-US" sz="1400" b="1" u="sng" dirty="0">
                <a:latin typeface="Book Antiqua" panose="02040602050305030304" pitchFamily="18" charset="0"/>
              </a:rPr>
              <a:t>like this: </a:t>
            </a:r>
          </a:p>
          <a:p>
            <a:r>
              <a:rPr lang="en-US" sz="1400" dirty="0">
                <a:latin typeface="Book Antiqua" panose="02040602050305030304" pitchFamily="18" charset="0"/>
              </a:rPr>
              <a:t> </a:t>
            </a:r>
          </a:p>
          <a:p>
            <a:r>
              <a:rPr lang="en-US" sz="1400" b="1" dirty="0">
                <a:latin typeface="Book Antiqua" panose="02040602050305030304" pitchFamily="18" charset="0"/>
              </a:rPr>
              <a:t>Failed to connect to CBP because: the operation has timed out</a:t>
            </a:r>
          </a:p>
          <a:p>
            <a:r>
              <a:rPr lang="en-US" sz="1400" b="1" dirty="0">
                <a:latin typeface="Book Antiqua" panose="02040602050305030304" pitchFamily="18" charset="0"/>
              </a:rPr>
              <a:t>Failed to connect to CBP because: Invalid Carrier Code</a:t>
            </a:r>
          </a:p>
          <a:p>
            <a:r>
              <a:rPr lang="en-US" sz="1400" b="1" dirty="0">
                <a:latin typeface="Book Antiqua" panose="02040602050305030304" pitchFamily="18" charset="0"/>
              </a:rPr>
              <a:t>Failed to connect to CBP because: Invalid Airport Code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8654226" y="2455812"/>
            <a:ext cx="929451" cy="43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073524" y="2484387"/>
            <a:ext cx="839024" cy="41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EOC Remedy Ticket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1750" y="1066800"/>
            <a:ext cx="4038600" cy="5943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Incident Start Date &amp; Time (UTC):   Date 3.28.18  Time 1:09</a:t>
            </a:r>
          </a:p>
          <a:p>
            <a:r>
              <a:rPr lang="en-US" sz="1400" dirty="0">
                <a:solidFill>
                  <a:schemeClr val="tx1"/>
                </a:solidFill>
              </a:rPr>
              <a:t>Name of Caller: RUDY LESTAGE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Camera Manufacturer (Model): USER DOES NOT KNOW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Phone:516.902.3167—718.487.5426/718.487.5124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Organization: CBP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Departure Port (Airport): JFK</a:t>
            </a:r>
          </a:p>
          <a:p>
            <a:r>
              <a:rPr lang="en-US" sz="1400" dirty="0">
                <a:solidFill>
                  <a:schemeClr val="tx1"/>
                </a:solidFill>
              </a:rPr>
              <a:t>Airline: EGYPT AIR</a:t>
            </a:r>
          </a:p>
          <a:p>
            <a:r>
              <a:rPr lang="en-US" sz="1400" dirty="0">
                <a:solidFill>
                  <a:schemeClr val="tx1"/>
                </a:solidFill>
              </a:rPr>
              <a:t>Flight Number: MS986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Destination Port (Airport): CAIRO</a:t>
            </a:r>
          </a:p>
          <a:p>
            <a:r>
              <a:rPr lang="en-US" sz="1400" dirty="0">
                <a:solidFill>
                  <a:schemeClr val="tx1"/>
                </a:solidFill>
              </a:rPr>
              <a:t>Gate Number: USER DOES NOT KNOW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Original Scheduled Flight Departure Time (UTC): 18:30 </a:t>
            </a:r>
          </a:p>
          <a:p>
            <a:r>
              <a:rPr lang="en-US" sz="1400" dirty="0">
                <a:solidFill>
                  <a:schemeClr val="tx1"/>
                </a:solidFill>
              </a:rPr>
              <a:t>Did you complete your local processes before this call?: USER IS NOT SURE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Rescheduled Flight Departure Time (if flight was delayed) (UTC):NO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Passenger Screening Start Time (UTC): 17:30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Reported Symptom: ANTENNA IS BROKEN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Error Icon Message: USER DOES NOT KNOW. –NO. ON RTR-356526070561448/WA165200006648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580505" y="1066800"/>
            <a:ext cx="4038600" cy="59436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Incident Start Date &amp; Time (at EOC): Date 04/19/2018 19:15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Caller Name:  Officer Rodriguez</a:t>
            </a:r>
          </a:p>
          <a:p>
            <a:r>
              <a:rPr lang="en-US" sz="1400" dirty="0">
                <a:solidFill>
                  <a:schemeClr val="tx1"/>
                </a:solidFill>
              </a:rPr>
              <a:t>Camera Manufacture (Model) NEC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Phone: 305 965-0190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Organization: US Customs CBP </a:t>
            </a:r>
          </a:p>
          <a:p>
            <a:r>
              <a:rPr lang="en-US" sz="1400" dirty="0">
                <a:solidFill>
                  <a:schemeClr val="tx1"/>
                </a:solidFill>
              </a:rPr>
              <a:t>Airport: Miami International</a:t>
            </a:r>
          </a:p>
          <a:p>
            <a:r>
              <a:rPr lang="en-US" sz="1400" dirty="0">
                <a:solidFill>
                  <a:schemeClr val="tx1"/>
                </a:solidFill>
              </a:rPr>
              <a:t>Airline: American Airlines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Flight Number: 929</a:t>
            </a:r>
          </a:p>
          <a:p>
            <a:r>
              <a:rPr lang="en-US" sz="1400" dirty="0">
                <a:solidFill>
                  <a:schemeClr val="tx1"/>
                </a:solidFill>
              </a:rPr>
              <a:t>Destination Airport: South Brazil</a:t>
            </a:r>
          </a:p>
          <a:p>
            <a:r>
              <a:rPr lang="en-US" sz="1400" dirty="0">
                <a:solidFill>
                  <a:schemeClr val="tx1"/>
                </a:solidFill>
              </a:rPr>
              <a:t>Gate Number:D25</a:t>
            </a:r>
          </a:p>
          <a:p>
            <a:r>
              <a:rPr lang="en-US" sz="1400" dirty="0">
                <a:solidFill>
                  <a:schemeClr val="tx1"/>
                </a:solidFill>
              </a:rPr>
              <a:t>Original Scheduled Departure Time (at UTC): 19:55</a:t>
            </a:r>
          </a:p>
          <a:p>
            <a:r>
              <a:rPr lang="en-US" sz="1400" dirty="0">
                <a:solidFill>
                  <a:schemeClr val="tx1"/>
                </a:solidFill>
              </a:rPr>
              <a:t>Did you complete your local processes before this call:? n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Rescheduled Departure Time (if flight was delayed) (at UTC): no</a:t>
            </a:r>
          </a:p>
          <a:p>
            <a:r>
              <a:rPr lang="en-US" sz="1400" dirty="0">
                <a:solidFill>
                  <a:schemeClr val="tx1"/>
                </a:solidFill>
              </a:rPr>
              <a:t>Passenger Screening Start Time (at UTC): 19:05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What does UTC mean: (Universal Time Zone)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Report Symptom: Flight paused due to technical problems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Error Icon Message: Failed to connect to the backend camera not connecting – rebooted the camera several times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6627" y="1730276"/>
            <a:ext cx="365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 Antiqua" panose="02040602050305030304" pitchFamily="18" charset="0"/>
              </a:rPr>
              <a:t>These are the issues that need to be escalate to NOC instead of TVS. </a:t>
            </a:r>
          </a:p>
          <a:p>
            <a:endParaRPr lang="en-US" sz="1400" b="1" dirty="0">
              <a:latin typeface="Book Antiqua" panose="02040602050305030304" pitchFamily="18" charset="0"/>
            </a:endParaRPr>
          </a:p>
          <a:p>
            <a:r>
              <a:rPr lang="en-US" sz="1400" b="1" dirty="0">
                <a:latin typeface="Book Antiqua" panose="02040602050305030304" pitchFamily="18" charset="0"/>
              </a:rPr>
              <a:t>The NOC handles network connectivity issues including </a:t>
            </a:r>
            <a:r>
              <a:rPr lang="en-US" sz="1400" b="1" dirty="0" smtClean="0">
                <a:latin typeface="Book Antiqua" panose="02040602050305030304" pitchFamily="18" charset="0"/>
              </a:rPr>
              <a:t>Cradlepoint</a:t>
            </a:r>
            <a:r>
              <a:rPr lang="en-US" sz="1400" b="1" dirty="0">
                <a:latin typeface="Book Antiqua" panose="02040602050305030304" pitchFamily="18" charset="0"/>
              </a:rPr>
              <a:t> </a:t>
            </a:r>
            <a:r>
              <a:rPr lang="en-US" sz="1400" b="1" dirty="0" smtClean="0">
                <a:latin typeface="Book Antiqua" panose="02040602050305030304" pitchFamily="18" charset="0"/>
              </a:rPr>
              <a:t>configuration </a:t>
            </a:r>
            <a:r>
              <a:rPr lang="en-US" sz="1400" b="1" dirty="0">
                <a:latin typeface="Book Antiqua" panose="02040602050305030304" pitchFamily="18" charset="0"/>
              </a:rPr>
              <a:t>and hardware damage. </a:t>
            </a:r>
            <a:endParaRPr lang="en-US" sz="1400" b="1" dirty="0" smtClean="0">
              <a:latin typeface="Book Antiqua" panose="02040602050305030304" pitchFamily="18" charset="0"/>
            </a:endParaRPr>
          </a:p>
          <a:p>
            <a:endParaRPr lang="en-US" sz="1400" b="1" dirty="0">
              <a:latin typeface="Book Antiqua" panose="02040602050305030304" pitchFamily="18" charset="0"/>
            </a:endParaRPr>
          </a:p>
          <a:p>
            <a:r>
              <a:rPr lang="en-US" sz="1400" b="1" dirty="0">
                <a:latin typeface="Book Antiqua" panose="02040602050305030304" pitchFamily="18" charset="0"/>
              </a:rPr>
              <a:t>Example: elevate the following issue to the NOC, not TVS: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ook Antiqua" panose="02040602050305030304" pitchFamily="18" charset="0"/>
              </a:rPr>
              <a:t>	NEC Camera displays error </a:t>
            </a:r>
            <a:r>
              <a:rPr lang="en-US" sz="1400" b="1" dirty="0" smtClean="0">
                <a:latin typeface="Book Antiqua" panose="02040602050305030304" pitchFamily="18" charset="0"/>
              </a:rPr>
              <a:t>message the </a:t>
            </a:r>
            <a:r>
              <a:rPr lang="en-US" sz="1400" b="1" dirty="0">
                <a:latin typeface="Book Antiqua" panose="02040602050305030304" pitchFamily="18" charset="0"/>
              </a:rPr>
              <a:t>operation has timed out (network traffic issue)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ook Antiqua" panose="02040602050305030304" pitchFamily="18" charset="0"/>
              </a:rPr>
              <a:t>	3 or more consecutive yellow lights (no Wi-Fi or network connection available)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Book Antiqua" panose="02040602050305030304" pitchFamily="18" charset="0"/>
              </a:rPr>
              <a:t>	Damaged </a:t>
            </a:r>
            <a:r>
              <a:rPr lang="en-US" sz="1400" b="1" dirty="0" smtClean="0">
                <a:latin typeface="Book Antiqua" panose="02040602050305030304" pitchFamily="18" charset="0"/>
              </a:rPr>
              <a:t>Cradlepoints</a:t>
            </a:r>
            <a:r>
              <a:rPr lang="en-US" sz="1400" b="1" dirty="0">
                <a:latin typeface="Book Antiqua" panose="02040602050305030304" pitchFamily="18" charset="0"/>
              </a:rPr>
              <a:t>/ broken antenna </a:t>
            </a:r>
          </a:p>
          <a:p>
            <a:endParaRPr lang="en-US" sz="1400" b="1" dirty="0">
              <a:latin typeface="Book Antiqua" panose="02040602050305030304" pitchFamily="18" charset="0"/>
            </a:endParaRPr>
          </a:p>
        </p:txBody>
      </p:sp>
      <p:sp>
        <p:nvSpPr>
          <p:cNvPr id="23" name="Right Arrow 22"/>
          <p:cNvSpPr/>
          <p:nvPr/>
        </p:nvSpPr>
        <p:spPr>
          <a:xfrm rot="10800000">
            <a:off x="8654226" y="2455812"/>
            <a:ext cx="929451" cy="439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073524" y="2484387"/>
            <a:ext cx="839024" cy="411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2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566</Words>
  <Application>Microsoft Office PowerPoint</Application>
  <PresentationFormat>Custom</PresentationFormat>
  <Paragraphs>98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Book Antiqua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EOC Remedy Ticket </vt:lpstr>
      <vt:lpstr>EOC Remedy Ticket </vt:lpstr>
      <vt:lpstr>EOC Remedy Ticket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QUINN, ASHLEY M</dc:creator>
  <cp:lastModifiedBy>FERNANDO, SHIRANI (CTR)</cp:lastModifiedBy>
  <cp:revision>45</cp:revision>
  <dcterms:created xsi:type="dcterms:W3CDTF">2017-08-08T15:33:57Z</dcterms:created>
  <dcterms:modified xsi:type="dcterms:W3CDTF">2018-04-24T15:10:18Z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2017-07-21T00:00:00Z</vt:filetime>
  </property>
  <property fmtid="{D5CDD505-2E9C-101B-9397-08002B2CF9AE}" pid="3" name="LastSaved">
    <vt:filetime>2017-08-08T00:00:00Z</vt:filetime>
  </property>
</Properties>
</file>