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6024"/>
  </p:normalViewPr>
  <p:slideViewPr>
    <p:cSldViewPr snapToGrid="0">
      <p:cViewPr>
        <p:scale>
          <a:sx n="116" d="100"/>
          <a:sy n="116" d="100"/>
        </p:scale>
        <p:origin x="32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9A812F-1BC7-F883-9CA5-6F0C10D19A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US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3DEC4FC-E0BE-02D8-BA90-88391466EE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US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69BACE-3CBB-2B4A-120C-7F6B20B3C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60D4C-1DF5-AC46-9513-19D476CFF0DE}" type="datetimeFigureOut">
              <a:rPr kumimoji="1" lang="ko-US" altLang="en-US" smtClean="0"/>
              <a:t>9/23/23</a:t>
            </a:fld>
            <a:endParaRPr kumimoji="1" lang="ko-US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FE230F-2F62-0C5D-FC21-86C4E77BF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US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D6768C-4D44-FFD4-8DD0-B345F8E87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1E7A4-9524-244D-BEBF-E5F0738B0C8A}" type="slidenum">
              <a:rPr kumimoji="1" lang="ko-US" altLang="en-US" smtClean="0"/>
              <a:t>‹#›</a:t>
            </a:fld>
            <a:endParaRPr kumimoji="1" lang="ko-US" altLang="en-US"/>
          </a:p>
        </p:txBody>
      </p:sp>
    </p:spTree>
    <p:extLst>
      <p:ext uri="{BB962C8B-B14F-4D97-AF65-F5344CB8AC3E}">
        <p14:creationId xmlns:p14="http://schemas.microsoft.com/office/powerpoint/2010/main" val="3099166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1778DE-F767-7168-5932-4C60A1582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US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A0E225D-3A8D-8D04-A9E0-29F8E8C508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US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85E5E9-ADE8-15B6-E640-7C96D00C8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60D4C-1DF5-AC46-9513-19D476CFF0DE}" type="datetimeFigureOut">
              <a:rPr kumimoji="1" lang="ko-US" altLang="en-US" smtClean="0"/>
              <a:t>9/23/23</a:t>
            </a:fld>
            <a:endParaRPr kumimoji="1" lang="ko-US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0E0CA2-440E-CACC-1932-F9168E460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US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4348EF-22A1-D99D-38D3-17F24A820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1E7A4-9524-244D-BEBF-E5F0738B0C8A}" type="slidenum">
              <a:rPr kumimoji="1" lang="ko-US" altLang="en-US" smtClean="0"/>
              <a:t>‹#›</a:t>
            </a:fld>
            <a:endParaRPr kumimoji="1" lang="ko-US" altLang="en-US"/>
          </a:p>
        </p:txBody>
      </p:sp>
    </p:spTree>
    <p:extLst>
      <p:ext uri="{BB962C8B-B14F-4D97-AF65-F5344CB8AC3E}">
        <p14:creationId xmlns:p14="http://schemas.microsoft.com/office/powerpoint/2010/main" val="29518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9EE49FE-365B-669F-908B-6DFA39AB00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US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A6FB3D8-20B0-581E-7875-1E38B5EEAE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US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16298F-A1C3-E82C-9299-64B8207C3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60D4C-1DF5-AC46-9513-19D476CFF0DE}" type="datetimeFigureOut">
              <a:rPr kumimoji="1" lang="ko-US" altLang="en-US" smtClean="0"/>
              <a:t>9/23/23</a:t>
            </a:fld>
            <a:endParaRPr kumimoji="1" lang="ko-US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4D910C-326E-211F-10EB-BC80E5EF6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US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651F95-2B54-7907-250F-9E5C00F31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1E7A4-9524-244D-BEBF-E5F0738B0C8A}" type="slidenum">
              <a:rPr kumimoji="1" lang="ko-US" altLang="en-US" smtClean="0"/>
              <a:t>‹#›</a:t>
            </a:fld>
            <a:endParaRPr kumimoji="1" lang="ko-US" altLang="en-US"/>
          </a:p>
        </p:txBody>
      </p:sp>
    </p:spTree>
    <p:extLst>
      <p:ext uri="{BB962C8B-B14F-4D97-AF65-F5344CB8AC3E}">
        <p14:creationId xmlns:p14="http://schemas.microsoft.com/office/powerpoint/2010/main" val="2386515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1764E8-739E-68EF-2D4A-A7DD01CC7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US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D86DCE-9AE1-4A46-D433-7C1E84A0B8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US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56923D-573F-E2E7-A3CF-126BA1730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60D4C-1DF5-AC46-9513-19D476CFF0DE}" type="datetimeFigureOut">
              <a:rPr kumimoji="1" lang="ko-US" altLang="en-US" smtClean="0"/>
              <a:t>9/23/23</a:t>
            </a:fld>
            <a:endParaRPr kumimoji="1" lang="ko-US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77812D-169C-4726-77C6-757D5253F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US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2AD89F-85D2-E4CD-BF7C-E35272BAA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1E7A4-9524-244D-BEBF-E5F0738B0C8A}" type="slidenum">
              <a:rPr kumimoji="1" lang="ko-US" altLang="en-US" smtClean="0"/>
              <a:t>‹#›</a:t>
            </a:fld>
            <a:endParaRPr kumimoji="1" lang="ko-US" altLang="en-US"/>
          </a:p>
        </p:txBody>
      </p:sp>
    </p:spTree>
    <p:extLst>
      <p:ext uri="{BB962C8B-B14F-4D97-AF65-F5344CB8AC3E}">
        <p14:creationId xmlns:p14="http://schemas.microsoft.com/office/powerpoint/2010/main" val="1107196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2E496E-67FE-1005-AEF9-5804DA98D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US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F91942A-8589-7DB1-34F6-AF2F3CE30D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63FEA4-7EA0-C71A-3D73-DC38D6AE3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60D4C-1DF5-AC46-9513-19D476CFF0DE}" type="datetimeFigureOut">
              <a:rPr kumimoji="1" lang="ko-US" altLang="en-US" smtClean="0"/>
              <a:t>9/23/23</a:t>
            </a:fld>
            <a:endParaRPr kumimoji="1" lang="ko-US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0FEE0A-EE12-BBC2-C388-1348657D7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US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ED4291-C7AD-7103-F748-3D9CA7CE2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1E7A4-9524-244D-BEBF-E5F0738B0C8A}" type="slidenum">
              <a:rPr kumimoji="1" lang="ko-US" altLang="en-US" smtClean="0"/>
              <a:t>‹#›</a:t>
            </a:fld>
            <a:endParaRPr kumimoji="1" lang="ko-US" altLang="en-US"/>
          </a:p>
        </p:txBody>
      </p:sp>
    </p:spTree>
    <p:extLst>
      <p:ext uri="{BB962C8B-B14F-4D97-AF65-F5344CB8AC3E}">
        <p14:creationId xmlns:p14="http://schemas.microsoft.com/office/powerpoint/2010/main" val="2326436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312F0D-064F-3D95-8CE9-73EE6F20A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US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F5898B-CDCE-5EB8-2955-D70CA1E203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US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AF37C58-DC2F-0CA7-1190-699C600318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US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5E3AD02-AD42-AC8B-2FD5-D17662A77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60D4C-1DF5-AC46-9513-19D476CFF0DE}" type="datetimeFigureOut">
              <a:rPr kumimoji="1" lang="ko-US" altLang="en-US" smtClean="0"/>
              <a:t>9/23/23</a:t>
            </a:fld>
            <a:endParaRPr kumimoji="1" lang="ko-US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220126A-B1BD-9C7C-C6C6-0B3AE510C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US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AE48AC-BE03-349F-9CCF-BCF65A656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1E7A4-9524-244D-BEBF-E5F0738B0C8A}" type="slidenum">
              <a:rPr kumimoji="1" lang="ko-US" altLang="en-US" smtClean="0"/>
              <a:t>‹#›</a:t>
            </a:fld>
            <a:endParaRPr kumimoji="1" lang="ko-US" altLang="en-US"/>
          </a:p>
        </p:txBody>
      </p:sp>
    </p:spTree>
    <p:extLst>
      <p:ext uri="{BB962C8B-B14F-4D97-AF65-F5344CB8AC3E}">
        <p14:creationId xmlns:p14="http://schemas.microsoft.com/office/powerpoint/2010/main" val="3534028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0DF6D2-BFED-7374-5E11-402C04514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US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88B9315-53F9-C2A3-FD6A-AA3BCBA217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D20D201-10F0-A40B-67CF-DBFCF70751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US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F2497EC-757B-40D2-A9D3-04C4CB0C52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8228A48-99CC-D3AC-7E36-266C36979D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US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7C0AF0C-84B4-B6E9-17BF-755A83B68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60D4C-1DF5-AC46-9513-19D476CFF0DE}" type="datetimeFigureOut">
              <a:rPr kumimoji="1" lang="ko-US" altLang="en-US" smtClean="0"/>
              <a:t>9/23/23</a:t>
            </a:fld>
            <a:endParaRPr kumimoji="1" lang="ko-US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6AD96C8-1975-0105-A55C-A4F0FC47E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US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A595F94-F9C4-1ED7-D9BE-36869BF91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1E7A4-9524-244D-BEBF-E5F0738B0C8A}" type="slidenum">
              <a:rPr kumimoji="1" lang="ko-US" altLang="en-US" smtClean="0"/>
              <a:t>‹#›</a:t>
            </a:fld>
            <a:endParaRPr kumimoji="1" lang="ko-US" altLang="en-US"/>
          </a:p>
        </p:txBody>
      </p:sp>
    </p:spTree>
    <p:extLst>
      <p:ext uri="{BB962C8B-B14F-4D97-AF65-F5344CB8AC3E}">
        <p14:creationId xmlns:p14="http://schemas.microsoft.com/office/powerpoint/2010/main" val="3172099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3BC5EE-99ED-3E37-C70F-84AE8FAAC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US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83740AC-DD94-48C8-E6CB-253D7EA09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60D4C-1DF5-AC46-9513-19D476CFF0DE}" type="datetimeFigureOut">
              <a:rPr kumimoji="1" lang="ko-US" altLang="en-US" smtClean="0"/>
              <a:t>9/23/23</a:t>
            </a:fld>
            <a:endParaRPr kumimoji="1" lang="ko-US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B009857-645E-EFA7-95B1-23F668FCD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US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F8D6510-7238-1F50-448B-0E27D135B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1E7A4-9524-244D-BEBF-E5F0738B0C8A}" type="slidenum">
              <a:rPr kumimoji="1" lang="ko-US" altLang="en-US" smtClean="0"/>
              <a:t>‹#›</a:t>
            </a:fld>
            <a:endParaRPr kumimoji="1" lang="ko-US" altLang="en-US"/>
          </a:p>
        </p:txBody>
      </p:sp>
    </p:spTree>
    <p:extLst>
      <p:ext uri="{BB962C8B-B14F-4D97-AF65-F5344CB8AC3E}">
        <p14:creationId xmlns:p14="http://schemas.microsoft.com/office/powerpoint/2010/main" val="100432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E9AC120-9192-0E70-6191-1BA1EAE8B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60D4C-1DF5-AC46-9513-19D476CFF0DE}" type="datetimeFigureOut">
              <a:rPr kumimoji="1" lang="ko-US" altLang="en-US" smtClean="0"/>
              <a:t>9/23/23</a:t>
            </a:fld>
            <a:endParaRPr kumimoji="1" lang="ko-US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C303F37-F838-D285-3A24-AB0FF8721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US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DE3BAEB-1FA3-13CF-BF21-796646CEF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1E7A4-9524-244D-BEBF-E5F0738B0C8A}" type="slidenum">
              <a:rPr kumimoji="1" lang="ko-US" altLang="en-US" smtClean="0"/>
              <a:t>‹#›</a:t>
            </a:fld>
            <a:endParaRPr kumimoji="1" lang="ko-US" altLang="en-US"/>
          </a:p>
        </p:txBody>
      </p:sp>
    </p:spTree>
    <p:extLst>
      <p:ext uri="{BB962C8B-B14F-4D97-AF65-F5344CB8AC3E}">
        <p14:creationId xmlns:p14="http://schemas.microsoft.com/office/powerpoint/2010/main" val="1785748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CC39B1-5740-1240-FBE0-E29369B35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US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E19E1A-DE9A-7A1F-DF7F-0A06F03240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US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E76F0AB-32B1-758A-EDCF-48A82F2D24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719F51D-66C0-A0D6-5955-F430475B3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60D4C-1DF5-AC46-9513-19D476CFF0DE}" type="datetimeFigureOut">
              <a:rPr kumimoji="1" lang="ko-US" altLang="en-US" smtClean="0"/>
              <a:t>9/23/23</a:t>
            </a:fld>
            <a:endParaRPr kumimoji="1" lang="ko-US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4D81027-AB4B-D3BF-9601-7418CCE6D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US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68CA515-D0FA-75F0-B44E-391467E8A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1E7A4-9524-244D-BEBF-E5F0738B0C8A}" type="slidenum">
              <a:rPr kumimoji="1" lang="ko-US" altLang="en-US" smtClean="0"/>
              <a:t>‹#›</a:t>
            </a:fld>
            <a:endParaRPr kumimoji="1" lang="ko-US" altLang="en-US"/>
          </a:p>
        </p:txBody>
      </p:sp>
    </p:spTree>
    <p:extLst>
      <p:ext uri="{BB962C8B-B14F-4D97-AF65-F5344CB8AC3E}">
        <p14:creationId xmlns:p14="http://schemas.microsoft.com/office/powerpoint/2010/main" val="2874080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FA543D-2102-98ED-9E8A-63860D6D5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US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B17DFBE-3060-DF0B-CA7B-D89DD22B1B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US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4B85573-3B3B-5325-68F7-212FA932BE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FAB40F8-2FF7-99F2-725F-8E287F380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60D4C-1DF5-AC46-9513-19D476CFF0DE}" type="datetimeFigureOut">
              <a:rPr kumimoji="1" lang="ko-US" altLang="en-US" smtClean="0"/>
              <a:t>9/23/23</a:t>
            </a:fld>
            <a:endParaRPr kumimoji="1" lang="ko-US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38CCC21-8B49-3760-966B-4402542AE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US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D556BFA-95E8-D54E-7582-FECCDBBBA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1E7A4-9524-244D-BEBF-E5F0738B0C8A}" type="slidenum">
              <a:rPr kumimoji="1" lang="ko-US" altLang="en-US" smtClean="0"/>
              <a:t>‹#›</a:t>
            </a:fld>
            <a:endParaRPr kumimoji="1" lang="ko-US" altLang="en-US"/>
          </a:p>
        </p:txBody>
      </p:sp>
    </p:spTree>
    <p:extLst>
      <p:ext uri="{BB962C8B-B14F-4D97-AF65-F5344CB8AC3E}">
        <p14:creationId xmlns:p14="http://schemas.microsoft.com/office/powerpoint/2010/main" val="2794319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DA5C43F-8CB2-0B2A-6364-8DBD09BC3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US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D03ADD-FAF9-CBB3-D362-15724B1D2B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US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A4A109-739F-3C58-2CFA-20021F1518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260D4C-1DF5-AC46-9513-19D476CFF0DE}" type="datetimeFigureOut">
              <a:rPr kumimoji="1" lang="ko-US" altLang="en-US" smtClean="0"/>
              <a:t>9/23/23</a:t>
            </a:fld>
            <a:endParaRPr kumimoji="1" lang="ko-US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F621A4-9EFD-F4AF-11C5-50F76BD5F6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US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5DF23F-7A75-1DEE-83CB-2414D379C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E1E7A4-9524-244D-BEBF-E5F0738B0C8A}" type="slidenum">
              <a:rPr kumimoji="1" lang="ko-US" altLang="en-US" smtClean="0"/>
              <a:t>‹#›</a:t>
            </a:fld>
            <a:endParaRPr kumimoji="1" lang="ko-US" altLang="en-US"/>
          </a:p>
        </p:txBody>
      </p:sp>
    </p:spTree>
    <p:extLst>
      <p:ext uri="{BB962C8B-B14F-4D97-AF65-F5344CB8AC3E}">
        <p14:creationId xmlns:p14="http://schemas.microsoft.com/office/powerpoint/2010/main" val="2274409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2923DDD4-B52F-9569-265A-F952BD5D62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374" y="276653"/>
            <a:ext cx="8886235" cy="269514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6B4A425-6832-E019-0675-7E4D8926B9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2952" y="276653"/>
            <a:ext cx="2596843" cy="269514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AA384ED-E90A-270B-8923-8FCEF44EC377}"/>
              </a:ext>
            </a:extLst>
          </p:cNvPr>
          <p:cNvSpPr txBox="1"/>
          <p:nvPr/>
        </p:nvSpPr>
        <p:spPr>
          <a:xfrm>
            <a:off x="628798" y="3026674"/>
            <a:ext cx="109344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US" sz="2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Deep Reinforcement Learning Network and Implementation of FIXAR FPGA-based Accelerator</a:t>
            </a:r>
            <a:endParaRPr kumimoji="1" lang="ko-US" altLang="en-US" sz="20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68157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7A8378F8-9A3B-6BE5-120A-E0BAA3BDB9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373" y="159572"/>
            <a:ext cx="8105567" cy="253810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29F1415-E4FF-3B39-3C3C-66CA840A77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7251" y="193973"/>
            <a:ext cx="3412544" cy="250370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AA384ED-E90A-270B-8923-8FCEF44EC377}"/>
              </a:ext>
            </a:extLst>
          </p:cNvPr>
          <p:cNvSpPr txBox="1"/>
          <p:nvPr/>
        </p:nvSpPr>
        <p:spPr>
          <a:xfrm>
            <a:off x="1189865" y="2817354"/>
            <a:ext cx="98123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US" sz="2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Multi-Agent DRL Application and Overall Architecture of  </a:t>
            </a:r>
            <a:r>
              <a:rPr kumimoji="1" lang="en-US" altLang="ko-US" sz="2000" b="1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LearningGroup</a:t>
            </a:r>
            <a:r>
              <a:rPr kumimoji="1" lang="en-US" altLang="ko-US" sz="2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Accelerator</a:t>
            </a:r>
            <a:endParaRPr kumimoji="1" lang="ko-US" altLang="en-US" sz="20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326159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19</Words>
  <Application>Microsoft Macintosh PowerPoint</Application>
  <PresentationFormat>와이드스크린</PresentationFormat>
  <Paragraphs>2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Apple SD Gothic Neo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yangje</dc:creator>
  <cp:lastModifiedBy>yangje</cp:lastModifiedBy>
  <cp:revision>2</cp:revision>
  <dcterms:created xsi:type="dcterms:W3CDTF">2023-09-23T17:19:41Z</dcterms:created>
  <dcterms:modified xsi:type="dcterms:W3CDTF">2023-09-23T17:25:59Z</dcterms:modified>
</cp:coreProperties>
</file>