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3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13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13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13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804900" y="5969000"/>
            <a:ext cx="3860800" cy="2032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04900" y="1041400"/>
            <a:ext cx="38608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5400" y="10121900"/>
            <a:ext cx="18338800" cy="165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05100" y="6959600"/>
            <a:ext cx="12890500" cy="2273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509000" y="7531100"/>
            <a:ext cx="1257300" cy="1130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56300" y="7340600"/>
            <a:ext cx="1168400" cy="1435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01400" y="7302500"/>
            <a:ext cx="1066800" cy="1587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351000" y="508000"/>
            <a:ext cx="2971800" cy="71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469900" y="2908300"/>
            <a:ext cx="13995400" cy="6477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60400" y="2933700"/>
            <a:ext cx="7937500" cy="203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779500" y="5524500"/>
            <a:ext cx="37338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952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8500" y="977900"/>
            <a:ext cx="3263900" cy="7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5400" y="10198100"/>
            <a:ext cx="18338800" cy="101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91400" y="3873500"/>
            <a:ext cx="368300" cy="368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91400" y="4965700"/>
            <a:ext cx="368300" cy="368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91400" y="6057900"/>
            <a:ext cx="368300" cy="368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13700" y="5829300"/>
            <a:ext cx="2959100" cy="1625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13700" y="4737100"/>
            <a:ext cx="1155700" cy="1625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13700" y="3644900"/>
            <a:ext cx="2222500" cy="1625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7200" y="1041400"/>
            <a:ext cx="28829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-25400"/>
            <a:ext cx="18516600" cy="1447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5400" y="10198100"/>
            <a:ext cx="18338800" cy="1016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28575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77800" y="1397000"/>
            <a:ext cx="18643600" cy="25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2247900"/>
            <a:ext cx="9474200" cy="6769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255500" y="2768600"/>
            <a:ext cx="4533900" cy="1854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-165100"/>
            <a:ext cx="4191000" cy="2070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74400" y="5740400"/>
            <a:ext cx="7340600" cy="101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439400" y="4241800"/>
            <a:ext cx="8001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-25400"/>
            <a:ext cx="18516600" cy="1447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77800" y="1397000"/>
            <a:ext cx="18643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5400" y="10198100"/>
            <a:ext cx="18338800" cy="101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33500" y="2235200"/>
            <a:ext cx="7302500" cy="4254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37700" y="2070100"/>
            <a:ext cx="7747000" cy="433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4363700" y="4826000"/>
            <a:ext cx="4521200" cy="1079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7700" y="7061200"/>
            <a:ext cx="8153400" cy="1930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88400" y="7023100"/>
            <a:ext cx="83566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966200" y="8026400"/>
            <a:ext cx="82042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-25400"/>
            <a:ext cx="18516600" cy="1447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77800" y="1397000"/>
            <a:ext cx="18643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5400" y="10198100"/>
            <a:ext cx="18338800" cy="101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0100" y="3263900"/>
            <a:ext cx="9182100" cy="3124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79100" y="2400300"/>
            <a:ext cx="6172200" cy="4864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-330200"/>
            <a:ext cx="22225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-25400"/>
            <a:ext cx="18516600" cy="1447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85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77800" y="1397000"/>
            <a:ext cx="18643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5400" y="10198100"/>
            <a:ext cx="18338800" cy="101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2100" y="2247900"/>
            <a:ext cx="9334500" cy="4508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12300" y="2336800"/>
            <a:ext cx="8648700" cy="4368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-165100"/>
            <a:ext cx="56007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338800" cy="254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10033000"/>
            <a:ext cx="18338800" cy="25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575300" y="4089400"/>
            <a:ext cx="7924800" cy="287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