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D627-B4A4-44E4-8B89-6B7613CCA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9D466-9B02-404C-B1EE-5849F3622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E5FDC-6D6E-4FAD-B78F-9BE8A90F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62D4-3470-4A27-BA17-C9D16268BDD8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FCF55-E5BF-43ED-93A2-602970BF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F412B-66DF-451D-B330-7E9BBF26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CAF-77F3-4B0F-9F6D-F0678675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3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4499-DEB0-46CF-8C93-27FF2BB4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EE76A-BF98-4CCB-9DD8-BCD0A9999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4DBC6-56A2-4070-BCA7-28F2E198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62D4-3470-4A27-BA17-C9D16268BDD8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0E02A-F810-4237-8C20-3D775A59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4D152-5AAE-431D-9C74-254E1AFC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CAF-77F3-4B0F-9F6D-F0678675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5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47ED0-3F01-4893-843E-0F4B1C379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33E97-22CE-4702-96EB-2937A5F0D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EDDA9-312F-4095-8BCB-3ABD8811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62D4-3470-4A27-BA17-C9D16268BDD8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F1A59-F0D0-459A-BA62-1BA2CA1B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C3A0E-00FE-4EE1-8CB0-38B8B1D9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CAF-77F3-4B0F-9F6D-F0678675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0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03BB-1AA5-400E-A4DB-F863D18B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8E44E-862F-4DE8-8EC9-B2FD207E5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4AB9B-303F-4E8A-899D-9ACF2291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62D4-3470-4A27-BA17-C9D16268BDD8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7957B-5B64-48E4-8840-E014C928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5A3B-49A7-4BC7-AB8D-FB2B2371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CAF-77F3-4B0F-9F6D-F0678675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8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EE47-5FA7-4D58-839C-BFC7C681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2CE53-6B01-4178-9AFD-DD3308CF5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CD92E-D8E3-450F-B6D5-09B80DE3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62D4-3470-4A27-BA17-C9D16268BDD8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E914A-ADFE-4E22-B84A-7A11F89D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E399-F587-412F-9793-7EA9C2AB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CAF-77F3-4B0F-9F6D-F0678675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3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3BB1-33AF-42D0-B053-12F0DFA0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980FB-4AF3-4650-9878-9AA2AB993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90FD0-758C-4A91-8B5E-F8A7A2F1C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68079-7D47-4C10-9180-1E8B5B5A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62D4-3470-4A27-BA17-C9D16268BDD8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D74DF-4691-4601-8A66-AF5E91BD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B3784-39C0-49DF-8C0B-A48E1A85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CAF-77F3-4B0F-9F6D-F0678675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45E6-C003-4CF7-A957-E88062A9F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DB52F-D372-499D-AF25-B23CDE53A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34C7F-F541-4599-9E00-CB81B5EB4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7B4E7-48DE-459C-A419-9D7421EB0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10748-6714-4386-A9DD-303DFC7A2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C18CF-71DF-47E9-A72C-2A44D06C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62D4-3470-4A27-BA17-C9D16268BDD8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F8465-FE1E-4E8D-811A-106033C3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10FEB-8834-4C82-869C-25567697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CAF-77F3-4B0F-9F6D-F0678675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0CBE-F8B3-4196-AFBD-DE31D0ED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F2AB6-6701-499A-9AAD-F8F7E0EE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62D4-3470-4A27-BA17-C9D16268BDD8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A8BCA-1394-48DF-B51E-6D2F8C8F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05C54-4D05-4C7A-8433-DD64F166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CAF-77F3-4B0F-9F6D-F0678675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1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5779D-6F23-4483-81BA-7043F8B8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62D4-3470-4A27-BA17-C9D16268BDD8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91F0C-59C5-4B7D-9CC7-32034239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55785-9DC8-4EB5-9E6A-D384DD8C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CAF-77F3-4B0F-9F6D-F0678675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7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C55A-2EBE-4DCF-8ED0-F1854147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3500A-4995-49A0-82A9-0B07932AD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EDD4C-B866-4C33-9A44-EF742BCDA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9D8EE-9652-4F0A-86B9-C8341755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62D4-3470-4A27-BA17-C9D16268BDD8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196B2-CC2C-46C2-B58F-5D29832B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66B31-85BC-4422-98CA-831B8A1C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CAF-77F3-4B0F-9F6D-F0678675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8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4817-9142-4B12-9CB5-71BA70A75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1392B-3721-40E5-94E8-FEC7939D0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FC65E-2381-45BF-ACE0-F878D43F9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AF87C-F9AC-4411-AB50-342B1BAF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62D4-3470-4A27-BA17-C9D16268BDD8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F76FB-2CA1-409B-BBD6-75562A5A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807BD-C78A-49DD-807D-C1B64CDF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FACAF-77F3-4B0F-9F6D-F0678675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1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F897B-6AA2-4BF1-865B-6AF002F2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5DAB1-17BA-46FD-A70C-7E86264ED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D844B-68FC-4CEF-AA27-9936E3577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862D4-3470-4A27-BA17-C9D16268BDD8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674EF-A71F-47AF-9031-88E5C8114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1431D-B1D3-44BA-AEBD-7B104EA77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FACAF-77F3-4B0F-9F6D-F06786752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5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89D542-C9DD-46F8-9AD9-B73126604770}"/>
              </a:ext>
            </a:extLst>
          </p:cNvPr>
          <p:cNvSpPr/>
          <p:nvPr/>
        </p:nvSpPr>
        <p:spPr>
          <a:xfrm>
            <a:off x="2875722" y="4240162"/>
            <a:ext cx="5866228" cy="92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DAL(Repository Pattern)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01F9C7-C46B-479E-ABAB-86671D2E59B2}"/>
              </a:ext>
            </a:extLst>
          </p:cNvPr>
          <p:cNvSpPr/>
          <p:nvPr/>
        </p:nvSpPr>
        <p:spPr>
          <a:xfrm>
            <a:off x="9611037" y="1013790"/>
            <a:ext cx="1073427" cy="4598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CEBA4-6DCD-4FF6-A371-43E24968E1D9}"/>
              </a:ext>
            </a:extLst>
          </p:cNvPr>
          <p:cNvSpPr/>
          <p:nvPr/>
        </p:nvSpPr>
        <p:spPr>
          <a:xfrm>
            <a:off x="2875722" y="3011047"/>
            <a:ext cx="5866228" cy="92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BLL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76986C-E0E0-4D93-A68D-DDD207B311C3}"/>
              </a:ext>
            </a:extLst>
          </p:cNvPr>
          <p:cNvSpPr/>
          <p:nvPr/>
        </p:nvSpPr>
        <p:spPr>
          <a:xfrm>
            <a:off x="2067927" y="0"/>
            <a:ext cx="1378226" cy="1060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86FBCE-6593-4078-8BB8-42BC928CFAF8}"/>
              </a:ext>
            </a:extLst>
          </p:cNvPr>
          <p:cNvSpPr/>
          <p:nvPr/>
        </p:nvSpPr>
        <p:spPr>
          <a:xfrm>
            <a:off x="3191633" y="1338470"/>
            <a:ext cx="5163863" cy="92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9EEB8B6F-E289-4F58-87E9-F15C8B86C48A}"/>
              </a:ext>
            </a:extLst>
          </p:cNvPr>
          <p:cNvSpPr/>
          <p:nvPr/>
        </p:nvSpPr>
        <p:spPr>
          <a:xfrm>
            <a:off x="5393635" y="5519530"/>
            <a:ext cx="1073427" cy="13384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55E361-E823-4BED-A771-AC5ECAA1F4F1}"/>
              </a:ext>
            </a:extLst>
          </p:cNvPr>
          <p:cNvCxnSpPr>
            <a:stCxn id="4" idx="2"/>
            <a:endCxn id="9" idx="1"/>
          </p:cNvCxnSpPr>
          <p:nvPr/>
        </p:nvCxnSpPr>
        <p:spPr>
          <a:xfrm>
            <a:off x="5808836" y="5168630"/>
            <a:ext cx="121513" cy="35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2D540B-1B56-492D-AA6A-824360B66811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5808836" y="3939515"/>
            <a:ext cx="0" cy="30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7EF0BD-C026-474F-8137-CAEAA3BC10B5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5773565" y="2266938"/>
            <a:ext cx="35271" cy="74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96E03C-1266-43E3-97CF-1E1C1A4B8C75}"/>
              </a:ext>
            </a:extLst>
          </p:cNvPr>
          <p:cNvCxnSpPr>
            <a:stCxn id="7" idx="2"/>
            <a:endCxn id="6" idx="1"/>
          </p:cNvCxnSpPr>
          <p:nvPr/>
        </p:nvCxnSpPr>
        <p:spPr>
          <a:xfrm>
            <a:off x="2757040" y="1060174"/>
            <a:ext cx="118682" cy="241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A2D26C-E253-43AC-81A1-B0226A420B6D}"/>
              </a:ext>
            </a:extLst>
          </p:cNvPr>
          <p:cNvCxnSpPr>
            <a:stCxn id="7" idx="3"/>
          </p:cNvCxnSpPr>
          <p:nvPr/>
        </p:nvCxnSpPr>
        <p:spPr>
          <a:xfrm>
            <a:off x="3446153" y="530087"/>
            <a:ext cx="516834" cy="117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C62E9B-1186-43AE-B92B-DC52C90E5680}"/>
              </a:ext>
            </a:extLst>
          </p:cNvPr>
          <p:cNvCxnSpPr>
            <a:endCxn id="8" idx="3"/>
          </p:cNvCxnSpPr>
          <p:nvPr/>
        </p:nvCxnSpPr>
        <p:spPr>
          <a:xfrm flipH="1">
            <a:off x="8355496" y="1020417"/>
            <a:ext cx="1255541" cy="78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E2B818-EBF0-48F9-AF07-C525587896B2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8741950" y="3313043"/>
            <a:ext cx="869087" cy="16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D706C9-5EB4-4BD7-8B8D-46ED805AE1AC}"/>
              </a:ext>
            </a:extLst>
          </p:cNvPr>
          <p:cNvCxnSpPr>
            <a:stCxn id="5" idx="2"/>
            <a:endCxn id="4" idx="3"/>
          </p:cNvCxnSpPr>
          <p:nvPr/>
        </p:nvCxnSpPr>
        <p:spPr>
          <a:xfrm flipH="1" flipV="1">
            <a:off x="8741950" y="4704396"/>
            <a:ext cx="1405801" cy="907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044FEEB-4357-4AD0-AA7A-E46B5B1AA25E}"/>
              </a:ext>
            </a:extLst>
          </p:cNvPr>
          <p:cNvSpPr/>
          <p:nvPr/>
        </p:nvSpPr>
        <p:spPr>
          <a:xfrm>
            <a:off x="5076170" y="-22351"/>
            <a:ext cx="1378226" cy="106017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Desptok</a:t>
            </a:r>
            <a:r>
              <a:rPr lang="en-US" dirty="0"/>
              <a:t>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7FAD36-79F4-4442-8C3A-D7D22AD35E59}"/>
              </a:ext>
            </a:extLst>
          </p:cNvPr>
          <p:cNvCxnSpPr>
            <a:stCxn id="28" idx="2"/>
            <a:endCxn id="8" idx="0"/>
          </p:cNvCxnSpPr>
          <p:nvPr/>
        </p:nvCxnSpPr>
        <p:spPr>
          <a:xfrm>
            <a:off x="5765283" y="1037823"/>
            <a:ext cx="8282" cy="30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8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Jesé Alvarado</dc:creator>
  <cp:lastModifiedBy>Jesé Alvarado</cp:lastModifiedBy>
  <cp:revision>2</cp:revision>
  <dcterms:created xsi:type="dcterms:W3CDTF">2021-06-16T13:29:15Z</dcterms:created>
  <dcterms:modified xsi:type="dcterms:W3CDTF">2021-06-16T13:41:19Z</dcterms:modified>
</cp:coreProperties>
</file>