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5119350"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A65"/>
    <a:srgbClr val="415B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snapToGrid="0">
      <p:cViewPr>
        <p:scale>
          <a:sx n="33" d="100"/>
          <a:sy n="33" d="100"/>
        </p:scale>
        <p:origin x="253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3E2B47-E93B-1124-F3D3-2A1388FBD7E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B94D579E-AADB-E74E-7BB7-E618146DE141}"/>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F241D1B-4DF9-4980-B470-47C809D81D25}" type="datetime1">
              <a:rPr lang="en-GB"/>
              <a:pPr lvl="0"/>
              <a:t>05/05/2022</a:t>
            </a:fld>
            <a:endParaRPr lang="en-GB"/>
          </a:p>
        </p:txBody>
      </p:sp>
      <p:sp>
        <p:nvSpPr>
          <p:cNvPr id="4" name="Slide Image Placeholder 3">
            <a:extLst>
              <a:ext uri="{FF2B5EF4-FFF2-40B4-BE49-F238E27FC236}">
                <a16:creationId xmlns:a16="http://schemas.microsoft.com/office/drawing/2014/main" id="{B5445544-3D0E-3920-DE6E-8156E2F5E630}"/>
              </a:ext>
            </a:extLst>
          </p:cNvPr>
          <p:cNvSpPr>
            <a:spLocks noGrp="1" noRot="1" noChangeAspect="1"/>
          </p:cNvSpPr>
          <p:nvPr>
            <p:ph type="sldImg" idx="2"/>
          </p:nvPr>
        </p:nvSpPr>
        <p:spPr>
          <a:xfrm>
            <a:off x="2338388" y="1143000"/>
            <a:ext cx="2181225" cy="3086100"/>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758CFC27-1598-4281-87BD-065A26D63EAD}"/>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0072C449-DC00-A8D6-A234-DB3212AC338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D1669C0B-14EF-D067-79F2-0C9579EC28A3}"/>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F3D32AA-C392-46BF-A744-EBA8858440F8}" type="slidenum">
              <a:t>‹#›</a:t>
            </a:fld>
            <a:endParaRPr lang="en-GB"/>
          </a:p>
        </p:txBody>
      </p:sp>
    </p:spTree>
    <p:extLst>
      <p:ext uri="{BB962C8B-B14F-4D97-AF65-F5344CB8AC3E}">
        <p14:creationId xmlns:p14="http://schemas.microsoft.com/office/powerpoint/2010/main" val="2925917729"/>
      </p:ext>
    </p:extLst>
  </p:cSld>
  <p:clrMap bg1="lt1" tx1="dk1" bg2="lt2" tx2="dk2" accent1="accent1" accent2="accent2" accent3="accent3" accent4="accent4" accent5="accent5" accent6="accent6" hlink="hlink" folHlink="folHlink"/>
  <p:notesStyle>
    <a:lvl1pPr marL="0" marR="0" lvl="0" indent="0" algn="l" defTabSz="914015"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007" marR="0" lvl="1" indent="0" algn="l" defTabSz="914015"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015" marR="0" lvl="2" indent="0" algn="l" defTabSz="914015"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033" marR="0" lvl="3" indent="0" algn="l" defTabSz="914015"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041" marR="0" lvl="4" indent="0" algn="l" defTabSz="914015"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6DBF2-0A8A-1D34-5FDC-A05C1CA58039}"/>
              </a:ext>
            </a:extLst>
          </p:cNvPr>
          <p:cNvSpPr>
            <a:spLocks noGrp="1" noRot="1" noChangeAspect="1"/>
          </p:cNvSpPr>
          <p:nvPr>
            <p:ph type="sldImg"/>
          </p:nvPr>
        </p:nvSpPr>
        <p:spPr>
          <a:xfrm>
            <a:off x="2338388" y="1143000"/>
            <a:ext cx="2181225" cy="3086100"/>
          </a:xfrm>
        </p:spPr>
      </p:sp>
      <p:sp>
        <p:nvSpPr>
          <p:cNvPr id="3" name="Notes Placeholder 2">
            <a:extLst>
              <a:ext uri="{FF2B5EF4-FFF2-40B4-BE49-F238E27FC236}">
                <a16:creationId xmlns:a16="http://schemas.microsoft.com/office/drawing/2014/main" id="{B399492E-B8A7-7A47-2B1F-DD7E6BE96EFF}"/>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B86661B8-98E9-737A-A8C5-7E320AB1FB7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A578AD-62D2-4EB5-82A7-C6190E58816E}"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F8D0-F148-9185-52E4-25BD8616F683}"/>
              </a:ext>
            </a:extLst>
          </p:cNvPr>
          <p:cNvSpPr txBox="1">
            <a:spLocks noGrp="1"/>
          </p:cNvSpPr>
          <p:nvPr>
            <p:ph type="ctrTitle"/>
          </p:nvPr>
        </p:nvSpPr>
        <p:spPr>
          <a:xfrm>
            <a:off x="2740383" y="13919088"/>
            <a:ext cx="11339510" cy="3724982"/>
          </a:xfrm>
        </p:spPr>
        <p:txBody>
          <a:bodyPr wrap="none" anchor="t"/>
          <a:lstStyle>
            <a:lvl1pPr algn="r">
              <a:defRPr sz="11905" spc="-372">
                <a:effectLst>
                  <a:outerShdw blurRad="457200" dist="342900" dir="5400000">
                    <a:srgbClr val="000000"/>
                  </a:outerShdw>
                </a:effectLst>
              </a:defRPr>
            </a:lvl1pPr>
          </a:lstStyle>
          <a:p>
            <a:pPr lvl="0"/>
            <a:r>
              <a:rPr lang="en-US"/>
              <a:t>Click to edit Master title style</a:t>
            </a:r>
          </a:p>
        </p:txBody>
      </p:sp>
      <p:sp>
        <p:nvSpPr>
          <p:cNvPr id="3" name="Subtitle 2">
            <a:extLst>
              <a:ext uri="{FF2B5EF4-FFF2-40B4-BE49-F238E27FC236}">
                <a16:creationId xmlns:a16="http://schemas.microsoft.com/office/drawing/2014/main" id="{5E6D3F98-77BA-EE5F-ADAB-4912CDD52CE0}"/>
              </a:ext>
            </a:extLst>
          </p:cNvPr>
          <p:cNvSpPr txBox="1">
            <a:spLocks noGrp="1"/>
          </p:cNvSpPr>
          <p:nvPr>
            <p:ph type="subTitle" idx="1"/>
          </p:nvPr>
        </p:nvSpPr>
        <p:spPr>
          <a:xfrm>
            <a:off x="2740383" y="11941771"/>
            <a:ext cx="11339510" cy="1928588"/>
          </a:xfrm>
        </p:spPr>
        <p:txBody>
          <a:bodyPr anchor="b"/>
          <a:lstStyle>
            <a:lvl1pPr marL="0" indent="0" algn="r">
              <a:buNone/>
              <a:defRPr/>
            </a:lvl1pPr>
          </a:lstStyle>
          <a:p>
            <a:pPr lvl="0"/>
            <a:r>
              <a:rPr lang="en-US"/>
              <a:t>Click to edit Master subtitle style</a:t>
            </a:r>
          </a:p>
        </p:txBody>
      </p:sp>
      <p:sp>
        <p:nvSpPr>
          <p:cNvPr id="4" name="Date Placeholder 6">
            <a:extLst>
              <a:ext uri="{FF2B5EF4-FFF2-40B4-BE49-F238E27FC236}">
                <a16:creationId xmlns:a16="http://schemas.microsoft.com/office/drawing/2014/main" id="{406061B0-3D95-9BA3-05F3-D3831A284E8A}"/>
              </a:ext>
            </a:extLst>
          </p:cNvPr>
          <p:cNvSpPr txBox="1">
            <a:spLocks noGrp="1"/>
          </p:cNvSpPr>
          <p:nvPr>
            <p:ph type="dt" sz="half" idx="7"/>
          </p:nvPr>
        </p:nvSpPr>
        <p:spPr/>
        <p:txBody>
          <a:bodyPr/>
          <a:lstStyle>
            <a:lvl1pPr>
              <a:defRPr/>
            </a:lvl1pPr>
          </a:lstStyle>
          <a:p>
            <a:pPr lvl="0"/>
            <a:fld id="{92802963-9F4A-48B2-8B6F-F7CA36EC3B38}" type="datetime1">
              <a:rPr lang="en-GB"/>
              <a:pPr lvl="0"/>
              <a:t>05/05/2022</a:t>
            </a:fld>
            <a:endParaRPr lang="en-GB"/>
          </a:p>
        </p:txBody>
      </p:sp>
      <p:sp>
        <p:nvSpPr>
          <p:cNvPr id="5" name="Footer Placeholder 7">
            <a:extLst>
              <a:ext uri="{FF2B5EF4-FFF2-40B4-BE49-F238E27FC236}">
                <a16:creationId xmlns:a16="http://schemas.microsoft.com/office/drawing/2014/main" id="{DE8BC222-EA2C-D7E7-9EE7-FF53F3590BAF}"/>
              </a:ext>
            </a:extLst>
          </p:cNvPr>
          <p:cNvSpPr txBox="1">
            <a:spLocks noGrp="1"/>
          </p:cNvSpPr>
          <p:nvPr>
            <p:ph type="ftr" sz="quarter" idx="9"/>
          </p:nvPr>
        </p:nvSpPr>
        <p:spPr/>
        <p:txBody>
          <a:bodyPr/>
          <a:lstStyle>
            <a:lvl1pPr>
              <a:defRPr/>
            </a:lvl1pPr>
          </a:lstStyle>
          <a:p>
            <a:pPr lvl="0"/>
            <a:endParaRPr lang="en-GB"/>
          </a:p>
        </p:txBody>
      </p:sp>
      <p:sp>
        <p:nvSpPr>
          <p:cNvPr id="6" name="Slide Number Placeholder 8">
            <a:extLst>
              <a:ext uri="{FF2B5EF4-FFF2-40B4-BE49-F238E27FC236}">
                <a16:creationId xmlns:a16="http://schemas.microsoft.com/office/drawing/2014/main" id="{1A3079C2-2905-4239-7338-7C1BE50D1C5E}"/>
              </a:ext>
            </a:extLst>
          </p:cNvPr>
          <p:cNvSpPr txBox="1">
            <a:spLocks noGrp="1"/>
          </p:cNvSpPr>
          <p:nvPr>
            <p:ph type="sldNum" sz="quarter" idx="8"/>
          </p:nvPr>
        </p:nvSpPr>
        <p:spPr/>
        <p:txBody>
          <a:bodyPr/>
          <a:lstStyle>
            <a:lvl1pPr>
              <a:defRPr/>
            </a:lvl1pPr>
          </a:lstStyle>
          <a:p>
            <a:pPr lvl="0"/>
            <a:fld id="{D387AD27-717A-4ABE-8C76-E2E619476CDD}" type="slidenum">
              <a:t>‹#›</a:t>
            </a:fld>
            <a:endParaRPr lang="en-GB"/>
          </a:p>
        </p:txBody>
      </p:sp>
    </p:spTree>
    <p:extLst>
      <p:ext uri="{BB962C8B-B14F-4D97-AF65-F5344CB8AC3E}">
        <p14:creationId xmlns:p14="http://schemas.microsoft.com/office/powerpoint/2010/main" val="12402781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E436-BE68-EB10-8DB0-032D20B93FB7}"/>
              </a:ext>
            </a:extLst>
          </p:cNvPr>
          <p:cNvSpPr txBox="1">
            <a:spLocks noGrp="1"/>
          </p:cNvSpPr>
          <p:nvPr>
            <p:ph type="title"/>
          </p:nvPr>
        </p:nvSpPr>
        <p:spPr>
          <a:xfrm>
            <a:off x="1041428" y="13617052"/>
            <a:ext cx="13040441" cy="2554797"/>
          </a:xfrm>
        </p:spPr>
        <p:txBody>
          <a:bodyPr anchor="b"/>
          <a:lstStyle>
            <a:lvl1pPr>
              <a:defRPr sz="3968"/>
            </a:lvl1pPr>
          </a:lstStyle>
          <a:p>
            <a:pPr lvl="0"/>
            <a:r>
              <a:rPr lang="en-US"/>
              <a:t>Click to edit Master title style</a:t>
            </a:r>
          </a:p>
        </p:txBody>
      </p:sp>
      <p:sp>
        <p:nvSpPr>
          <p:cNvPr id="3" name="Picture Placeholder 2">
            <a:extLst>
              <a:ext uri="{FF2B5EF4-FFF2-40B4-BE49-F238E27FC236}">
                <a16:creationId xmlns:a16="http://schemas.microsoft.com/office/drawing/2014/main" id="{DAEF49BE-92E5-EDC2-E422-9E265E4B4A39}"/>
              </a:ext>
            </a:extLst>
          </p:cNvPr>
          <p:cNvSpPr txBox="1">
            <a:spLocks noGrp="1"/>
          </p:cNvSpPr>
          <p:nvPr>
            <p:ph type="pic" idx="4294967295"/>
          </p:nvPr>
        </p:nvSpPr>
        <p:spPr>
          <a:xfrm>
            <a:off x="1041428" y="3078848"/>
            <a:ext cx="13040441" cy="10538203"/>
          </a:xfrm>
        </p:spPr>
        <p:txBody>
          <a:bodyPr/>
          <a:lstStyle>
            <a:lvl1pPr marL="0" indent="0">
              <a:buNone/>
              <a:defRPr/>
            </a:lvl1pPr>
          </a:lstStyle>
          <a:p>
            <a:pPr lvl="0"/>
            <a:r>
              <a:rPr lang="en-US"/>
              <a:t>Click icon to add picture</a:t>
            </a:r>
          </a:p>
        </p:txBody>
      </p:sp>
      <p:sp>
        <p:nvSpPr>
          <p:cNvPr id="4" name="Text Placeholder 3">
            <a:extLst>
              <a:ext uri="{FF2B5EF4-FFF2-40B4-BE49-F238E27FC236}">
                <a16:creationId xmlns:a16="http://schemas.microsoft.com/office/drawing/2014/main" id="{98F7BE3C-2E79-3B7C-D67A-4B268E83E72D}"/>
              </a:ext>
            </a:extLst>
          </p:cNvPr>
          <p:cNvSpPr txBox="1">
            <a:spLocks noGrp="1"/>
          </p:cNvSpPr>
          <p:nvPr>
            <p:ph type="body" idx="4294967295"/>
          </p:nvPr>
        </p:nvSpPr>
        <p:spPr>
          <a:xfrm>
            <a:off x="1041428" y="16171840"/>
            <a:ext cx="13038466" cy="2127982"/>
          </a:xfrm>
        </p:spPr>
        <p:txBody>
          <a:bodyPr/>
          <a:lstStyle>
            <a:lvl1pPr marL="0" indent="0">
              <a:buNone/>
              <a:defRPr sz="1984"/>
            </a:lvl1pPr>
          </a:lstStyle>
          <a:p>
            <a:pPr lvl="0"/>
            <a:r>
              <a:rPr lang="en-US"/>
              <a:t>Click to edit Master text styles</a:t>
            </a:r>
          </a:p>
        </p:txBody>
      </p:sp>
      <p:sp>
        <p:nvSpPr>
          <p:cNvPr id="5" name="Date Placeholder 4">
            <a:extLst>
              <a:ext uri="{FF2B5EF4-FFF2-40B4-BE49-F238E27FC236}">
                <a16:creationId xmlns:a16="http://schemas.microsoft.com/office/drawing/2014/main" id="{C32C436C-557A-6A3C-3ED8-7510ECA90569}"/>
              </a:ext>
            </a:extLst>
          </p:cNvPr>
          <p:cNvSpPr txBox="1">
            <a:spLocks noGrp="1"/>
          </p:cNvSpPr>
          <p:nvPr>
            <p:ph type="dt" sz="half" idx="7"/>
          </p:nvPr>
        </p:nvSpPr>
        <p:spPr/>
        <p:txBody>
          <a:bodyPr/>
          <a:lstStyle>
            <a:lvl1pPr>
              <a:defRPr/>
            </a:lvl1pPr>
          </a:lstStyle>
          <a:p>
            <a:pPr lvl="0"/>
            <a:fld id="{242F58B6-E045-4599-9261-FE9FAF6E9E56}" type="datetime1">
              <a:rPr lang="en-GB"/>
              <a:pPr lvl="0"/>
              <a:t>05/05/2022</a:t>
            </a:fld>
            <a:endParaRPr lang="en-GB"/>
          </a:p>
        </p:txBody>
      </p:sp>
      <p:sp>
        <p:nvSpPr>
          <p:cNvPr id="6" name="Footer Placeholder 5">
            <a:extLst>
              <a:ext uri="{FF2B5EF4-FFF2-40B4-BE49-F238E27FC236}">
                <a16:creationId xmlns:a16="http://schemas.microsoft.com/office/drawing/2014/main" id="{1447670D-829E-7662-4A49-D2A4A378EE1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83C33827-F5D7-AE83-EAA2-635013A8FB70}"/>
              </a:ext>
            </a:extLst>
          </p:cNvPr>
          <p:cNvSpPr txBox="1">
            <a:spLocks noGrp="1"/>
          </p:cNvSpPr>
          <p:nvPr>
            <p:ph type="sldNum" sz="quarter" idx="8"/>
          </p:nvPr>
        </p:nvSpPr>
        <p:spPr/>
        <p:txBody>
          <a:bodyPr/>
          <a:lstStyle>
            <a:lvl1pPr>
              <a:defRPr/>
            </a:lvl1pPr>
          </a:lstStyle>
          <a:p>
            <a:pPr lvl="0"/>
            <a:fld id="{20F6DD7D-90B5-43CA-AC4F-C8F82D0D6C27}" type="slidenum">
              <a:t>‹#›</a:t>
            </a:fld>
            <a:endParaRPr lang="en-GB"/>
          </a:p>
        </p:txBody>
      </p:sp>
    </p:spTree>
    <p:extLst>
      <p:ext uri="{BB962C8B-B14F-4D97-AF65-F5344CB8AC3E}">
        <p14:creationId xmlns:p14="http://schemas.microsoft.com/office/powerpoint/2010/main" val="175792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1572-4EDA-4EDA-0781-B2D5E0EF4E2C}"/>
              </a:ext>
            </a:extLst>
          </p:cNvPr>
          <p:cNvSpPr txBox="1">
            <a:spLocks noGrp="1"/>
          </p:cNvSpPr>
          <p:nvPr>
            <p:ph type="title"/>
          </p:nvPr>
        </p:nvSpPr>
        <p:spPr>
          <a:xfrm>
            <a:off x="1041428" y="1138482"/>
            <a:ext cx="13040441" cy="11020284"/>
          </a:xfrm>
        </p:spPr>
        <p:txBody>
          <a:bodyPr/>
          <a:lstStyle>
            <a:lvl1pPr>
              <a:defRPr sz="3968"/>
            </a:lvl1pPr>
          </a:lstStyle>
          <a:p>
            <a:pPr lvl="0"/>
            <a:r>
              <a:rPr lang="en-US"/>
              <a:t>Click to edit Master title style</a:t>
            </a:r>
          </a:p>
        </p:txBody>
      </p:sp>
      <p:sp>
        <p:nvSpPr>
          <p:cNvPr id="3" name="Text Placeholder 3">
            <a:extLst>
              <a:ext uri="{FF2B5EF4-FFF2-40B4-BE49-F238E27FC236}">
                <a16:creationId xmlns:a16="http://schemas.microsoft.com/office/drawing/2014/main" id="{2D4A9434-D8FA-2305-CE3F-EEF770D4C7ED}"/>
              </a:ext>
            </a:extLst>
          </p:cNvPr>
          <p:cNvSpPr txBox="1">
            <a:spLocks noGrp="1"/>
          </p:cNvSpPr>
          <p:nvPr>
            <p:ph type="body" idx="4294967295"/>
          </p:nvPr>
        </p:nvSpPr>
        <p:spPr>
          <a:xfrm>
            <a:off x="1041428" y="13998192"/>
            <a:ext cx="13038466" cy="4682779"/>
          </a:xfrm>
        </p:spPr>
        <p:txBody>
          <a:bodyPr anchor="ctr"/>
          <a:lstStyle>
            <a:lvl1pPr marL="0" indent="0">
              <a:buNone/>
              <a:defRPr sz="1984"/>
            </a:lvl1pPr>
          </a:lstStyle>
          <a:p>
            <a:pPr lvl="0"/>
            <a:r>
              <a:rPr lang="en-US"/>
              <a:t>Click to edit Master text styles</a:t>
            </a:r>
          </a:p>
        </p:txBody>
      </p:sp>
      <p:sp>
        <p:nvSpPr>
          <p:cNvPr id="4" name="Date Placeholder 4">
            <a:extLst>
              <a:ext uri="{FF2B5EF4-FFF2-40B4-BE49-F238E27FC236}">
                <a16:creationId xmlns:a16="http://schemas.microsoft.com/office/drawing/2014/main" id="{BD57F63F-BC85-1655-991D-2612E40AEDA1}"/>
              </a:ext>
            </a:extLst>
          </p:cNvPr>
          <p:cNvSpPr txBox="1">
            <a:spLocks noGrp="1"/>
          </p:cNvSpPr>
          <p:nvPr>
            <p:ph type="dt" sz="half" idx="7"/>
          </p:nvPr>
        </p:nvSpPr>
        <p:spPr/>
        <p:txBody>
          <a:bodyPr/>
          <a:lstStyle>
            <a:lvl1pPr>
              <a:defRPr/>
            </a:lvl1pPr>
          </a:lstStyle>
          <a:p>
            <a:pPr lvl="0"/>
            <a:fld id="{C32F9285-DC31-4F5F-A468-D4903AE46726}" type="datetime1">
              <a:rPr lang="en-GB"/>
              <a:pPr lvl="0"/>
              <a:t>05/05/2022</a:t>
            </a:fld>
            <a:endParaRPr lang="en-GB"/>
          </a:p>
        </p:txBody>
      </p:sp>
      <p:sp>
        <p:nvSpPr>
          <p:cNvPr id="5" name="Footer Placeholder 5">
            <a:extLst>
              <a:ext uri="{FF2B5EF4-FFF2-40B4-BE49-F238E27FC236}">
                <a16:creationId xmlns:a16="http://schemas.microsoft.com/office/drawing/2014/main" id="{B1FE55FD-0855-7D7D-F771-C31F0C889D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5E84E5AC-96C9-2F82-3532-0C45C690A954}"/>
              </a:ext>
            </a:extLst>
          </p:cNvPr>
          <p:cNvSpPr txBox="1">
            <a:spLocks noGrp="1"/>
          </p:cNvSpPr>
          <p:nvPr>
            <p:ph type="sldNum" sz="quarter" idx="8"/>
          </p:nvPr>
        </p:nvSpPr>
        <p:spPr/>
        <p:txBody>
          <a:bodyPr/>
          <a:lstStyle>
            <a:lvl1pPr>
              <a:defRPr/>
            </a:lvl1pPr>
          </a:lstStyle>
          <a:p>
            <a:pPr lvl="0"/>
            <a:fld id="{6968A2AE-6336-448E-9CCD-8FDB01148603}" type="slidenum">
              <a:t>‹#›</a:t>
            </a:fld>
            <a:endParaRPr lang="en-GB"/>
          </a:p>
        </p:txBody>
      </p:sp>
    </p:spTree>
    <p:extLst>
      <p:ext uri="{BB962C8B-B14F-4D97-AF65-F5344CB8AC3E}">
        <p14:creationId xmlns:p14="http://schemas.microsoft.com/office/powerpoint/2010/main" val="406789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C083-BBDF-CBF9-8891-00A2AAB4F6B4}"/>
              </a:ext>
            </a:extLst>
          </p:cNvPr>
          <p:cNvSpPr txBox="1">
            <a:spLocks noGrp="1"/>
          </p:cNvSpPr>
          <p:nvPr>
            <p:ph type="title"/>
          </p:nvPr>
        </p:nvSpPr>
        <p:spPr>
          <a:xfrm>
            <a:off x="1793449" y="1138482"/>
            <a:ext cx="11536381" cy="9332037"/>
          </a:xfrm>
        </p:spPr>
        <p:txBody>
          <a:bodyPr/>
          <a:lstStyle>
            <a:lvl1pPr>
              <a:defRPr sz="5457"/>
            </a:lvl1pPr>
          </a:lstStyle>
          <a:p>
            <a:pPr lvl="0"/>
            <a:r>
              <a:rPr lang="en-US"/>
              <a:t>Click to edit Master title style</a:t>
            </a:r>
          </a:p>
        </p:txBody>
      </p:sp>
      <p:sp>
        <p:nvSpPr>
          <p:cNvPr id="3" name="Text Placeholder 3">
            <a:extLst>
              <a:ext uri="{FF2B5EF4-FFF2-40B4-BE49-F238E27FC236}">
                <a16:creationId xmlns:a16="http://schemas.microsoft.com/office/drawing/2014/main" id="{CA0DA851-8A45-EFFA-A3F1-BBEF4415CD33}"/>
              </a:ext>
            </a:extLst>
          </p:cNvPr>
          <p:cNvSpPr txBox="1">
            <a:spLocks noGrp="1"/>
          </p:cNvSpPr>
          <p:nvPr>
            <p:ph type="body" idx="4294967295"/>
          </p:nvPr>
        </p:nvSpPr>
        <p:spPr>
          <a:xfrm>
            <a:off x="2133779" y="10493992"/>
            <a:ext cx="10853763" cy="1711711"/>
          </a:xfrm>
        </p:spPr>
        <p:txBody>
          <a:bodyPr/>
          <a:lstStyle>
            <a:lvl1pPr marL="0" indent="0">
              <a:buNone/>
              <a:defRPr sz="1736"/>
            </a:lvl1pPr>
          </a:lstStyle>
          <a:p>
            <a:pPr lvl="0"/>
            <a:r>
              <a:rPr lang="en-US"/>
              <a:t>Click to edit Master text styles</a:t>
            </a:r>
          </a:p>
        </p:txBody>
      </p:sp>
      <p:sp>
        <p:nvSpPr>
          <p:cNvPr id="4" name="Text Placeholder 3">
            <a:extLst>
              <a:ext uri="{FF2B5EF4-FFF2-40B4-BE49-F238E27FC236}">
                <a16:creationId xmlns:a16="http://schemas.microsoft.com/office/drawing/2014/main" id="{9341806F-4F2B-ECD6-8EF8-7AFCF8529977}"/>
              </a:ext>
            </a:extLst>
          </p:cNvPr>
          <p:cNvSpPr txBox="1">
            <a:spLocks noGrp="1"/>
          </p:cNvSpPr>
          <p:nvPr>
            <p:ph type="body" idx="4294967295"/>
          </p:nvPr>
        </p:nvSpPr>
        <p:spPr>
          <a:xfrm>
            <a:off x="1039453" y="14036643"/>
            <a:ext cx="13036500" cy="4644329"/>
          </a:xfrm>
        </p:spPr>
        <p:txBody>
          <a:bodyPr anchor="ctr"/>
          <a:lstStyle>
            <a:lvl1pPr marL="0" indent="0">
              <a:buNone/>
              <a:defRPr sz="1984"/>
            </a:lvl1pPr>
          </a:lstStyle>
          <a:p>
            <a:pPr lvl="0"/>
            <a:r>
              <a:rPr lang="en-US"/>
              <a:t>Click to edit Master text styles</a:t>
            </a:r>
          </a:p>
        </p:txBody>
      </p:sp>
      <p:sp>
        <p:nvSpPr>
          <p:cNvPr id="5" name="Date Placeholder 4">
            <a:extLst>
              <a:ext uri="{FF2B5EF4-FFF2-40B4-BE49-F238E27FC236}">
                <a16:creationId xmlns:a16="http://schemas.microsoft.com/office/drawing/2014/main" id="{B11814E4-C167-F8E4-D3B9-DBA808FB6B67}"/>
              </a:ext>
            </a:extLst>
          </p:cNvPr>
          <p:cNvSpPr txBox="1">
            <a:spLocks noGrp="1"/>
          </p:cNvSpPr>
          <p:nvPr>
            <p:ph type="dt" sz="half" idx="7"/>
          </p:nvPr>
        </p:nvSpPr>
        <p:spPr/>
        <p:txBody>
          <a:bodyPr/>
          <a:lstStyle>
            <a:lvl1pPr>
              <a:defRPr/>
            </a:lvl1pPr>
          </a:lstStyle>
          <a:p>
            <a:pPr lvl="0"/>
            <a:fld id="{03E90D62-5F74-4BF1-8676-89E6BF2831D7}" type="datetime1">
              <a:rPr lang="en-GB"/>
              <a:pPr lvl="0"/>
              <a:t>05/05/2022</a:t>
            </a:fld>
            <a:endParaRPr lang="en-GB"/>
          </a:p>
        </p:txBody>
      </p:sp>
      <p:sp>
        <p:nvSpPr>
          <p:cNvPr id="6" name="Footer Placeholder 5">
            <a:extLst>
              <a:ext uri="{FF2B5EF4-FFF2-40B4-BE49-F238E27FC236}">
                <a16:creationId xmlns:a16="http://schemas.microsoft.com/office/drawing/2014/main" id="{99D7B780-CF6C-7EA8-94AD-5E039A3A57D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4CCE718-3932-4F32-2A29-4E24DE311206}"/>
              </a:ext>
            </a:extLst>
          </p:cNvPr>
          <p:cNvSpPr txBox="1">
            <a:spLocks noGrp="1"/>
          </p:cNvSpPr>
          <p:nvPr>
            <p:ph type="sldNum" sz="quarter" idx="8"/>
          </p:nvPr>
        </p:nvSpPr>
        <p:spPr/>
        <p:txBody>
          <a:bodyPr/>
          <a:lstStyle>
            <a:lvl1pPr>
              <a:defRPr/>
            </a:lvl1pPr>
          </a:lstStyle>
          <a:p>
            <a:pPr lvl="0"/>
            <a:fld id="{6A5DC0F8-CCC8-4053-A722-1B69053EEE37}" type="slidenum">
              <a:t>‹#›</a:t>
            </a:fld>
            <a:endParaRPr lang="en-GB"/>
          </a:p>
        </p:txBody>
      </p:sp>
      <p:sp>
        <p:nvSpPr>
          <p:cNvPr id="8" name="TextBox 8">
            <a:extLst>
              <a:ext uri="{FF2B5EF4-FFF2-40B4-BE49-F238E27FC236}">
                <a16:creationId xmlns:a16="http://schemas.microsoft.com/office/drawing/2014/main" id="{BEC27DA9-8929-882D-4237-0F080FD1786B}"/>
              </a:ext>
            </a:extLst>
          </p:cNvPr>
          <p:cNvSpPr txBox="1"/>
          <p:nvPr/>
        </p:nvSpPr>
        <p:spPr>
          <a:xfrm>
            <a:off x="1377808" y="2453362"/>
            <a:ext cx="755971" cy="1823368"/>
          </a:xfrm>
          <a:prstGeom prst="rect">
            <a:avLst/>
          </a:prstGeom>
          <a:noFill/>
          <a:ln cap="flat">
            <a:noFill/>
          </a:ln>
        </p:spPr>
        <p:txBody>
          <a:bodyPr vert="horz" wrap="square" lIns="113394" tIns="56701" rIns="113394" bIns="56701"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921" b="0" i="0" u="none" strike="noStrike" kern="1200" cap="all" spc="0" baseline="0">
                <a:solidFill>
                  <a:srgbClr val="FFFFFF"/>
                </a:solidFill>
                <a:uFillTx/>
                <a:latin typeface="Corbel"/>
              </a:rPr>
              <a:t>“</a:t>
            </a:r>
          </a:p>
        </p:txBody>
      </p:sp>
      <p:sp>
        <p:nvSpPr>
          <p:cNvPr id="9" name="TextBox 9">
            <a:extLst>
              <a:ext uri="{FF2B5EF4-FFF2-40B4-BE49-F238E27FC236}">
                <a16:creationId xmlns:a16="http://schemas.microsoft.com/office/drawing/2014/main" id="{F240958B-246A-1C5C-F475-26ECCDEB3F6F}"/>
              </a:ext>
            </a:extLst>
          </p:cNvPr>
          <p:cNvSpPr txBox="1"/>
          <p:nvPr/>
        </p:nvSpPr>
        <p:spPr>
          <a:xfrm>
            <a:off x="12943972" y="8553453"/>
            <a:ext cx="755971" cy="1823368"/>
          </a:xfrm>
          <a:prstGeom prst="rect">
            <a:avLst/>
          </a:prstGeom>
          <a:noFill/>
          <a:ln cap="flat">
            <a:noFill/>
          </a:ln>
        </p:spPr>
        <p:txBody>
          <a:bodyPr vert="horz" wrap="square" lIns="113394" tIns="56701" rIns="113394" bIns="56701"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921" b="0" i="0" u="none" strike="noStrike" kern="1200" cap="all" spc="0" baseline="0">
                <a:solidFill>
                  <a:srgbClr val="FFFFFF"/>
                </a:solidFill>
                <a:uFillTx/>
                <a:latin typeface="Corbel"/>
              </a:rPr>
              <a:t>”</a:t>
            </a:r>
          </a:p>
        </p:txBody>
      </p:sp>
    </p:spTree>
    <p:extLst>
      <p:ext uri="{BB962C8B-B14F-4D97-AF65-F5344CB8AC3E}">
        <p14:creationId xmlns:p14="http://schemas.microsoft.com/office/powerpoint/2010/main" val="3994040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1E99-6B18-60DD-A88C-32D9FAFB8652}"/>
              </a:ext>
            </a:extLst>
          </p:cNvPr>
          <p:cNvSpPr txBox="1">
            <a:spLocks noGrp="1"/>
          </p:cNvSpPr>
          <p:nvPr>
            <p:ph type="title"/>
          </p:nvPr>
        </p:nvSpPr>
        <p:spPr>
          <a:xfrm>
            <a:off x="1041428" y="7255617"/>
            <a:ext cx="13040441" cy="7832037"/>
          </a:xfrm>
        </p:spPr>
        <p:txBody>
          <a:bodyPr anchor="b"/>
          <a:lstStyle>
            <a:lvl1pPr>
              <a:defRPr sz="6697"/>
            </a:lvl1pPr>
          </a:lstStyle>
          <a:p>
            <a:pPr lvl="0"/>
            <a:r>
              <a:rPr lang="en-US"/>
              <a:t>Click to edit Master title style</a:t>
            </a:r>
          </a:p>
        </p:txBody>
      </p:sp>
      <p:sp>
        <p:nvSpPr>
          <p:cNvPr id="3" name="Text Placeholder 3">
            <a:extLst>
              <a:ext uri="{FF2B5EF4-FFF2-40B4-BE49-F238E27FC236}">
                <a16:creationId xmlns:a16="http://schemas.microsoft.com/office/drawing/2014/main" id="{2A666841-B5BB-DA45-66AA-9F4A4658C6AD}"/>
              </a:ext>
            </a:extLst>
          </p:cNvPr>
          <p:cNvSpPr txBox="1">
            <a:spLocks noGrp="1"/>
          </p:cNvSpPr>
          <p:nvPr>
            <p:ph type="body" idx="4294967295"/>
          </p:nvPr>
        </p:nvSpPr>
        <p:spPr>
          <a:xfrm>
            <a:off x="1041428" y="15124377"/>
            <a:ext cx="13038466" cy="3556595"/>
          </a:xfrm>
        </p:spPr>
        <p:txBody>
          <a:bodyPr/>
          <a:lstStyle>
            <a:lvl1pPr marL="0" indent="0">
              <a:buNone/>
              <a:defRPr sz="1984"/>
            </a:lvl1pPr>
          </a:lstStyle>
          <a:p>
            <a:pPr lvl="0"/>
            <a:r>
              <a:rPr lang="en-US"/>
              <a:t>Click to edit Master text styles</a:t>
            </a:r>
          </a:p>
        </p:txBody>
      </p:sp>
      <p:sp>
        <p:nvSpPr>
          <p:cNvPr id="4" name="Date Placeholder 4">
            <a:extLst>
              <a:ext uri="{FF2B5EF4-FFF2-40B4-BE49-F238E27FC236}">
                <a16:creationId xmlns:a16="http://schemas.microsoft.com/office/drawing/2014/main" id="{8781B452-CCC4-AFFD-4395-8D7CACF8DB61}"/>
              </a:ext>
            </a:extLst>
          </p:cNvPr>
          <p:cNvSpPr txBox="1">
            <a:spLocks noGrp="1"/>
          </p:cNvSpPr>
          <p:nvPr>
            <p:ph type="dt" sz="half" idx="7"/>
          </p:nvPr>
        </p:nvSpPr>
        <p:spPr/>
        <p:txBody>
          <a:bodyPr/>
          <a:lstStyle>
            <a:lvl1pPr>
              <a:defRPr/>
            </a:lvl1pPr>
          </a:lstStyle>
          <a:p>
            <a:pPr lvl="0"/>
            <a:fld id="{806D95FF-1954-44F5-9120-AD6DDF0B7EDB}" type="datetime1">
              <a:rPr lang="en-GB"/>
              <a:pPr lvl="0"/>
              <a:t>05/05/2022</a:t>
            </a:fld>
            <a:endParaRPr lang="en-GB"/>
          </a:p>
        </p:txBody>
      </p:sp>
      <p:sp>
        <p:nvSpPr>
          <p:cNvPr id="5" name="Footer Placeholder 5">
            <a:extLst>
              <a:ext uri="{FF2B5EF4-FFF2-40B4-BE49-F238E27FC236}">
                <a16:creationId xmlns:a16="http://schemas.microsoft.com/office/drawing/2014/main" id="{35F92121-4632-55BA-3861-8D383C179443}"/>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61F2F568-A2C0-5628-E153-E9C2216A298B}"/>
              </a:ext>
            </a:extLst>
          </p:cNvPr>
          <p:cNvSpPr txBox="1">
            <a:spLocks noGrp="1"/>
          </p:cNvSpPr>
          <p:nvPr>
            <p:ph type="sldNum" sz="quarter" idx="8"/>
          </p:nvPr>
        </p:nvSpPr>
        <p:spPr/>
        <p:txBody>
          <a:bodyPr/>
          <a:lstStyle>
            <a:lvl1pPr>
              <a:defRPr/>
            </a:lvl1pPr>
          </a:lstStyle>
          <a:p>
            <a:pPr lvl="0"/>
            <a:fld id="{CA24537D-548E-4160-B76F-1D1B40339941}" type="slidenum">
              <a:t>‹#›</a:t>
            </a:fld>
            <a:endParaRPr lang="en-GB"/>
          </a:p>
        </p:txBody>
      </p:sp>
    </p:spTree>
    <p:extLst>
      <p:ext uri="{BB962C8B-B14F-4D97-AF65-F5344CB8AC3E}">
        <p14:creationId xmlns:p14="http://schemas.microsoft.com/office/powerpoint/2010/main" val="369591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037D-337D-CCD1-D2EA-489EB5604837}"/>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58BE74F-C458-32C3-DA90-CD3E0DD00574}"/>
              </a:ext>
            </a:extLst>
          </p:cNvPr>
          <p:cNvSpPr txBox="1">
            <a:spLocks noGrp="1"/>
          </p:cNvSpPr>
          <p:nvPr>
            <p:ph type="body" idx="4294967295"/>
          </p:nvPr>
        </p:nvSpPr>
        <p:spPr>
          <a:xfrm>
            <a:off x="1658364" y="5880497"/>
            <a:ext cx="3654417" cy="1796814"/>
          </a:xfrm>
        </p:spPr>
        <p:txBody>
          <a:bodyPr anchor="b">
            <a:noAutofit/>
          </a:bodyPr>
          <a:lstStyle>
            <a:lvl1pPr marL="0" indent="0">
              <a:buNone/>
              <a:defRPr sz="2976"/>
            </a:lvl1pPr>
          </a:lstStyle>
          <a:p>
            <a:pPr lvl="0"/>
            <a:r>
              <a:rPr lang="en-US"/>
              <a:t>Click to edit Master text styles</a:t>
            </a:r>
          </a:p>
        </p:txBody>
      </p:sp>
      <p:sp>
        <p:nvSpPr>
          <p:cNvPr id="4" name="Text Placeholder 3">
            <a:extLst>
              <a:ext uri="{FF2B5EF4-FFF2-40B4-BE49-F238E27FC236}">
                <a16:creationId xmlns:a16="http://schemas.microsoft.com/office/drawing/2014/main" id="{EF6BC59F-5664-0192-2F32-72EB18631950}"/>
              </a:ext>
            </a:extLst>
          </p:cNvPr>
          <p:cNvSpPr txBox="1">
            <a:spLocks noGrp="1"/>
          </p:cNvSpPr>
          <p:nvPr>
            <p:ph type="body" idx="4294967295"/>
          </p:nvPr>
        </p:nvSpPr>
        <p:spPr>
          <a:xfrm>
            <a:off x="1682569" y="8018858"/>
            <a:ext cx="3630222" cy="11191753"/>
          </a:xfrm>
        </p:spPr>
        <p:txBody>
          <a:bodyPr/>
          <a:lstStyle>
            <a:lvl1pPr marL="0" indent="0">
              <a:buNone/>
              <a:defRPr sz="1736"/>
            </a:lvl1pPr>
          </a:lstStyle>
          <a:p>
            <a:pPr lvl="0"/>
            <a:r>
              <a:rPr lang="en-US"/>
              <a:t>Click to edit Master text styles</a:t>
            </a:r>
          </a:p>
        </p:txBody>
      </p:sp>
      <p:sp>
        <p:nvSpPr>
          <p:cNvPr id="5" name="Text Placeholder 4">
            <a:extLst>
              <a:ext uri="{FF2B5EF4-FFF2-40B4-BE49-F238E27FC236}">
                <a16:creationId xmlns:a16="http://schemas.microsoft.com/office/drawing/2014/main" id="{CF753E35-2FA3-6CAB-B4BC-70B356F8CF6F}"/>
              </a:ext>
            </a:extLst>
          </p:cNvPr>
          <p:cNvSpPr txBox="1">
            <a:spLocks noGrp="1"/>
          </p:cNvSpPr>
          <p:nvPr>
            <p:ph type="body" idx="4294967295"/>
          </p:nvPr>
        </p:nvSpPr>
        <p:spPr>
          <a:xfrm>
            <a:off x="5689588" y="5880497"/>
            <a:ext cx="3641241" cy="1796814"/>
          </a:xfrm>
        </p:spPr>
        <p:txBody>
          <a:bodyPr anchor="b">
            <a:noAutofit/>
          </a:bodyPr>
          <a:lstStyle>
            <a:lvl1pPr marL="0" indent="0">
              <a:buNone/>
              <a:defRPr sz="2976"/>
            </a:lvl1pPr>
          </a:lstStyle>
          <a:p>
            <a:pPr lvl="0"/>
            <a:r>
              <a:rPr lang="en-US"/>
              <a:t>Click to edit Master text styles</a:t>
            </a:r>
          </a:p>
        </p:txBody>
      </p:sp>
      <p:sp>
        <p:nvSpPr>
          <p:cNvPr id="6" name="Text Placeholder 3">
            <a:extLst>
              <a:ext uri="{FF2B5EF4-FFF2-40B4-BE49-F238E27FC236}">
                <a16:creationId xmlns:a16="http://schemas.microsoft.com/office/drawing/2014/main" id="{587014D0-CE12-40B0-F231-588D9B89379E}"/>
              </a:ext>
            </a:extLst>
          </p:cNvPr>
          <p:cNvSpPr txBox="1">
            <a:spLocks noGrp="1"/>
          </p:cNvSpPr>
          <p:nvPr>
            <p:ph type="body" idx="4294967295"/>
          </p:nvPr>
        </p:nvSpPr>
        <p:spPr>
          <a:xfrm>
            <a:off x="5676503" y="8018858"/>
            <a:ext cx="3654335" cy="11191753"/>
          </a:xfrm>
        </p:spPr>
        <p:txBody>
          <a:bodyPr/>
          <a:lstStyle>
            <a:lvl1pPr marL="0" indent="0">
              <a:buNone/>
              <a:defRPr sz="1736"/>
            </a:lvl1pPr>
          </a:lstStyle>
          <a:p>
            <a:pPr lvl="0"/>
            <a:r>
              <a:rPr lang="en-US"/>
              <a:t>Click to edit Master text styles</a:t>
            </a:r>
          </a:p>
        </p:txBody>
      </p:sp>
      <p:sp>
        <p:nvSpPr>
          <p:cNvPr id="7" name="Text Placeholder 4">
            <a:extLst>
              <a:ext uri="{FF2B5EF4-FFF2-40B4-BE49-F238E27FC236}">
                <a16:creationId xmlns:a16="http://schemas.microsoft.com/office/drawing/2014/main" id="{7C7B5624-1D5D-6BAB-BD9F-A84BEF640E58}"/>
              </a:ext>
            </a:extLst>
          </p:cNvPr>
          <p:cNvSpPr txBox="1">
            <a:spLocks noGrp="1"/>
          </p:cNvSpPr>
          <p:nvPr>
            <p:ph type="body" idx="4294967295"/>
          </p:nvPr>
        </p:nvSpPr>
        <p:spPr>
          <a:xfrm>
            <a:off x="9708824" y="5880497"/>
            <a:ext cx="3636129" cy="1796814"/>
          </a:xfrm>
        </p:spPr>
        <p:txBody>
          <a:bodyPr anchor="b">
            <a:noAutofit/>
          </a:bodyPr>
          <a:lstStyle>
            <a:lvl1pPr marL="0" indent="0">
              <a:buNone/>
              <a:defRPr sz="2976"/>
            </a:lvl1pPr>
          </a:lstStyle>
          <a:p>
            <a:pPr lvl="0"/>
            <a:r>
              <a:rPr lang="en-US"/>
              <a:t>Click to edit Master text styles</a:t>
            </a:r>
          </a:p>
        </p:txBody>
      </p:sp>
      <p:sp>
        <p:nvSpPr>
          <p:cNvPr id="8" name="Text Placeholder 3">
            <a:extLst>
              <a:ext uri="{FF2B5EF4-FFF2-40B4-BE49-F238E27FC236}">
                <a16:creationId xmlns:a16="http://schemas.microsoft.com/office/drawing/2014/main" id="{F9597981-A8A1-113F-506A-C8D896B9612C}"/>
              </a:ext>
            </a:extLst>
          </p:cNvPr>
          <p:cNvSpPr txBox="1">
            <a:spLocks noGrp="1"/>
          </p:cNvSpPr>
          <p:nvPr>
            <p:ph type="body" idx="4294967295"/>
          </p:nvPr>
        </p:nvSpPr>
        <p:spPr>
          <a:xfrm>
            <a:off x="9708824" y="8018858"/>
            <a:ext cx="3636129" cy="11191753"/>
          </a:xfrm>
        </p:spPr>
        <p:txBody>
          <a:bodyPr/>
          <a:lstStyle>
            <a:lvl1pPr marL="0" indent="0">
              <a:buNone/>
              <a:defRPr sz="1736"/>
            </a:lvl1pPr>
          </a:lstStyle>
          <a:p>
            <a:pPr lvl="0"/>
            <a:r>
              <a:rPr lang="en-US"/>
              <a:t>Click to edit Master text styles</a:t>
            </a:r>
          </a:p>
        </p:txBody>
      </p:sp>
      <p:sp>
        <p:nvSpPr>
          <p:cNvPr id="9" name="Date Placeholder 2">
            <a:extLst>
              <a:ext uri="{FF2B5EF4-FFF2-40B4-BE49-F238E27FC236}">
                <a16:creationId xmlns:a16="http://schemas.microsoft.com/office/drawing/2014/main" id="{9E4E6AA4-142E-BC53-FED4-767D77575AAB}"/>
              </a:ext>
            </a:extLst>
          </p:cNvPr>
          <p:cNvSpPr txBox="1">
            <a:spLocks noGrp="1"/>
          </p:cNvSpPr>
          <p:nvPr>
            <p:ph type="dt" sz="half" idx="7"/>
          </p:nvPr>
        </p:nvSpPr>
        <p:spPr/>
        <p:txBody>
          <a:bodyPr/>
          <a:lstStyle>
            <a:lvl1pPr>
              <a:defRPr/>
            </a:lvl1pPr>
          </a:lstStyle>
          <a:p>
            <a:pPr lvl="0"/>
            <a:fld id="{6C30A1D0-A525-406A-8AEA-BA3AFB70F8F2}" type="datetime1">
              <a:rPr lang="en-GB"/>
              <a:pPr lvl="0"/>
              <a:t>05/05/2022</a:t>
            </a:fld>
            <a:endParaRPr lang="en-GB"/>
          </a:p>
        </p:txBody>
      </p:sp>
      <p:sp>
        <p:nvSpPr>
          <p:cNvPr id="10" name="Footer Placeholder 3">
            <a:extLst>
              <a:ext uri="{FF2B5EF4-FFF2-40B4-BE49-F238E27FC236}">
                <a16:creationId xmlns:a16="http://schemas.microsoft.com/office/drawing/2014/main" id="{BD2FEAAD-71CB-081D-FFFE-617254087805}"/>
              </a:ext>
            </a:extLst>
          </p:cNvPr>
          <p:cNvSpPr txBox="1">
            <a:spLocks noGrp="1"/>
          </p:cNvSpPr>
          <p:nvPr>
            <p:ph type="ftr" sz="quarter" idx="9"/>
          </p:nvPr>
        </p:nvSpPr>
        <p:spPr/>
        <p:txBody>
          <a:bodyPr/>
          <a:lstStyle>
            <a:lvl1pPr>
              <a:defRPr/>
            </a:lvl1pPr>
          </a:lstStyle>
          <a:p>
            <a:pPr lvl="0"/>
            <a:endParaRPr lang="en-GB"/>
          </a:p>
        </p:txBody>
      </p:sp>
      <p:sp>
        <p:nvSpPr>
          <p:cNvPr id="11" name="Slide Number Placeholder 4">
            <a:extLst>
              <a:ext uri="{FF2B5EF4-FFF2-40B4-BE49-F238E27FC236}">
                <a16:creationId xmlns:a16="http://schemas.microsoft.com/office/drawing/2014/main" id="{AFF9CE10-F326-30E0-1DE5-06006914ADC6}"/>
              </a:ext>
            </a:extLst>
          </p:cNvPr>
          <p:cNvSpPr txBox="1">
            <a:spLocks noGrp="1"/>
          </p:cNvSpPr>
          <p:nvPr>
            <p:ph type="sldNum" sz="quarter" idx="8"/>
          </p:nvPr>
        </p:nvSpPr>
        <p:spPr/>
        <p:txBody>
          <a:bodyPr/>
          <a:lstStyle>
            <a:lvl1pPr>
              <a:defRPr/>
            </a:lvl1pPr>
          </a:lstStyle>
          <a:p>
            <a:pPr lvl="0"/>
            <a:fld id="{A5FD3E37-D698-4095-ABED-1650C47F042D}" type="slidenum">
              <a:t>‹#›</a:t>
            </a:fld>
            <a:endParaRPr lang="en-GB"/>
          </a:p>
        </p:txBody>
      </p:sp>
    </p:spTree>
    <p:extLst>
      <p:ext uri="{BB962C8B-B14F-4D97-AF65-F5344CB8AC3E}">
        <p14:creationId xmlns:p14="http://schemas.microsoft.com/office/powerpoint/2010/main" val="253501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4757-1E9D-7240-679C-6A92D9936175}"/>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C97ECC66-FA30-44C0-9F05-BB3B9E1D76A2}"/>
              </a:ext>
            </a:extLst>
          </p:cNvPr>
          <p:cNvSpPr txBox="1">
            <a:spLocks noGrp="1"/>
          </p:cNvSpPr>
          <p:nvPr>
            <p:ph type="body" idx="4294967295"/>
          </p:nvPr>
        </p:nvSpPr>
        <p:spPr>
          <a:xfrm>
            <a:off x="1651927" y="13399855"/>
            <a:ext cx="3645968" cy="1796814"/>
          </a:xfrm>
        </p:spPr>
        <p:txBody>
          <a:bodyPr anchor="b">
            <a:noAutofit/>
          </a:bodyPr>
          <a:lstStyle>
            <a:lvl1pPr marL="0" indent="0">
              <a:buNone/>
              <a:defRPr sz="2976"/>
            </a:lvl1pPr>
          </a:lstStyle>
          <a:p>
            <a:pPr lvl="0"/>
            <a:r>
              <a:rPr lang="en-US"/>
              <a:t>Click to edit Master text styles</a:t>
            </a:r>
          </a:p>
        </p:txBody>
      </p:sp>
      <p:sp>
        <p:nvSpPr>
          <p:cNvPr id="4" name="Picture Placeholder 2">
            <a:extLst>
              <a:ext uri="{FF2B5EF4-FFF2-40B4-BE49-F238E27FC236}">
                <a16:creationId xmlns:a16="http://schemas.microsoft.com/office/drawing/2014/main" id="{7607D9C6-CD68-1E81-9191-2C2A910832C0}"/>
              </a:ext>
            </a:extLst>
          </p:cNvPr>
          <p:cNvSpPr txBox="1">
            <a:spLocks noGrp="1"/>
          </p:cNvSpPr>
          <p:nvPr>
            <p:ph type="pic" idx="4294967295"/>
          </p:nvPr>
        </p:nvSpPr>
        <p:spPr>
          <a:xfrm>
            <a:off x="1651927" y="7035439"/>
            <a:ext cx="3645968" cy="4751917"/>
          </a:xfrm>
          <a:effectLst>
            <a:outerShdw dist="50804" dir="5400000" algn="tl">
              <a:srgbClr val="000000">
                <a:alpha val="43000"/>
              </a:srgbClr>
            </a:outerShdw>
          </a:effectLst>
        </p:spPr>
        <p:txBody>
          <a:bodyPr anchorCtr="1"/>
          <a:lstStyle>
            <a:lvl1pPr marL="0" indent="0" algn="ctr">
              <a:buNone/>
              <a:defRPr sz="1984"/>
            </a:lvl1pPr>
          </a:lstStyle>
          <a:p>
            <a:pPr lvl="0"/>
            <a:r>
              <a:rPr lang="en-US"/>
              <a:t>Click icon to add picture</a:t>
            </a:r>
          </a:p>
        </p:txBody>
      </p:sp>
      <p:sp>
        <p:nvSpPr>
          <p:cNvPr id="5" name="Text Placeholder 3">
            <a:extLst>
              <a:ext uri="{FF2B5EF4-FFF2-40B4-BE49-F238E27FC236}">
                <a16:creationId xmlns:a16="http://schemas.microsoft.com/office/drawing/2014/main" id="{D958A90D-8FE4-4AFE-0DE8-D89D14FB08CA}"/>
              </a:ext>
            </a:extLst>
          </p:cNvPr>
          <p:cNvSpPr txBox="1">
            <a:spLocks noGrp="1"/>
          </p:cNvSpPr>
          <p:nvPr>
            <p:ph type="body" idx="4294967295"/>
          </p:nvPr>
        </p:nvSpPr>
        <p:spPr>
          <a:xfrm>
            <a:off x="1651927" y="15196678"/>
            <a:ext cx="3645968" cy="2055388"/>
          </a:xfrm>
        </p:spPr>
        <p:txBody>
          <a:bodyPr/>
          <a:lstStyle>
            <a:lvl1pPr marL="0" indent="0">
              <a:buNone/>
              <a:defRPr sz="1736"/>
            </a:lvl1pPr>
          </a:lstStyle>
          <a:p>
            <a:pPr lvl="0"/>
            <a:r>
              <a:rPr lang="en-US"/>
              <a:t>Click to edit Master text styles</a:t>
            </a:r>
          </a:p>
        </p:txBody>
      </p:sp>
      <p:sp>
        <p:nvSpPr>
          <p:cNvPr id="6" name="Text Placeholder 4">
            <a:extLst>
              <a:ext uri="{FF2B5EF4-FFF2-40B4-BE49-F238E27FC236}">
                <a16:creationId xmlns:a16="http://schemas.microsoft.com/office/drawing/2014/main" id="{68AC37E6-F1D7-8D17-45B9-8823C8A013B4}"/>
              </a:ext>
            </a:extLst>
          </p:cNvPr>
          <p:cNvSpPr txBox="1">
            <a:spLocks noGrp="1"/>
          </p:cNvSpPr>
          <p:nvPr>
            <p:ph type="body" idx="4294967295"/>
          </p:nvPr>
        </p:nvSpPr>
        <p:spPr>
          <a:xfrm>
            <a:off x="5666033" y="13399855"/>
            <a:ext cx="3634154" cy="1796814"/>
          </a:xfrm>
        </p:spPr>
        <p:txBody>
          <a:bodyPr anchor="b">
            <a:noAutofit/>
          </a:bodyPr>
          <a:lstStyle>
            <a:lvl1pPr marL="0" indent="0">
              <a:buNone/>
              <a:defRPr sz="2976"/>
            </a:lvl1pPr>
          </a:lstStyle>
          <a:p>
            <a:pPr lvl="0"/>
            <a:r>
              <a:rPr lang="en-US"/>
              <a:t>Click to edit Master text styles</a:t>
            </a:r>
          </a:p>
        </p:txBody>
      </p:sp>
      <p:sp>
        <p:nvSpPr>
          <p:cNvPr id="7" name="Picture Placeholder 2">
            <a:extLst>
              <a:ext uri="{FF2B5EF4-FFF2-40B4-BE49-F238E27FC236}">
                <a16:creationId xmlns:a16="http://schemas.microsoft.com/office/drawing/2014/main" id="{37C3B679-4D61-D6A9-614B-A221E1800211}"/>
              </a:ext>
            </a:extLst>
          </p:cNvPr>
          <p:cNvSpPr txBox="1">
            <a:spLocks noGrp="1"/>
          </p:cNvSpPr>
          <p:nvPr>
            <p:ph type="pic" idx="4294967295"/>
          </p:nvPr>
        </p:nvSpPr>
        <p:spPr>
          <a:xfrm>
            <a:off x="5666033" y="7035439"/>
            <a:ext cx="3634154" cy="4751917"/>
          </a:xfrm>
          <a:effectLst>
            <a:outerShdw dist="50804" dir="5400000" algn="tl">
              <a:srgbClr val="000000">
                <a:alpha val="43000"/>
              </a:srgbClr>
            </a:outerShdw>
          </a:effectLst>
        </p:spPr>
        <p:txBody>
          <a:bodyPr anchorCtr="1"/>
          <a:lstStyle>
            <a:lvl1pPr marL="0" indent="0" algn="ctr">
              <a:buNone/>
              <a:defRPr sz="1984"/>
            </a:lvl1pPr>
          </a:lstStyle>
          <a:p>
            <a:pPr lvl="0"/>
            <a:r>
              <a:rPr lang="en-US"/>
              <a:t>Click icon to add picture</a:t>
            </a:r>
          </a:p>
        </p:txBody>
      </p:sp>
      <p:sp>
        <p:nvSpPr>
          <p:cNvPr id="8" name="Text Placeholder 3">
            <a:extLst>
              <a:ext uri="{FF2B5EF4-FFF2-40B4-BE49-F238E27FC236}">
                <a16:creationId xmlns:a16="http://schemas.microsoft.com/office/drawing/2014/main" id="{AB90E621-46EA-6E89-A7FA-39F269D895CC}"/>
              </a:ext>
            </a:extLst>
          </p:cNvPr>
          <p:cNvSpPr txBox="1">
            <a:spLocks noGrp="1"/>
          </p:cNvSpPr>
          <p:nvPr>
            <p:ph type="body" idx="4294967295"/>
          </p:nvPr>
        </p:nvSpPr>
        <p:spPr>
          <a:xfrm>
            <a:off x="5664351" y="15196669"/>
            <a:ext cx="3638973" cy="2055388"/>
          </a:xfrm>
        </p:spPr>
        <p:txBody>
          <a:bodyPr/>
          <a:lstStyle>
            <a:lvl1pPr marL="0" indent="0">
              <a:buNone/>
              <a:defRPr sz="1736"/>
            </a:lvl1pPr>
          </a:lstStyle>
          <a:p>
            <a:pPr lvl="0"/>
            <a:r>
              <a:rPr lang="en-US"/>
              <a:t>Click to edit Master text styles</a:t>
            </a:r>
          </a:p>
        </p:txBody>
      </p:sp>
      <p:sp>
        <p:nvSpPr>
          <p:cNvPr id="9" name="Text Placeholder 4">
            <a:extLst>
              <a:ext uri="{FF2B5EF4-FFF2-40B4-BE49-F238E27FC236}">
                <a16:creationId xmlns:a16="http://schemas.microsoft.com/office/drawing/2014/main" id="{45EE642D-1BB3-D6AF-4C36-2E644DFB2080}"/>
              </a:ext>
            </a:extLst>
          </p:cNvPr>
          <p:cNvSpPr txBox="1">
            <a:spLocks noGrp="1"/>
          </p:cNvSpPr>
          <p:nvPr>
            <p:ph type="body" idx="4294967295"/>
          </p:nvPr>
        </p:nvSpPr>
        <p:spPr>
          <a:xfrm>
            <a:off x="9678174" y="13399855"/>
            <a:ext cx="3636129" cy="1796814"/>
          </a:xfrm>
        </p:spPr>
        <p:txBody>
          <a:bodyPr anchor="b">
            <a:noAutofit/>
          </a:bodyPr>
          <a:lstStyle>
            <a:lvl1pPr marL="0" indent="0">
              <a:buNone/>
              <a:defRPr sz="2976"/>
            </a:lvl1pPr>
          </a:lstStyle>
          <a:p>
            <a:pPr lvl="0"/>
            <a:r>
              <a:rPr lang="en-US"/>
              <a:t>Click to edit Master text styles</a:t>
            </a:r>
          </a:p>
        </p:txBody>
      </p:sp>
      <p:sp>
        <p:nvSpPr>
          <p:cNvPr id="10" name="Picture Placeholder 2">
            <a:extLst>
              <a:ext uri="{FF2B5EF4-FFF2-40B4-BE49-F238E27FC236}">
                <a16:creationId xmlns:a16="http://schemas.microsoft.com/office/drawing/2014/main" id="{EAE64A8E-89AD-E9E9-0A39-94A48B17CD9F}"/>
              </a:ext>
            </a:extLst>
          </p:cNvPr>
          <p:cNvSpPr txBox="1">
            <a:spLocks noGrp="1"/>
          </p:cNvSpPr>
          <p:nvPr>
            <p:ph type="pic" idx="4294967295"/>
          </p:nvPr>
        </p:nvSpPr>
        <p:spPr>
          <a:xfrm>
            <a:off x="9678174" y="7035439"/>
            <a:ext cx="3636129" cy="4751917"/>
          </a:xfrm>
          <a:effectLst>
            <a:outerShdw dist="50804" dir="5400000" algn="tl">
              <a:srgbClr val="000000">
                <a:alpha val="43000"/>
              </a:srgbClr>
            </a:outerShdw>
          </a:effectLst>
        </p:spPr>
        <p:txBody>
          <a:bodyPr anchorCtr="1"/>
          <a:lstStyle>
            <a:lvl1pPr marL="0" indent="0" algn="ctr">
              <a:buNone/>
              <a:defRPr sz="1984"/>
            </a:lvl1pPr>
          </a:lstStyle>
          <a:p>
            <a:pPr lvl="0"/>
            <a:r>
              <a:rPr lang="en-US"/>
              <a:t>Click icon to add picture</a:t>
            </a:r>
          </a:p>
        </p:txBody>
      </p:sp>
      <p:sp>
        <p:nvSpPr>
          <p:cNvPr id="11" name="Text Placeholder 3">
            <a:extLst>
              <a:ext uri="{FF2B5EF4-FFF2-40B4-BE49-F238E27FC236}">
                <a16:creationId xmlns:a16="http://schemas.microsoft.com/office/drawing/2014/main" id="{BE91A55F-392D-13DC-7846-BD3A7282F7AB}"/>
              </a:ext>
            </a:extLst>
          </p:cNvPr>
          <p:cNvSpPr txBox="1">
            <a:spLocks noGrp="1"/>
          </p:cNvSpPr>
          <p:nvPr>
            <p:ph type="body" idx="4294967295"/>
          </p:nvPr>
        </p:nvSpPr>
        <p:spPr>
          <a:xfrm>
            <a:off x="9678018" y="15196660"/>
            <a:ext cx="3640939" cy="2055388"/>
          </a:xfrm>
        </p:spPr>
        <p:txBody>
          <a:bodyPr/>
          <a:lstStyle>
            <a:lvl1pPr marL="0" indent="0">
              <a:buNone/>
              <a:defRPr sz="1736"/>
            </a:lvl1pPr>
          </a:lstStyle>
          <a:p>
            <a:pPr lvl="0"/>
            <a:r>
              <a:rPr lang="en-US"/>
              <a:t>Click to edit Master text styles</a:t>
            </a:r>
          </a:p>
        </p:txBody>
      </p:sp>
      <p:sp>
        <p:nvSpPr>
          <p:cNvPr id="12" name="Date Placeholder 2">
            <a:extLst>
              <a:ext uri="{FF2B5EF4-FFF2-40B4-BE49-F238E27FC236}">
                <a16:creationId xmlns:a16="http://schemas.microsoft.com/office/drawing/2014/main" id="{27A8F629-357E-5125-5EF1-9AF9ED11E682}"/>
              </a:ext>
            </a:extLst>
          </p:cNvPr>
          <p:cNvSpPr txBox="1">
            <a:spLocks noGrp="1"/>
          </p:cNvSpPr>
          <p:nvPr>
            <p:ph type="dt" sz="half" idx="7"/>
          </p:nvPr>
        </p:nvSpPr>
        <p:spPr/>
        <p:txBody>
          <a:bodyPr/>
          <a:lstStyle>
            <a:lvl1pPr>
              <a:defRPr/>
            </a:lvl1pPr>
          </a:lstStyle>
          <a:p>
            <a:pPr lvl="0"/>
            <a:fld id="{1AD8BCFC-67AB-4E28-A218-85E60B729B1F}" type="datetime1">
              <a:rPr lang="en-GB"/>
              <a:pPr lvl="0"/>
              <a:t>05/05/2022</a:t>
            </a:fld>
            <a:endParaRPr lang="en-GB"/>
          </a:p>
        </p:txBody>
      </p:sp>
      <p:sp>
        <p:nvSpPr>
          <p:cNvPr id="13" name="Footer Placeholder 3">
            <a:extLst>
              <a:ext uri="{FF2B5EF4-FFF2-40B4-BE49-F238E27FC236}">
                <a16:creationId xmlns:a16="http://schemas.microsoft.com/office/drawing/2014/main" id="{12DE063F-5215-9DAF-0938-6DC1A97F1B58}"/>
              </a:ext>
            </a:extLst>
          </p:cNvPr>
          <p:cNvSpPr txBox="1">
            <a:spLocks noGrp="1"/>
          </p:cNvSpPr>
          <p:nvPr>
            <p:ph type="ftr" sz="quarter" idx="9"/>
          </p:nvPr>
        </p:nvSpPr>
        <p:spPr/>
        <p:txBody>
          <a:bodyPr/>
          <a:lstStyle>
            <a:lvl1pPr>
              <a:defRPr/>
            </a:lvl1pPr>
          </a:lstStyle>
          <a:p>
            <a:pPr lvl="0"/>
            <a:endParaRPr lang="en-GB"/>
          </a:p>
        </p:txBody>
      </p:sp>
      <p:sp>
        <p:nvSpPr>
          <p:cNvPr id="14" name="Slide Number Placeholder 4">
            <a:extLst>
              <a:ext uri="{FF2B5EF4-FFF2-40B4-BE49-F238E27FC236}">
                <a16:creationId xmlns:a16="http://schemas.microsoft.com/office/drawing/2014/main" id="{970D7147-8C52-DF9E-7156-08E8E6005B56}"/>
              </a:ext>
            </a:extLst>
          </p:cNvPr>
          <p:cNvSpPr txBox="1">
            <a:spLocks noGrp="1"/>
          </p:cNvSpPr>
          <p:nvPr>
            <p:ph type="sldNum" sz="quarter" idx="8"/>
          </p:nvPr>
        </p:nvSpPr>
        <p:spPr/>
        <p:txBody>
          <a:bodyPr/>
          <a:lstStyle>
            <a:lvl1pPr>
              <a:defRPr/>
            </a:lvl1pPr>
          </a:lstStyle>
          <a:p>
            <a:pPr lvl="0"/>
            <a:fld id="{AA5AF86C-E2C0-473C-AEFC-76263A216347}" type="slidenum">
              <a:t>‹#›</a:t>
            </a:fld>
            <a:endParaRPr lang="en-GB"/>
          </a:p>
        </p:txBody>
      </p:sp>
    </p:spTree>
    <p:extLst>
      <p:ext uri="{BB962C8B-B14F-4D97-AF65-F5344CB8AC3E}">
        <p14:creationId xmlns:p14="http://schemas.microsoft.com/office/powerpoint/2010/main" val="3911298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620F-CF5A-7C06-1F18-1F3A3C8035F6}"/>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67225E9C-AE53-5DB5-BC42-7D2446D6600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81B98-8B63-65B6-FC95-DF2A56477BDB}"/>
              </a:ext>
            </a:extLst>
          </p:cNvPr>
          <p:cNvSpPr txBox="1">
            <a:spLocks noGrp="1"/>
          </p:cNvSpPr>
          <p:nvPr>
            <p:ph type="dt" sz="half" idx="7"/>
          </p:nvPr>
        </p:nvSpPr>
        <p:spPr/>
        <p:txBody>
          <a:bodyPr/>
          <a:lstStyle>
            <a:lvl1pPr>
              <a:defRPr/>
            </a:lvl1pPr>
          </a:lstStyle>
          <a:p>
            <a:pPr lvl="0"/>
            <a:fld id="{608F7E67-AE63-4C40-9564-C30B65BB3125}" type="datetime1">
              <a:rPr lang="en-GB"/>
              <a:pPr lvl="0"/>
              <a:t>05/05/2022</a:t>
            </a:fld>
            <a:endParaRPr lang="en-GB"/>
          </a:p>
        </p:txBody>
      </p:sp>
      <p:sp>
        <p:nvSpPr>
          <p:cNvPr id="5" name="Footer Placeholder 4">
            <a:extLst>
              <a:ext uri="{FF2B5EF4-FFF2-40B4-BE49-F238E27FC236}">
                <a16:creationId xmlns:a16="http://schemas.microsoft.com/office/drawing/2014/main" id="{DFC96394-C215-2EB0-8FA3-6CBDD695B45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546D87B-FD6C-2D60-721D-5EDB873EDFBE}"/>
              </a:ext>
            </a:extLst>
          </p:cNvPr>
          <p:cNvSpPr txBox="1">
            <a:spLocks noGrp="1"/>
          </p:cNvSpPr>
          <p:nvPr>
            <p:ph type="sldNum" sz="quarter" idx="8"/>
          </p:nvPr>
        </p:nvSpPr>
        <p:spPr/>
        <p:txBody>
          <a:bodyPr/>
          <a:lstStyle>
            <a:lvl1pPr>
              <a:defRPr/>
            </a:lvl1pPr>
          </a:lstStyle>
          <a:p>
            <a:pPr lvl="0"/>
            <a:fld id="{352325E2-1D01-4334-AB70-2A2C33745874}" type="slidenum">
              <a:t>‹#›</a:t>
            </a:fld>
            <a:endParaRPr lang="en-GB"/>
          </a:p>
        </p:txBody>
      </p:sp>
    </p:spTree>
    <p:extLst>
      <p:ext uri="{BB962C8B-B14F-4D97-AF65-F5344CB8AC3E}">
        <p14:creationId xmlns:p14="http://schemas.microsoft.com/office/powerpoint/2010/main" val="2809735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92AB2-0BF1-B0D0-9C0F-82AD60C0C346}"/>
              </a:ext>
            </a:extLst>
          </p:cNvPr>
          <p:cNvSpPr txBox="1">
            <a:spLocks noGrp="1"/>
          </p:cNvSpPr>
          <p:nvPr>
            <p:ph type="title" orient="vert"/>
          </p:nvPr>
        </p:nvSpPr>
        <p:spPr>
          <a:xfrm>
            <a:off x="10819784" y="1138482"/>
            <a:ext cx="3260110" cy="181216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B9B6E95C-FB15-F10F-E851-B0212AF7FB39}"/>
              </a:ext>
            </a:extLst>
          </p:cNvPr>
          <p:cNvSpPr txBox="1">
            <a:spLocks noGrp="1"/>
          </p:cNvSpPr>
          <p:nvPr>
            <p:ph type="body" orient="vert" idx="1"/>
          </p:nvPr>
        </p:nvSpPr>
        <p:spPr>
          <a:xfrm>
            <a:off x="1039453" y="1138482"/>
            <a:ext cx="9591333" cy="181216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4A12B-29CD-53F9-DA27-08ADC3B290FF}"/>
              </a:ext>
            </a:extLst>
          </p:cNvPr>
          <p:cNvSpPr txBox="1">
            <a:spLocks noGrp="1"/>
          </p:cNvSpPr>
          <p:nvPr>
            <p:ph type="dt" sz="half" idx="7"/>
          </p:nvPr>
        </p:nvSpPr>
        <p:spPr/>
        <p:txBody>
          <a:bodyPr/>
          <a:lstStyle>
            <a:lvl1pPr>
              <a:defRPr/>
            </a:lvl1pPr>
          </a:lstStyle>
          <a:p>
            <a:pPr lvl="0"/>
            <a:fld id="{98E0D43E-199D-4438-91B2-4B80101E0D2B}" type="datetime1">
              <a:rPr lang="en-GB"/>
              <a:pPr lvl="0"/>
              <a:t>05/05/2022</a:t>
            </a:fld>
            <a:endParaRPr lang="en-GB"/>
          </a:p>
        </p:txBody>
      </p:sp>
      <p:sp>
        <p:nvSpPr>
          <p:cNvPr id="5" name="Footer Placeholder 4">
            <a:extLst>
              <a:ext uri="{FF2B5EF4-FFF2-40B4-BE49-F238E27FC236}">
                <a16:creationId xmlns:a16="http://schemas.microsoft.com/office/drawing/2014/main" id="{5F550660-0CC8-75AF-E451-62B378DBA6F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42FBA7E-1CE8-CE30-FA30-8B4DED913205}"/>
              </a:ext>
            </a:extLst>
          </p:cNvPr>
          <p:cNvSpPr txBox="1">
            <a:spLocks noGrp="1"/>
          </p:cNvSpPr>
          <p:nvPr>
            <p:ph type="sldNum" sz="quarter" idx="8"/>
          </p:nvPr>
        </p:nvSpPr>
        <p:spPr/>
        <p:txBody>
          <a:bodyPr/>
          <a:lstStyle>
            <a:lvl1pPr>
              <a:defRPr/>
            </a:lvl1pPr>
          </a:lstStyle>
          <a:p>
            <a:pPr lvl="0"/>
            <a:fld id="{4B5C52CA-8233-4FB5-A575-58FA7DFB0C2E}" type="slidenum">
              <a:t>‹#›</a:t>
            </a:fld>
            <a:endParaRPr lang="en-GB"/>
          </a:p>
        </p:txBody>
      </p:sp>
    </p:spTree>
    <p:extLst>
      <p:ext uri="{BB962C8B-B14F-4D97-AF65-F5344CB8AC3E}">
        <p14:creationId xmlns:p14="http://schemas.microsoft.com/office/powerpoint/2010/main" val="346171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AC5F-166E-55C1-79B1-B0169358AD9E}"/>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5E2B124-5D73-0098-1778-8B0C384EDD1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11F25-2656-D9F1-C26E-381DAEC0EBC7}"/>
              </a:ext>
            </a:extLst>
          </p:cNvPr>
          <p:cNvSpPr txBox="1">
            <a:spLocks noGrp="1"/>
          </p:cNvSpPr>
          <p:nvPr>
            <p:ph type="dt" sz="half" idx="7"/>
          </p:nvPr>
        </p:nvSpPr>
        <p:spPr/>
        <p:txBody>
          <a:bodyPr/>
          <a:lstStyle>
            <a:lvl1pPr>
              <a:defRPr/>
            </a:lvl1pPr>
          </a:lstStyle>
          <a:p>
            <a:pPr lvl="0"/>
            <a:fld id="{A2F3BC44-FCD9-44FA-A7F4-3E1D8F3E9E76}" type="datetime1">
              <a:rPr lang="en-GB"/>
              <a:pPr lvl="0"/>
              <a:t>05/05/2022</a:t>
            </a:fld>
            <a:endParaRPr lang="en-GB"/>
          </a:p>
        </p:txBody>
      </p:sp>
      <p:sp>
        <p:nvSpPr>
          <p:cNvPr id="5" name="Footer Placeholder 4">
            <a:extLst>
              <a:ext uri="{FF2B5EF4-FFF2-40B4-BE49-F238E27FC236}">
                <a16:creationId xmlns:a16="http://schemas.microsoft.com/office/drawing/2014/main" id="{26BF175B-5936-FAB9-60AF-3988EE45DA6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9E5589C-81BC-BA7D-9215-DC0F477F5554}"/>
              </a:ext>
            </a:extLst>
          </p:cNvPr>
          <p:cNvSpPr txBox="1">
            <a:spLocks noGrp="1"/>
          </p:cNvSpPr>
          <p:nvPr>
            <p:ph type="sldNum" sz="quarter" idx="8"/>
          </p:nvPr>
        </p:nvSpPr>
        <p:spPr/>
        <p:txBody>
          <a:bodyPr/>
          <a:lstStyle>
            <a:lvl1pPr>
              <a:defRPr/>
            </a:lvl1pPr>
          </a:lstStyle>
          <a:p>
            <a:pPr lvl="0"/>
            <a:fld id="{88F5E7D8-DAB6-4E2D-BBF4-230CE7BC53D1}" type="slidenum">
              <a:t>‹#›</a:t>
            </a:fld>
            <a:endParaRPr lang="en-GB"/>
          </a:p>
        </p:txBody>
      </p:sp>
    </p:spTree>
    <p:extLst>
      <p:ext uri="{BB962C8B-B14F-4D97-AF65-F5344CB8AC3E}">
        <p14:creationId xmlns:p14="http://schemas.microsoft.com/office/powerpoint/2010/main" val="104368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E419-E8A5-CE0F-50AE-1F113EF196C8}"/>
              </a:ext>
            </a:extLst>
          </p:cNvPr>
          <p:cNvSpPr txBox="1">
            <a:spLocks noGrp="1"/>
          </p:cNvSpPr>
          <p:nvPr>
            <p:ph type="title"/>
          </p:nvPr>
        </p:nvSpPr>
        <p:spPr>
          <a:xfrm>
            <a:off x="1059707" y="13919088"/>
            <a:ext cx="11339510" cy="3724982"/>
          </a:xfrm>
        </p:spPr>
        <p:txBody>
          <a:bodyPr wrap="none" anchor="t"/>
          <a:lstStyle>
            <a:lvl1pPr>
              <a:defRPr sz="11905" spc="-372">
                <a:effectLst>
                  <a:outerShdw blurRad="457200" dist="342900" dir="5400000">
                    <a:srgbClr val="000000"/>
                  </a:outerShdw>
                </a:effectLst>
              </a:defRPr>
            </a:lvl1pPr>
          </a:lstStyle>
          <a:p>
            <a:pPr lvl="0"/>
            <a:r>
              <a:rPr lang="en-US"/>
              <a:t>Click to edit Master title style</a:t>
            </a:r>
          </a:p>
        </p:txBody>
      </p:sp>
      <p:sp>
        <p:nvSpPr>
          <p:cNvPr id="3" name="Subtitle 2">
            <a:extLst>
              <a:ext uri="{FF2B5EF4-FFF2-40B4-BE49-F238E27FC236}">
                <a16:creationId xmlns:a16="http://schemas.microsoft.com/office/drawing/2014/main" id="{8797A3B0-AEF4-551E-D381-8C506A618BBD}"/>
              </a:ext>
            </a:extLst>
          </p:cNvPr>
          <p:cNvSpPr txBox="1">
            <a:spLocks noGrp="1"/>
          </p:cNvSpPr>
          <p:nvPr>
            <p:ph type="subTitle" idx="4294967295"/>
          </p:nvPr>
        </p:nvSpPr>
        <p:spPr>
          <a:xfrm>
            <a:off x="1059707" y="11941771"/>
            <a:ext cx="11339510" cy="1926403"/>
          </a:xfrm>
        </p:spPr>
        <p:txBody>
          <a:bodyPr anchor="b"/>
          <a:lstStyle>
            <a:lvl1pPr marL="0" indent="0">
              <a:buNone/>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1D4D5646-242B-61D3-2E9D-9F9327DF417F}"/>
              </a:ext>
            </a:extLst>
          </p:cNvPr>
          <p:cNvSpPr txBox="1">
            <a:spLocks noGrp="1"/>
          </p:cNvSpPr>
          <p:nvPr>
            <p:ph type="dt" sz="half" idx="7"/>
          </p:nvPr>
        </p:nvSpPr>
        <p:spPr/>
        <p:txBody>
          <a:bodyPr/>
          <a:lstStyle>
            <a:lvl1pPr>
              <a:defRPr/>
            </a:lvl1pPr>
          </a:lstStyle>
          <a:p>
            <a:pPr lvl="0"/>
            <a:fld id="{C9D6D877-9691-4211-B79D-7BA981229E2B}" type="datetime1">
              <a:rPr lang="en-GB"/>
              <a:pPr lvl="0"/>
              <a:t>05/05/2022</a:t>
            </a:fld>
            <a:endParaRPr lang="en-GB"/>
          </a:p>
        </p:txBody>
      </p:sp>
      <p:sp>
        <p:nvSpPr>
          <p:cNvPr id="5" name="Footer Placeholder 4">
            <a:extLst>
              <a:ext uri="{FF2B5EF4-FFF2-40B4-BE49-F238E27FC236}">
                <a16:creationId xmlns:a16="http://schemas.microsoft.com/office/drawing/2014/main" id="{D945CD1E-403C-5F97-C7F3-DB8F89A6B2B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EB76F52-801B-1541-DB55-4ECA1C55AC0A}"/>
              </a:ext>
            </a:extLst>
          </p:cNvPr>
          <p:cNvSpPr txBox="1">
            <a:spLocks noGrp="1"/>
          </p:cNvSpPr>
          <p:nvPr>
            <p:ph type="sldNum" sz="quarter" idx="8"/>
          </p:nvPr>
        </p:nvSpPr>
        <p:spPr/>
        <p:txBody>
          <a:bodyPr/>
          <a:lstStyle>
            <a:lvl1pPr>
              <a:defRPr/>
            </a:lvl1pPr>
          </a:lstStyle>
          <a:p>
            <a:pPr lvl="0"/>
            <a:fld id="{81A4D54F-1E52-43A5-A900-A51C7CB2967E}" type="slidenum">
              <a:t>‹#›</a:t>
            </a:fld>
            <a:endParaRPr lang="en-GB"/>
          </a:p>
        </p:txBody>
      </p:sp>
    </p:spTree>
    <p:extLst>
      <p:ext uri="{BB962C8B-B14F-4D97-AF65-F5344CB8AC3E}">
        <p14:creationId xmlns:p14="http://schemas.microsoft.com/office/powerpoint/2010/main" val="281243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7C0-186C-4FAC-3066-A02B082CA660}"/>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6674A9B-8F85-7702-8A8B-75B862F7D164}"/>
              </a:ext>
            </a:extLst>
          </p:cNvPr>
          <p:cNvSpPr txBox="1">
            <a:spLocks noGrp="1"/>
          </p:cNvSpPr>
          <p:nvPr>
            <p:ph idx="1"/>
          </p:nvPr>
        </p:nvSpPr>
        <p:spPr>
          <a:xfrm>
            <a:off x="1388918" y="5692396"/>
            <a:ext cx="6231791" cy="135677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55B0A0-FA6E-A673-D303-1E60FBB9A461}"/>
              </a:ext>
            </a:extLst>
          </p:cNvPr>
          <p:cNvSpPr txBox="1">
            <a:spLocks noGrp="1"/>
          </p:cNvSpPr>
          <p:nvPr>
            <p:ph idx="2"/>
          </p:nvPr>
        </p:nvSpPr>
        <p:spPr>
          <a:xfrm>
            <a:off x="7837258" y="5692396"/>
            <a:ext cx="6242636" cy="135677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2F72E-0CE0-A1AD-84F9-47E2D9ECDFF3}"/>
              </a:ext>
            </a:extLst>
          </p:cNvPr>
          <p:cNvSpPr txBox="1">
            <a:spLocks noGrp="1"/>
          </p:cNvSpPr>
          <p:nvPr>
            <p:ph type="dt" sz="half" idx="7"/>
          </p:nvPr>
        </p:nvSpPr>
        <p:spPr/>
        <p:txBody>
          <a:bodyPr/>
          <a:lstStyle>
            <a:lvl1pPr>
              <a:defRPr/>
            </a:lvl1pPr>
          </a:lstStyle>
          <a:p>
            <a:pPr lvl="0"/>
            <a:fld id="{35B91630-533B-4A32-A863-1866B7AE83BB}" type="datetime1">
              <a:rPr lang="en-GB"/>
              <a:pPr lvl="0"/>
              <a:t>05/05/2022</a:t>
            </a:fld>
            <a:endParaRPr lang="en-GB"/>
          </a:p>
        </p:txBody>
      </p:sp>
      <p:sp>
        <p:nvSpPr>
          <p:cNvPr id="6" name="Footer Placeholder 5">
            <a:extLst>
              <a:ext uri="{FF2B5EF4-FFF2-40B4-BE49-F238E27FC236}">
                <a16:creationId xmlns:a16="http://schemas.microsoft.com/office/drawing/2014/main" id="{8A83E402-90DB-2D7C-CCF5-77AE867238F9}"/>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305A992-DF8C-F13F-E08A-DF10575BB8B7}"/>
              </a:ext>
            </a:extLst>
          </p:cNvPr>
          <p:cNvSpPr txBox="1">
            <a:spLocks noGrp="1"/>
          </p:cNvSpPr>
          <p:nvPr>
            <p:ph type="sldNum" sz="quarter" idx="8"/>
          </p:nvPr>
        </p:nvSpPr>
        <p:spPr/>
        <p:txBody>
          <a:bodyPr/>
          <a:lstStyle>
            <a:lvl1pPr>
              <a:defRPr/>
            </a:lvl1pPr>
          </a:lstStyle>
          <a:p>
            <a:pPr lvl="0"/>
            <a:fld id="{06D8241A-93FE-43AF-8F07-4DF932C83BD9}" type="slidenum">
              <a:t>‹#›</a:t>
            </a:fld>
            <a:endParaRPr lang="en-GB"/>
          </a:p>
        </p:txBody>
      </p:sp>
    </p:spTree>
    <p:extLst>
      <p:ext uri="{BB962C8B-B14F-4D97-AF65-F5344CB8AC3E}">
        <p14:creationId xmlns:p14="http://schemas.microsoft.com/office/powerpoint/2010/main" val="336563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566E-5711-7FA3-AD8B-709B9C678BFA}"/>
              </a:ext>
            </a:extLst>
          </p:cNvPr>
          <p:cNvSpPr txBox="1">
            <a:spLocks noGrp="1"/>
          </p:cNvSpPr>
          <p:nvPr>
            <p:ph type="title"/>
          </p:nvPr>
        </p:nvSpPr>
        <p:spPr>
          <a:xfrm>
            <a:off x="1041428" y="1138482"/>
            <a:ext cx="13040441" cy="413317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D3AC803E-C0B4-A522-2321-4B195325BC15}"/>
              </a:ext>
            </a:extLst>
          </p:cNvPr>
          <p:cNvSpPr txBox="1">
            <a:spLocks noGrp="1"/>
          </p:cNvSpPr>
          <p:nvPr>
            <p:ph type="body" idx="1"/>
          </p:nvPr>
        </p:nvSpPr>
        <p:spPr>
          <a:xfrm>
            <a:off x="1388918" y="5241962"/>
            <a:ext cx="6231791" cy="2569006"/>
          </a:xfrm>
        </p:spPr>
        <p:txBody>
          <a:bodyPr anchor="b"/>
          <a:lstStyle>
            <a:lvl1pPr marL="0" indent="0">
              <a:buNone/>
              <a:defRPr sz="3307"/>
            </a:lvl1pPr>
          </a:lstStyle>
          <a:p>
            <a:pPr lvl="0"/>
            <a:r>
              <a:rPr lang="en-US"/>
              <a:t>Click to edit Master text styles</a:t>
            </a:r>
          </a:p>
        </p:txBody>
      </p:sp>
      <p:sp>
        <p:nvSpPr>
          <p:cNvPr id="4" name="Content Placeholder 3">
            <a:extLst>
              <a:ext uri="{FF2B5EF4-FFF2-40B4-BE49-F238E27FC236}">
                <a16:creationId xmlns:a16="http://schemas.microsoft.com/office/drawing/2014/main" id="{A97F11F9-2C3A-1055-03B4-346825102234}"/>
              </a:ext>
            </a:extLst>
          </p:cNvPr>
          <p:cNvSpPr txBox="1">
            <a:spLocks noGrp="1"/>
          </p:cNvSpPr>
          <p:nvPr>
            <p:ph idx="2"/>
          </p:nvPr>
        </p:nvSpPr>
        <p:spPr>
          <a:xfrm>
            <a:off x="1388918" y="7810960"/>
            <a:ext cx="6231791" cy="1148875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064CC5-68E0-6B7C-12B8-5A224FB1A738}"/>
              </a:ext>
            </a:extLst>
          </p:cNvPr>
          <p:cNvSpPr txBox="1">
            <a:spLocks noGrp="1"/>
          </p:cNvSpPr>
          <p:nvPr>
            <p:ph type="body" idx="3"/>
          </p:nvPr>
        </p:nvSpPr>
        <p:spPr>
          <a:xfrm>
            <a:off x="7837258" y="5241962"/>
            <a:ext cx="6244602" cy="2569006"/>
          </a:xfrm>
        </p:spPr>
        <p:txBody>
          <a:bodyPr anchor="b"/>
          <a:lstStyle>
            <a:lvl1pPr marL="0" indent="0">
              <a:buNone/>
              <a:defRPr sz="3307"/>
            </a:lvl1pPr>
          </a:lstStyle>
          <a:p>
            <a:pPr lvl="0"/>
            <a:r>
              <a:rPr lang="en-US"/>
              <a:t>Click to edit Master text styles</a:t>
            </a:r>
          </a:p>
        </p:txBody>
      </p:sp>
      <p:sp>
        <p:nvSpPr>
          <p:cNvPr id="6" name="Content Placeholder 5">
            <a:extLst>
              <a:ext uri="{FF2B5EF4-FFF2-40B4-BE49-F238E27FC236}">
                <a16:creationId xmlns:a16="http://schemas.microsoft.com/office/drawing/2014/main" id="{D9076B5A-C13E-5A4F-B669-46E97BB0E1A1}"/>
              </a:ext>
            </a:extLst>
          </p:cNvPr>
          <p:cNvSpPr txBox="1">
            <a:spLocks noGrp="1"/>
          </p:cNvSpPr>
          <p:nvPr>
            <p:ph idx="4"/>
          </p:nvPr>
        </p:nvSpPr>
        <p:spPr>
          <a:xfrm>
            <a:off x="7837258" y="7810960"/>
            <a:ext cx="6244602" cy="1148875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DBFD65-9837-6860-DBF9-2C37591AC688}"/>
              </a:ext>
            </a:extLst>
          </p:cNvPr>
          <p:cNvSpPr txBox="1">
            <a:spLocks noGrp="1"/>
          </p:cNvSpPr>
          <p:nvPr>
            <p:ph type="dt" sz="half" idx="7"/>
          </p:nvPr>
        </p:nvSpPr>
        <p:spPr/>
        <p:txBody>
          <a:bodyPr/>
          <a:lstStyle>
            <a:lvl1pPr>
              <a:defRPr/>
            </a:lvl1pPr>
          </a:lstStyle>
          <a:p>
            <a:pPr lvl="0"/>
            <a:fld id="{AA149081-02B6-48D2-85A5-6C2FD35CCA1C}" type="datetime1">
              <a:rPr lang="en-GB"/>
              <a:pPr lvl="0"/>
              <a:t>05/05/2022</a:t>
            </a:fld>
            <a:endParaRPr lang="en-GB"/>
          </a:p>
        </p:txBody>
      </p:sp>
      <p:sp>
        <p:nvSpPr>
          <p:cNvPr id="8" name="Footer Placeholder 7">
            <a:extLst>
              <a:ext uri="{FF2B5EF4-FFF2-40B4-BE49-F238E27FC236}">
                <a16:creationId xmlns:a16="http://schemas.microsoft.com/office/drawing/2014/main" id="{965145AA-7846-F4AC-2D02-950B198F1614}"/>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59AF8356-CF2D-306B-B79E-5119F76D11B5}"/>
              </a:ext>
            </a:extLst>
          </p:cNvPr>
          <p:cNvSpPr txBox="1">
            <a:spLocks noGrp="1"/>
          </p:cNvSpPr>
          <p:nvPr>
            <p:ph type="sldNum" sz="quarter" idx="8"/>
          </p:nvPr>
        </p:nvSpPr>
        <p:spPr/>
        <p:txBody>
          <a:bodyPr/>
          <a:lstStyle>
            <a:lvl1pPr>
              <a:defRPr/>
            </a:lvl1pPr>
          </a:lstStyle>
          <a:p>
            <a:pPr lvl="0"/>
            <a:fld id="{78951891-536B-4993-B487-D32846EBAD1D}" type="slidenum">
              <a:t>‹#›</a:t>
            </a:fld>
            <a:endParaRPr lang="en-GB"/>
          </a:p>
        </p:txBody>
      </p:sp>
    </p:spTree>
    <p:extLst>
      <p:ext uri="{BB962C8B-B14F-4D97-AF65-F5344CB8AC3E}">
        <p14:creationId xmlns:p14="http://schemas.microsoft.com/office/powerpoint/2010/main" val="156981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C4A4-4E7D-C3F2-CC68-6D056715DB07}"/>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82C15B4D-BDC7-49AF-353D-251BD920B593}"/>
              </a:ext>
            </a:extLst>
          </p:cNvPr>
          <p:cNvSpPr txBox="1">
            <a:spLocks noGrp="1"/>
          </p:cNvSpPr>
          <p:nvPr>
            <p:ph type="dt" sz="half" idx="7"/>
          </p:nvPr>
        </p:nvSpPr>
        <p:spPr/>
        <p:txBody>
          <a:bodyPr/>
          <a:lstStyle>
            <a:lvl1pPr>
              <a:defRPr/>
            </a:lvl1pPr>
          </a:lstStyle>
          <a:p>
            <a:pPr lvl="0"/>
            <a:fld id="{13E1CB75-D4AD-45D0-9BB0-D2C7B36BF577}" type="datetime1">
              <a:rPr lang="en-GB"/>
              <a:pPr lvl="0"/>
              <a:t>05/05/2022</a:t>
            </a:fld>
            <a:endParaRPr lang="en-GB"/>
          </a:p>
        </p:txBody>
      </p:sp>
      <p:sp>
        <p:nvSpPr>
          <p:cNvPr id="4" name="Footer Placeholder 3">
            <a:extLst>
              <a:ext uri="{FF2B5EF4-FFF2-40B4-BE49-F238E27FC236}">
                <a16:creationId xmlns:a16="http://schemas.microsoft.com/office/drawing/2014/main" id="{F9A75F31-AECC-D00E-EFAA-18A7601A3910}"/>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14363FCB-BE2A-CFD3-CB66-DE4F3A55EDC3}"/>
              </a:ext>
            </a:extLst>
          </p:cNvPr>
          <p:cNvSpPr txBox="1">
            <a:spLocks noGrp="1"/>
          </p:cNvSpPr>
          <p:nvPr>
            <p:ph type="sldNum" sz="quarter" idx="8"/>
          </p:nvPr>
        </p:nvSpPr>
        <p:spPr/>
        <p:txBody>
          <a:bodyPr/>
          <a:lstStyle>
            <a:lvl1pPr>
              <a:defRPr/>
            </a:lvl1pPr>
          </a:lstStyle>
          <a:p>
            <a:pPr lvl="0"/>
            <a:fld id="{EE4A587A-3A95-4F22-8BBE-6C0D9495C451}" type="slidenum">
              <a:t>‹#›</a:t>
            </a:fld>
            <a:endParaRPr lang="en-GB"/>
          </a:p>
        </p:txBody>
      </p:sp>
    </p:spTree>
    <p:extLst>
      <p:ext uri="{BB962C8B-B14F-4D97-AF65-F5344CB8AC3E}">
        <p14:creationId xmlns:p14="http://schemas.microsoft.com/office/powerpoint/2010/main" val="389882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DD2D2B-F3C6-71BA-6F6E-DDBE2F6DF19C}"/>
              </a:ext>
            </a:extLst>
          </p:cNvPr>
          <p:cNvSpPr txBox="1">
            <a:spLocks noGrp="1"/>
          </p:cNvSpPr>
          <p:nvPr>
            <p:ph type="dt" sz="half" idx="7"/>
          </p:nvPr>
        </p:nvSpPr>
        <p:spPr/>
        <p:txBody>
          <a:bodyPr/>
          <a:lstStyle>
            <a:lvl1pPr>
              <a:defRPr/>
            </a:lvl1pPr>
          </a:lstStyle>
          <a:p>
            <a:pPr lvl="0"/>
            <a:fld id="{BBDF8C29-F95A-4583-823F-13EDD881EE3A}" type="datetime1">
              <a:rPr lang="en-GB"/>
              <a:pPr lvl="0"/>
              <a:t>05/05/2022</a:t>
            </a:fld>
            <a:endParaRPr lang="en-GB"/>
          </a:p>
        </p:txBody>
      </p:sp>
      <p:sp>
        <p:nvSpPr>
          <p:cNvPr id="3" name="Footer Placeholder 2">
            <a:extLst>
              <a:ext uri="{FF2B5EF4-FFF2-40B4-BE49-F238E27FC236}">
                <a16:creationId xmlns:a16="http://schemas.microsoft.com/office/drawing/2014/main" id="{D2FFF44C-4F23-3667-0638-7FE3E7BB0CD5}"/>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5689D51B-0897-E9EC-B276-8A26BD67DAD1}"/>
              </a:ext>
            </a:extLst>
          </p:cNvPr>
          <p:cNvSpPr txBox="1">
            <a:spLocks noGrp="1"/>
          </p:cNvSpPr>
          <p:nvPr>
            <p:ph type="sldNum" sz="quarter" idx="8"/>
          </p:nvPr>
        </p:nvSpPr>
        <p:spPr/>
        <p:txBody>
          <a:bodyPr/>
          <a:lstStyle>
            <a:lvl1pPr>
              <a:defRPr/>
            </a:lvl1pPr>
          </a:lstStyle>
          <a:p>
            <a:pPr lvl="0"/>
            <a:fld id="{0C74F547-6C8F-47ED-9FE3-0711EC133D77}" type="slidenum">
              <a:t>‹#›</a:t>
            </a:fld>
            <a:endParaRPr lang="en-GB"/>
          </a:p>
        </p:txBody>
      </p:sp>
    </p:spTree>
    <p:extLst>
      <p:ext uri="{BB962C8B-B14F-4D97-AF65-F5344CB8AC3E}">
        <p14:creationId xmlns:p14="http://schemas.microsoft.com/office/powerpoint/2010/main" val="429033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F786-DC86-DF68-100D-FD6E3F7CCF62}"/>
              </a:ext>
            </a:extLst>
          </p:cNvPr>
          <p:cNvSpPr txBox="1">
            <a:spLocks noGrp="1"/>
          </p:cNvSpPr>
          <p:nvPr>
            <p:ph type="title"/>
          </p:nvPr>
        </p:nvSpPr>
        <p:spPr>
          <a:xfrm>
            <a:off x="1041428" y="1425577"/>
            <a:ext cx="4876385" cy="4989515"/>
          </a:xfrm>
        </p:spPr>
        <p:txBody>
          <a:bodyPr anchor="b"/>
          <a:lstStyle>
            <a:lvl1pPr>
              <a:defRPr sz="3968"/>
            </a:lvl1pPr>
          </a:lstStyle>
          <a:p>
            <a:pPr lvl="0"/>
            <a:r>
              <a:rPr lang="en-US"/>
              <a:t>Click to edit Master title style</a:t>
            </a:r>
          </a:p>
        </p:txBody>
      </p:sp>
      <p:sp>
        <p:nvSpPr>
          <p:cNvPr id="3" name="Content Placeholder 2">
            <a:extLst>
              <a:ext uri="{FF2B5EF4-FFF2-40B4-BE49-F238E27FC236}">
                <a16:creationId xmlns:a16="http://schemas.microsoft.com/office/drawing/2014/main" id="{93B97C93-D44A-52F4-9B8D-E5BA1FECE491}"/>
              </a:ext>
            </a:extLst>
          </p:cNvPr>
          <p:cNvSpPr txBox="1">
            <a:spLocks noGrp="1"/>
          </p:cNvSpPr>
          <p:nvPr>
            <p:ph idx="1"/>
          </p:nvPr>
        </p:nvSpPr>
        <p:spPr>
          <a:xfrm>
            <a:off x="6427692" y="3078848"/>
            <a:ext cx="7654168" cy="1519623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333C0-BB5D-E0AB-AB2A-EFF45D56FC10}"/>
              </a:ext>
            </a:extLst>
          </p:cNvPr>
          <p:cNvSpPr txBox="1">
            <a:spLocks noGrp="1"/>
          </p:cNvSpPr>
          <p:nvPr>
            <p:ph type="body" idx="2"/>
          </p:nvPr>
        </p:nvSpPr>
        <p:spPr>
          <a:xfrm>
            <a:off x="1388918" y="6415092"/>
            <a:ext cx="4528895" cy="11884740"/>
          </a:xfrm>
        </p:spPr>
        <p:txBody>
          <a:bodyPr/>
          <a:lstStyle>
            <a:lvl1pPr marL="0" indent="0">
              <a:buNone/>
              <a:defRPr sz="2315"/>
            </a:lvl1pPr>
          </a:lstStyle>
          <a:p>
            <a:pPr lvl="0"/>
            <a:r>
              <a:rPr lang="en-US"/>
              <a:t>Click to edit Master text styles</a:t>
            </a:r>
          </a:p>
        </p:txBody>
      </p:sp>
      <p:sp>
        <p:nvSpPr>
          <p:cNvPr id="5" name="Date Placeholder 4">
            <a:extLst>
              <a:ext uri="{FF2B5EF4-FFF2-40B4-BE49-F238E27FC236}">
                <a16:creationId xmlns:a16="http://schemas.microsoft.com/office/drawing/2014/main" id="{2DBA5BDF-A511-A334-2D83-0F3EFEBFD3C1}"/>
              </a:ext>
            </a:extLst>
          </p:cNvPr>
          <p:cNvSpPr txBox="1">
            <a:spLocks noGrp="1"/>
          </p:cNvSpPr>
          <p:nvPr>
            <p:ph type="dt" sz="half" idx="7"/>
          </p:nvPr>
        </p:nvSpPr>
        <p:spPr/>
        <p:txBody>
          <a:bodyPr/>
          <a:lstStyle>
            <a:lvl1pPr>
              <a:defRPr/>
            </a:lvl1pPr>
          </a:lstStyle>
          <a:p>
            <a:pPr lvl="0"/>
            <a:fld id="{E91D6400-18CC-493F-A6C1-52FCD6C2EBA2}" type="datetime1">
              <a:rPr lang="en-GB"/>
              <a:pPr lvl="0"/>
              <a:t>05/05/2022</a:t>
            </a:fld>
            <a:endParaRPr lang="en-GB"/>
          </a:p>
        </p:txBody>
      </p:sp>
      <p:sp>
        <p:nvSpPr>
          <p:cNvPr id="6" name="Footer Placeholder 5">
            <a:extLst>
              <a:ext uri="{FF2B5EF4-FFF2-40B4-BE49-F238E27FC236}">
                <a16:creationId xmlns:a16="http://schemas.microsoft.com/office/drawing/2014/main" id="{FA0837A6-C897-D27D-6668-F063047A049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C353D1-82EB-5F83-8E84-B43B391843DB}"/>
              </a:ext>
            </a:extLst>
          </p:cNvPr>
          <p:cNvSpPr txBox="1">
            <a:spLocks noGrp="1"/>
          </p:cNvSpPr>
          <p:nvPr>
            <p:ph type="sldNum" sz="quarter" idx="8"/>
          </p:nvPr>
        </p:nvSpPr>
        <p:spPr/>
        <p:txBody>
          <a:bodyPr/>
          <a:lstStyle>
            <a:lvl1pPr>
              <a:defRPr/>
            </a:lvl1pPr>
          </a:lstStyle>
          <a:p>
            <a:pPr lvl="0"/>
            <a:fld id="{DB5789C7-8BD7-4585-8945-8D9F426C9A73}" type="slidenum">
              <a:t>‹#›</a:t>
            </a:fld>
            <a:endParaRPr lang="en-GB"/>
          </a:p>
        </p:txBody>
      </p:sp>
    </p:spTree>
    <p:extLst>
      <p:ext uri="{BB962C8B-B14F-4D97-AF65-F5344CB8AC3E}">
        <p14:creationId xmlns:p14="http://schemas.microsoft.com/office/powerpoint/2010/main" val="106483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00BF-DDD1-F5DB-F575-A15597CF70B6}"/>
              </a:ext>
            </a:extLst>
          </p:cNvPr>
          <p:cNvSpPr txBox="1">
            <a:spLocks noGrp="1"/>
          </p:cNvSpPr>
          <p:nvPr>
            <p:ph type="title"/>
          </p:nvPr>
        </p:nvSpPr>
        <p:spPr>
          <a:xfrm>
            <a:off x="1041428" y="1425577"/>
            <a:ext cx="4876385" cy="4989515"/>
          </a:xfrm>
        </p:spPr>
        <p:txBody>
          <a:bodyPr anchor="b"/>
          <a:lstStyle>
            <a:lvl1pPr>
              <a:defRPr sz="3968"/>
            </a:lvl1pPr>
          </a:lstStyle>
          <a:p>
            <a:pPr lvl="0"/>
            <a:r>
              <a:rPr lang="en-US"/>
              <a:t>Click to edit Master title style</a:t>
            </a:r>
          </a:p>
        </p:txBody>
      </p:sp>
      <p:sp>
        <p:nvSpPr>
          <p:cNvPr id="3" name="Picture Placeholder 2">
            <a:extLst>
              <a:ext uri="{FF2B5EF4-FFF2-40B4-BE49-F238E27FC236}">
                <a16:creationId xmlns:a16="http://schemas.microsoft.com/office/drawing/2014/main" id="{F647E575-3A63-F41D-1F27-DD904C246A98}"/>
              </a:ext>
            </a:extLst>
          </p:cNvPr>
          <p:cNvSpPr txBox="1">
            <a:spLocks noGrp="1"/>
          </p:cNvSpPr>
          <p:nvPr>
            <p:ph type="pic" idx="1"/>
          </p:nvPr>
        </p:nvSpPr>
        <p:spPr>
          <a:xfrm>
            <a:off x="6427692" y="3078848"/>
            <a:ext cx="7654168" cy="15196230"/>
          </a:xfrm>
        </p:spPr>
        <p:txBody>
          <a:bodyPr/>
          <a:lstStyle>
            <a:lvl1pPr marL="0" indent="0">
              <a:buNone/>
              <a:defRPr/>
            </a:lvl1pPr>
          </a:lstStyle>
          <a:p>
            <a:pPr lvl="0"/>
            <a:r>
              <a:rPr lang="en-US"/>
              <a:t>Click icon to add picture</a:t>
            </a:r>
          </a:p>
        </p:txBody>
      </p:sp>
      <p:sp>
        <p:nvSpPr>
          <p:cNvPr id="4" name="Text Placeholder 3">
            <a:extLst>
              <a:ext uri="{FF2B5EF4-FFF2-40B4-BE49-F238E27FC236}">
                <a16:creationId xmlns:a16="http://schemas.microsoft.com/office/drawing/2014/main" id="{DA4D08F1-4B71-D545-AF26-BD3062DC8D71}"/>
              </a:ext>
            </a:extLst>
          </p:cNvPr>
          <p:cNvSpPr txBox="1">
            <a:spLocks noGrp="1"/>
          </p:cNvSpPr>
          <p:nvPr>
            <p:ph type="body" idx="2"/>
          </p:nvPr>
        </p:nvSpPr>
        <p:spPr>
          <a:xfrm>
            <a:off x="1388918" y="6415092"/>
            <a:ext cx="4528895" cy="11884740"/>
          </a:xfrm>
        </p:spPr>
        <p:txBody>
          <a:bodyPr/>
          <a:lstStyle>
            <a:lvl1pPr marL="0" indent="0">
              <a:buNone/>
              <a:defRPr sz="2315"/>
            </a:lvl1pPr>
          </a:lstStyle>
          <a:p>
            <a:pPr lvl="0"/>
            <a:r>
              <a:rPr lang="en-US"/>
              <a:t>Click to edit Master text styles</a:t>
            </a:r>
          </a:p>
        </p:txBody>
      </p:sp>
      <p:sp>
        <p:nvSpPr>
          <p:cNvPr id="5" name="Date Placeholder 4">
            <a:extLst>
              <a:ext uri="{FF2B5EF4-FFF2-40B4-BE49-F238E27FC236}">
                <a16:creationId xmlns:a16="http://schemas.microsoft.com/office/drawing/2014/main" id="{2A6052E5-EC44-A77F-50B9-A67DA3726F2C}"/>
              </a:ext>
            </a:extLst>
          </p:cNvPr>
          <p:cNvSpPr txBox="1">
            <a:spLocks noGrp="1"/>
          </p:cNvSpPr>
          <p:nvPr>
            <p:ph type="dt" sz="half" idx="7"/>
          </p:nvPr>
        </p:nvSpPr>
        <p:spPr/>
        <p:txBody>
          <a:bodyPr/>
          <a:lstStyle>
            <a:lvl1pPr>
              <a:defRPr/>
            </a:lvl1pPr>
          </a:lstStyle>
          <a:p>
            <a:pPr lvl="0"/>
            <a:fld id="{00AD87A5-2860-46F3-8398-7F88C7DB7759}" type="datetime1">
              <a:rPr lang="en-GB"/>
              <a:pPr lvl="0"/>
              <a:t>05/05/2022</a:t>
            </a:fld>
            <a:endParaRPr lang="en-GB"/>
          </a:p>
        </p:txBody>
      </p:sp>
      <p:sp>
        <p:nvSpPr>
          <p:cNvPr id="6" name="Footer Placeholder 5">
            <a:extLst>
              <a:ext uri="{FF2B5EF4-FFF2-40B4-BE49-F238E27FC236}">
                <a16:creationId xmlns:a16="http://schemas.microsoft.com/office/drawing/2014/main" id="{D0C74A9C-17FC-17B9-5EE2-2118545F4E6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5B68E94D-CC60-C97B-15BA-03BFDA94BCB6}"/>
              </a:ext>
            </a:extLst>
          </p:cNvPr>
          <p:cNvSpPr txBox="1">
            <a:spLocks noGrp="1"/>
          </p:cNvSpPr>
          <p:nvPr>
            <p:ph type="sldNum" sz="quarter" idx="8"/>
          </p:nvPr>
        </p:nvSpPr>
        <p:spPr/>
        <p:txBody>
          <a:bodyPr/>
          <a:lstStyle>
            <a:lvl1pPr>
              <a:defRPr/>
            </a:lvl1pPr>
          </a:lstStyle>
          <a:p>
            <a:pPr lvl="0"/>
            <a:fld id="{FEEE7A34-3F5F-4CBB-884A-AC7F0FC9B16F}" type="slidenum">
              <a:t>‹#›</a:t>
            </a:fld>
            <a:endParaRPr lang="en-GB"/>
          </a:p>
        </p:txBody>
      </p:sp>
    </p:spTree>
    <p:extLst>
      <p:ext uri="{BB962C8B-B14F-4D97-AF65-F5344CB8AC3E}">
        <p14:creationId xmlns:p14="http://schemas.microsoft.com/office/powerpoint/2010/main" val="104418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75B00-9F5B-37BA-B8A9-9076D4467E25}"/>
              </a:ext>
            </a:extLst>
          </p:cNvPr>
          <p:cNvSpPr txBox="1">
            <a:spLocks noGrp="1"/>
          </p:cNvSpPr>
          <p:nvPr>
            <p:ph type="title"/>
          </p:nvPr>
        </p:nvSpPr>
        <p:spPr>
          <a:xfrm>
            <a:off x="1039453" y="1138482"/>
            <a:ext cx="13040441" cy="413317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28DB6EE5-E1BA-FFAD-9E3E-F1E7DC8181E9}"/>
              </a:ext>
            </a:extLst>
          </p:cNvPr>
          <p:cNvSpPr txBox="1">
            <a:spLocks noGrp="1"/>
          </p:cNvSpPr>
          <p:nvPr>
            <p:ph type="body" idx="1"/>
          </p:nvPr>
        </p:nvSpPr>
        <p:spPr>
          <a:xfrm>
            <a:off x="1388918" y="5692396"/>
            <a:ext cx="12690975" cy="13567711"/>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BDCAD-4F90-726A-15BE-1793162D1370}"/>
              </a:ext>
            </a:extLst>
          </p:cNvPr>
          <p:cNvSpPr txBox="1">
            <a:spLocks noGrp="1"/>
          </p:cNvSpPr>
          <p:nvPr>
            <p:ph type="dt" sz="half" idx="2"/>
          </p:nvPr>
        </p:nvSpPr>
        <p:spPr>
          <a:xfrm>
            <a:off x="1039453" y="19819455"/>
            <a:ext cx="3401851" cy="1138482"/>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GB" sz="1488" b="0" i="0" u="none" strike="noStrike" kern="1200" cap="none" spc="0" baseline="0">
                <a:solidFill>
                  <a:srgbClr val="000000"/>
                </a:solidFill>
                <a:uFillTx/>
                <a:latin typeface="Corbel"/>
              </a:defRPr>
            </a:lvl1pPr>
          </a:lstStyle>
          <a:p>
            <a:pPr lvl="0"/>
            <a:fld id="{B2649BA7-A5C8-41CD-8794-4B7F6DACFA73}" type="datetime1">
              <a:rPr lang="en-GB"/>
              <a:pPr lvl="0"/>
              <a:t>05/05/2022</a:t>
            </a:fld>
            <a:endParaRPr lang="en-GB"/>
          </a:p>
        </p:txBody>
      </p:sp>
      <p:sp>
        <p:nvSpPr>
          <p:cNvPr id="5" name="Footer Placeholder 4">
            <a:extLst>
              <a:ext uri="{FF2B5EF4-FFF2-40B4-BE49-F238E27FC236}">
                <a16:creationId xmlns:a16="http://schemas.microsoft.com/office/drawing/2014/main" id="{6A740EF7-B7AF-1E8C-8467-70AC65862122}"/>
              </a:ext>
            </a:extLst>
          </p:cNvPr>
          <p:cNvSpPr txBox="1">
            <a:spLocks noGrp="1"/>
          </p:cNvSpPr>
          <p:nvPr>
            <p:ph type="ftr" sz="quarter" idx="3"/>
          </p:nvPr>
        </p:nvSpPr>
        <p:spPr>
          <a:xfrm>
            <a:off x="5008287" y="19819455"/>
            <a:ext cx="5102781" cy="1138482"/>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GB" sz="1488" b="0" i="0" u="none" strike="noStrike" kern="1200" cap="none" spc="0" baseline="0">
                <a:solidFill>
                  <a:srgbClr val="000000"/>
                </a:solidFill>
                <a:uFillTx/>
                <a:latin typeface="Corbel"/>
              </a:defRPr>
            </a:lvl1pPr>
          </a:lstStyle>
          <a:p>
            <a:pPr lvl="0"/>
            <a:endParaRPr lang="en-GB"/>
          </a:p>
        </p:txBody>
      </p:sp>
      <p:sp>
        <p:nvSpPr>
          <p:cNvPr id="6" name="Slide Number Placeholder 5">
            <a:extLst>
              <a:ext uri="{FF2B5EF4-FFF2-40B4-BE49-F238E27FC236}">
                <a16:creationId xmlns:a16="http://schemas.microsoft.com/office/drawing/2014/main" id="{47CCBA6F-6B58-78E7-A806-BAED4341C475}"/>
              </a:ext>
            </a:extLst>
          </p:cNvPr>
          <p:cNvSpPr txBox="1">
            <a:spLocks noGrp="1"/>
          </p:cNvSpPr>
          <p:nvPr>
            <p:ph type="sldNum" sz="quarter" idx="4"/>
          </p:nvPr>
        </p:nvSpPr>
        <p:spPr>
          <a:xfrm>
            <a:off x="10678043" y="19819455"/>
            <a:ext cx="3401851" cy="1138482"/>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GB" sz="1488" b="0" i="0" u="none" strike="noStrike" kern="1200" cap="none" spc="0" baseline="0">
                <a:solidFill>
                  <a:srgbClr val="000000"/>
                </a:solidFill>
                <a:uFillTx/>
                <a:latin typeface="Corbel"/>
              </a:defRPr>
            </a:lvl1pPr>
          </a:lstStyle>
          <a:p>
            <a:pPr lvl="0"/>
            <a:fld id="{A544A1A9-E762-481E-AE52-38ADF99FBEF8}"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1133965" rtl="0" fontAlgn="auto" hangingPunct="1">
        <a:lnSpc>
          <a:spcPct val="90000"/>
        </a:lnSpc>
        <a:spcBef>
          <a:spcPts val="0"/>
        </a:spcBef>
        <a:spcAft>
          <a:spcPts val="0"/>
        </a:spcAft>
        <a:buNone/>
        <a:tabLst/>
        <a:defRPr lang="en-US" sz="7275" b="0" i="0" u="none" strike="noStrike" kern="1200" cap="none" spc="0" baseline="0">
          <a:solidFill>
            <a:srgbClr val="000000"/>
          </a:solidFill>
          <a:uFillTx/>
          <a:latin typeface="Corbel"/>
        </a:defRPr>
      </a:lvl1pPr>
    </p:titleStyle>
    <p:bodyStyle>
      <a:lvl1pPr marL="283491" marR="0" lvl="0" indent="-283491" algn="l" defTabSz="1133965" rtl="0" fontAlgn="auto" hangingPunct="1">
        <a:lnSpc>
          <a:spcPct val="90000"/>
        </a:lnSpc>
        <a:spcBef>
          <a:spcPts val="1240"/>
        </a:spcBef>
        <a:spcAft>
          <a:spcPts val="0"/>
        </a:spcAft>
        <a:buSzPct val="100000"/>
        <a:buFont typeface="Arial" pitchFamily="34"/>
        <a:buChar char="•"/>
        <a:tabLst/>
        <a:defRPr lang="en-US" sz="3968" b="0" i="0" u="none" strike="noStrike" kern="1200" cap="none" spc="0" baseline="0">
          <a:solidFill>
            <a:srgbClr val="000000"/>
          </a:solidFill>
          <a:uFillTx/>
          <a:latin typeface="Corbel"/>
        </a:defRPr>
      </a:lvl1pPr>
      <a:lvl2pPr marL="850474" marR="0" lvl="1" indent="-283491" algn="l" defTabSz="1133965" rtl="0" fontAlgn="auto" hangingPunct="1">
        <a:lnSpc>
          <a:spcPct val="90000"/>
        </a:lnSpc>
        <a:spcBef>
          <a:spcPts val="620"/>
        </a:spcBef>
        <a:spcAft>
          <a:spcPts val="0"/>
        </a:spcAft>
        <a:buSzPct val="100000"/>
        <a:buFont typeface="Arial" pitchFamily="34"/>
        <a:buChar char="•"/>
        <a:tabLst/>
        <a:defRPr lang="en-US" sz="3307" b="0" i="0" u="none" strike="noStrike" kern="1200" cap="none" spc="0" baseline="0">
          <a:solidFill>
            <a:srgbClr val="000000"/>
          </a:solidFill>
          <a:uFillTx/>
          <a:latin typeface="Corbel"/>
        </a:defRPr>
      </a:lvl2pPr>
      <a:lvl3pPr marL="1417466" marR="0" lvl="2" indent="-283491" algn="l" defTabSz="1133965" rtl="0" fontAlgn="auto" hangingPunct="1">
        <a:lnSpc>
          <a:spcPct val="90000"/>
        </a:lnSpc>
        <a:spcBef>
          <a:spcPts val="620"/>
        </a:spcBef>
        <a:spcAft>
          <a:spcPts val="0"/>
        </a:spcAft>
        <a:buSzPct val="100000"/>
        <a:buFont typeface="Arial" pitchFamily="34"/>
        <a:buChar char="•"/>
        <a:tabLst/>
        <a:defRPr lang="en-US" sz="2646" b="0" i="0" u="none" strike="noStrike" kern="1200" cap="none" spc="0" baseline="0">
          <a:solidFill>
            <a:srgbClr val="000000"/>
          </a:solidFill>
          <a:uFillTx/>
          <a:latin typeface="Corbel"/>
        </a:defRPr>
      </a:lvl3pPr>
      <a:lvl4pPr marL="1984449" marR="0" lvl="3" indent="-283491" algn="l" defTabSz="1133965" rtl="0" fontAlgn="auto" hangingPunct="1">
        <a:lnSpc>
          <a:spcPct val="90000"/>
        </a:lnSpc>
        <a:spcBef>
          <a:spcPts val="620"/>
        </a:spcBef>
        <a:spcAft>
          <a:spcPts val="0"/>
        </a:spcAft>
        <a:buSzPct val="100000"/>
        <a:buFont typeface="Arial" pitchFamily="34"/>
        <a:buChar char="•"/>
        <a:tabLst/>
        <a:defRPr lang="en-US" sz="2315" b="0" i="0" u="none" strike="noStrike" kern="1200" cap="none" spc="0" baseline="0">
          <a:solidFill>
            <a:srgbClr val="000000"/>
          </a:solidFill>
          <a:uFillTx/>
          <a:latin typeface="Corbel"/>
        </a:defRPr>
      </a:lvl4pPr>
      <a:lvl5pPr marL="2551432" marR="0" lvl="4" indent="-283491" algn="l" defTabSz="1133965" rtl="0" fontAlgn="auto" hangingPunct="1">
        <a:lnSpc>
          <a:spcPct val="90000"/>
        </a:lnSpc>
        <a:spcBef>
          <a:spcPts val="620"/>
        </a:spcBef>
        <a:spcAft>
          <a:spcPts val="0"/>
        </a:spcAft>
        <a:buSzPct val="100000"/>
        <a:buFont typeface="Arial" pitchFamily="34"/>
        <a:buChar char="•"/>
        <a:tabLst/>
        <a:defRPr lang="en-US" sz="2315" b="0" i="0" u="none" strike="noStrike" kern="1200" cap="none" spc="0" baseline="0">
          <a:solidFill>
            <a:srgbClr val="000000"/>
          </a:solidFill>
          <a:uFillTx/>
          <a:latin typeface="Corbe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4B4F1CE-0D61-2B79-CDA3-5815A94AAF71}"/>
              </a:ext>
            </a:extLst>
          </p:cNvPr>
          <p:cNvSpPr txBox="1"/>
          <p:nvPr/>
        </p:nvSpPr>
        <p:spPr>
          <a:xfrm>
            <a:off x="-1677722" y="-75538"/>
            <a:ext cx="18905247" cy="1447001"/>
          </a:xfrm>
          <a:prstGeom prst="rect">
            <a:avLst/>
          </a:prstGeom>
          <a:noFill/>
          <a:ln cap="flat">
            <a:noFill/>
          </a:ln>
        </p:spPr>
        <p:txBody>
          <a:bodyPr vert="horz" wrap="square" lIns="91440" tIns="45720" rIns="91440" bIns="45720" anchor="t" anchorCtr="1" compatLnSpc="1">
            <a:spAutoFit/>
          </a:bodyPr>
          <a:lstStyle/>
          <a:p>
            <a:pPr marL="0" marR="0" lvl="0" indent="0" algn="l"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8803" b="0" i="0" u="none" strike="noStrike" kern="0" cap="none" spc="0" baseline="0">
                <a:solidFill>
                  <a:srgbClr val="FFFFFF"/>
                </a:solidFill>
                <a:uFillTx/>
                <a:latin typeface="Century Gothic"/>
              </a:rPr>
              <a:t>Secure Chat Server</a:t>
            </a:r>
          </a:p>
        </p:txBody>
      </p:sp>
      <p:pic>
        <p:nvPicPr>
          <p:cNvPr id="3" name="Picture 5" descr="logo">
            <a:extLst>
              <a:ext uri="{FF2B5EF4-FFF2-40B4-BE49-F238E27FC236}">
                <a16:creationId xmlns:a16="http://schemas.microsoft.com/office/drawing/2014/main" id="{02C6BA0C-B95D-3DDB-377A-CE362DC28E9F}"/>
              </a:ext>
            </a:extLst>
          </p:cNvPr>
          <p:cNvPicPr>
            <a:picLocks noChangeAspect="1"/>
          </p:cNvPicPr>
          <p:nvPr/>
        </p:nvPicPr>
        <p:blipFill>
          <a:blip r:embed="rId3"/>
          <a:srcRect/>
          <a:stretch>
            <a:fillRect/>
          </a:stretch>
        </p:blipFill>
        <p:spPr>
          <a:xfrm>
            <a:off x="0" y="-11494"/>
            <a:ext cx="1803123" cy="1860365"/>
          </a:xfrm>
          <a:prstGeom prst="rect">
            <a:avLst/>
          </a:prstGeom>
          <a:noFill/>
          <a:ln cap="flat">
            <a:noFill/>
          </a:ln>
        </p:spPr>
      </p:pic>
      <p:grpSp>
        <p:nvGrpSpPr>
          <p:cNvPr id="4" name="Group 75">
            <a:extLst>
              <a:ext uri="{FF2B5EF4-FFF2-40B4-BE49-F238E27FC236}">
                <a16:creationId xmlns:a16="http://schemas.microsoft.com/office/drawing/2014/main" id="{F8029889-A61D-5482-BADE-8EB1988D56F4}"/>
              </a:ext>
            </a:extLst>
          </p:cNvPr>
          <p:cNvGrpSpPr/>
          <p:nvPr/>
        </p:nvGrpSpPr>
        <p:grpSpPr>
          <a:xfrm>
            <a:off x="109828" y="1964524"/>
            <a:ext cx="14818629" cy="1685897"/>
            <a:chOff x="109828" y="1964524"/>
            <a:chExt cx="14818629" cy="1685897"/>
          </a:xfrm>
        </p:grpSpPr>
        <p:sp>
          <p:nvSpPr>
            <p:cNvPr id="5" name="Rectangle 4">
              <a:extLst>
                <a:ext uri="{FF2B5EF4-FFF2-40B4-BE49-F238E27FC236}">
                  <a16:creationId xmlns:a16="http://schemas.microsoft.com/office/drawing/2014/main" id="{DED6B768-584B-B500-8C9C-8E30884B7CEE}"/>
                </a:ext>
              </a:extLst>
            </p:cNvPr>
            <p:cNvSpPr/>
            <p:nvPr/>
          </p:nvSpPr>
          <p:spPr>
            <a:xfrm>
              <a:off x="138860" y="1964524"/>
              <a:ext cx="14789597" cy="1685897"/>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6" name="TextBox 43">
              <a:extLst>
                <a:ext uri="{FF2B5EF4-FFF2-40B4-BE49-F238E27FC236}">
                  <a16:creationId xmlns:a16="http://schemas.microsoft.com/office/drawing/2014/main" id="{C424F3B8-F5CA-DB9A-6587-AD7DDA88882B}"/>
                </a:ext>
              </a:extLst>
            </p:cNvPr>
            <p:cNvSpPr txBox="1"/>
            <p:nvPr/>
          </p:nvSpPr>
          <p:spPr>
            <a:xfrm>
              <a:off x="138860" y="1979319"/>
              <a:ext cx="14789597"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Introduction</a:t>
              </a:r>
              <a:endParaRPr lang="en-GB" sz="1800" b="0" i="0" u="sng" strike="noStrike" kern="1200" cap="none" spc="0" baseline="0" dirty="0">
                <a:solidFill>
                  <a:srgbClr val="FFFFFF"/>
                </a:solidFill>
                <a:uFillTx/>
                <a:latin typeface="Corbel"/>
              </a:endParaRPr>
            </a:p>
          </p:txBody>
        </p:sp>
        <p:sp>
          <p:nvSpPr>
            <p:cNvPr id="7" name="TextBox 44">
              <a:extLst>
                <a:ext uri="{FF2B5EF4-FFF2-40B4-BE49-F238E27FC236}">
                  <a16:creationId xmlns:a16="http://schemas.microsoft.com/office/drawing/2014/main" id="{67C77D89-4BAC-2E45-3AF8-958288510340}"/>
                </a:ext>
              </a:extLst>
            </p:cNvPr>
            <p:cNvSpPr txBox="1"/>
            <p:nvPr/>
          </p:nvSpPr>
          <p:spPr>
            <a:xfrm>
              <a:off x="109828" y="2402457"/>
              <a:ext cx="14789597" cy="1077218"/>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This project researches and determines the feasibility of developing a secure chat server using C# and related industry standard protocols. For the success of this project research is required into 3 primary fields of both secure programming and network security, these being attack vectors, encryption and general industry tools; using these researched topics this project is able to develop a solution for a secure chat server. The success of this project this weighted against the included features, user feedback, and testing of critical systems.</a:t>
              </a:r>
            </a:p>
          </p:txBody>
        </p:sp>
      </p:grpSp>
      <p:sp>
        <p:nvSpPr>
          <p:cNvPr id="9" name="Rectangle 4">
            <a:extLst>
              <a:ext uri="{FF2B5EF4-FFF2-40B4-BE49-F238E27FC236}">
                <a16:creationId xmlns:a16="http://schemas.microsoft.com/office/drawing/2014/main" id="{A880EAF9-10CA-4EEA-BE58-0BC1B8B72F56}"/>
              </a:ext>
            </a:extLst>
          </p:cNvPr>
          <p:cNvSpPr/>
          <p:nvPr/>
        </p:nvSpPr>
        <p:spPr>
          <a:xfrm>
            <a:off x="7581010" y="11384667"/>
            <a:ext cx="7352388" cy="4043930"/>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10" name="TextBox 56">
            <a:extLst>
              <a:ext uri="{FF2B5EF4-FFF2-40B4-BE49-F238E27FC236}">
                <a16:creationId xmlns:a16="http://schemas.microsoft.com/office/drawing/2014/main" id="{1D0F65DE-D926-98A1-2261-1D163704D3F0}"/>
              </a:ext>
            </a:extLst>
          </p:cNvPr>
          <p:cNvSpPr txBox="1"/>
          <p:nvPr/>
        </p:nvSpPr>
        <p:spPr>
          <a:xfrm>
            <a:off x="7614395" y="11350097"/>
            <a:ext cx="7333149"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Results</a:t>
            </a:r>
            <a:endParaRPr lang="en-GB" sz="1800" b="0" i="0" u="sng" strike="noStrike" kern="1200" cap="none" spc="0" baseline="0" dirty="0">
              <a:solidFill>
                <a:srgbClr val="FFFFFF"/>
              </a:solidFill>
              <a:uFillTx/>
              <a:latin typeface="Corbel"/>
            </a:endParaRPr>
          </a:p>
        </p:txBody>
      </p:sp>
      <p:sp>
        <p:nvSpPr>
          <p:cNvPr id="13" name="Rectangle 4">
            <a:extLst>
              <a:ext uri="{FF2B5EF4-FFF2-40B4-BE49-F238E27FC236}">
                <a16:creationId xmlns:a16="http://schemas.microsoft.com/office/drawing/2014/main" id="{24D1D54F-FEF8-16DE-9372-508291C853C8}"/>
              </a:ext>
            </a:extLst>
          </p:cNvPr>
          <p:cNvSpPr/>
          <p:nvPr/>
        </p:nvSpPr>
        <p:spPr>
          <a:xfrm>
            <a:off x="131507" y="3740379"/>
            <a:ext cx="7344616" cy="1496736"/>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14" name="TextBox 53">
            <a:extLst>
              <a:ext uri="{FF2B5EF4-FFF2-40B4-BE49-F238E27FC236}">
                <a16:creationId xmlns:a16="http://schemas.microsoft.com/office/drawing/2014/main" id="{B71EBE9A-462F-0703-1488-1108DF393F57}"/>
              </a:ext>
            </a:extLst>
          </p:cNvPr>
          <p:cNvSpPr txBox="1"/>
          <p:nvPr/>
        </p:nvSpPr>
        <p:spPr>
          <a:xfrm>
            <a:off x="102376" y="3726369"/>
            <a:ext cx="7344616"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Objectives</a:t>
            </a:r>
            <a:endParaRPr lang="en-GB" sz="1800" b="0" i="0" u="sng" strike="noStrike" kern="1200" cap="none" spc="0" baseline="0" dirty="0">
              <a:solidFill>
                <a:srgbClr val="FFFFFF"/>
              </a:solidFill>
              <a:uFillTx/>
              <a:latin typeface="Corbel"/>
            </a:endParaRPr>
          </a:p>
        </p:txBody>
      </p:sp>
      <p:sp>
        <p:nvSpPr>
          <p:cNvPr id="15" name="TextBox 58">
            <a:extLst>
              <a:ext uri="{FF2B5EF4-FFF2-40B4-BE49-F238E27FC236}">
                <a16:creationId xmlns:a16="http://schemas.microsoft.com/office/drawing/2014/main" id="{7FB03A17-A8E1-F063-814E-ABC8B0086A08}"/>
              </a:ext>
            </a:extLst>
          </p:cNvPr>
          <p:cNvSpPr txBox="1"/>
          <p:nvPr/>
        </p:nvSpPr>
        <p:spPr>
          <a:xfrm>
            <a:off x="118661" y="4197815"/>
            <a:ext cx="7356228" cy="1077218"/>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This project had 5 primary goals; 3 research topics into threats and mitigations, encryption methodologies, and general industry standard tools and processes. 1 development objective to implement research into a secure chat server this also includes the prototyping stages. Final objective to evaluation and assess the project. </a:t>
            </a:r>
          </a:p>
        </p:txBody>
      </p:sp>
      <p:sp>
        <p:nvSpPr>
          <p:cNvPr id="16" name="Rectangle 4">
            <a:extLst>
              <a:ext uri="{FF2B5EF4-FFF2-40B4-BE49-F238E27FC236}">
                <a16:creationId xmlns:a16="http://schemas.microsoft.com/office/drawing/2014/main" id="{6AA34808-EA68-7B47-5C25-4067720A81CD}"/>
              </a:ext>
            </a:extLst>
          </p:cNvPr>
          <p:cNvSpPr/>
          <p:nvPr/>
        </p:nvSpPr>
        <p:spPr>
          <a:xfrm>
            <a:off x="135189" y="5321205"/>
            <a:ext cx="7344616" cy="2094551"/>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17" name="TextBox 60">
            <a:extLst>
              <a:ext uri="{FF2B5EF4-FFF2-40B4-BE49-F238E27FC236}">
                <a16:creationId xmlns:a16="http://schemas.microsoft.com/office/drawing/2014/main" id="{EFAECD2F-7B7C-02D2-CB52-6EBAF1632AA8}"/>
              </a:ext>
            </a:extLst>
          </p:cNvPr>
          <p:cNvSpPr txBox="1"/>
          <p:nvPr/>
        </p:nvSpPr>
        <p:spPr>
          <a:xfrm>
            <a:off x="245357" y="5217738"/>
            <a:ext cx="7344616"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Project planning and management</a:t>
            </a:r>
            <a:endParaRPr lang="en-GB" sz="1800" b="0" i="0" u="sng" strike="noStrike" kern="1200" cap="none" spc="0" baseline="0" dirty="0">
              <a:solidFill>
                <a:srgbClr val="FFFFFF"/>
              </a:solidFill>
              <a:uFillTx/>
              <a:latin typeface="Corbel"/>
            </a:endParaRPr>
          </a:p>
        </p:txBody>
      </p:sp>
      <p:sp>
        <p:nvSpPr>
          <p:cNvPr id="18" name="TextBox 61">
            <a:extLst>
              <a:ext uri="{FF2B5EF4-FFF2-40B4-BE49-F238E27FC236}">
                <a16:creationId xmlns:a16="http://schemas.microsoft.com/office/drawing/2014/main" id="{91842E33-2EB3-977D-ED2B-9C92D3F18922}"/>
              </a:ext>
            </a:extLst>
          </p:cNvPr>
          <p:cNvSpPr txBox="1"/>
          <p:nvPr/>
        </p:nvSpPr>
        <p:spPr>
          <a:xfrm>
            <a:off x="145531" y="5647325"/>
            <a:ext cx="7377407" cy="1077218"/>
          </a:xfrm>
          <a:prstGeom prst="rect">
            <a:avLst/>
          </a:prstGeom>
          <a:noFill/>
          <a:ln cap="flat">
            <a:noFill/>
          </a:ln>
        </p:spPr>
        <p:txBody>
          <a:bodyPr vert="horz" wrap="square" lIns="91440" tIns="45720" rIns="91440" bIns="45720" anchor="t" anchorCtr="0" compatLnSpc="1">
            <a:spAutoFit/>
          </a:bodyPr>
          <a:lstStyle/>
          <a:p>
            <a:pPr algn="just" defTabSz="457200">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3 primary deadlines were asserted for the completion of this project being sectioned into 3 milestones. Each milestone had a set of required activates that were required to be completed for the smooth progress of the project, to keep track of project planning and progress a Gantt Chart was employed.</a:t>
            </a:r>
          </a:p>
        </p:txBody>
      </p:sp>
      <p:sp>
        <p:nvSpPr>
          <p:cNvPr id="20" name="Rectangle 4">
            <a:extLst>
              <a:ext uri="{FF2B5EF4-FFF2-40B4-BE49-F238E27FC236}">
                <a16:creationId xmlns:a16="http://schemas.microsoft.com/office/drawing/2014/main" id="{323A89C1-40BD-7F1C-A639-EA6F07EFB153}"/>
              </a:ext>
            </a:extLst>
          </p:cNvPr>
          <p:cNvSpPr/>
          <p:nvPr/>
        </p:nvSpPr>
        <p:spPr>
          <a:xfrm>
            <a:off x="7585670" y="3741558"/>
            <a:ext cx="7344616" cy="7579282"/>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21" name="TextBox 55">
            <a:extLst>
              <a:ext uri="{FF2B5EF4-FFF2-40B4-BE49-F238E27FC236}">
                <a16:creationId xmlns:a16="http://schemas.microsoft.com/office/drawing/2014/main" id="{9C6FBAD6-B34A-795D-C53A-F315FC22B6E5}"/>
              </a:ext>
            </a:extLst>
          </p:cNvPr>
          <p:cNvSpPr txBox="1"/>
          <p:nvPr/>
        </p:nvSpPr>
        <p:spPr>
          <a:xfrm>
            <a:off x="7533659" y="3693436"/>
            <a:ext cx="7344616"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Prototyping and Implementation</a:t>
            </a:r>
            <a:endParaRPr lang="en-GB" sz="1800" b="0" i="0" u="sng" strike="noStrike" kern="1200" cap="none" spc="0" baseline="0" dirty="0">
              <a:solidFill>
                <a:srgbClr val="FFFFFF"/>
              </a:solidFill>
              <a:uFillTx/>
              <a:latin typeface="Corbel"/>
            </a:endParaRPr>
          </a:p>
        </p:txBody>
      </p:sp>
      <p:pic>
        <p:nvPicPr>
          <p:cNvPr id="22" name="Picture 69" descr="Timeline&#10;&#10;Description automatically generated">
            <a:extLst>
              <a:ext uri="{FF2B5EF4-FFF2-40B4-BE49-F238E27FC236}">
                <a16:creationId xmlns:a16="http://schemas.microsoft.com/office/drawing/2014/main" id="{5B8A254D-02DB-9B2C-3C73-0684E8D185C1}"/>
              </a:ext>
            </a:extLst>
          </p:cNvPr>
          <p:cNvPicPr>
            <a:picLocks noChangeAspect="1"/>
          </p:cNvPicPr>
          <p:nvPr/>
        </p:nvPicPr>
        <p:blipFill>
          <a:blip r:embed="rId4"/>
          <a:stretch>
            <a:fillRect/>
          </a:stretch>
        </p:blipFill>
        <p:spPr>
          <a:xfrm>
            <a:off x="7658735" y="9064277"/>
            <a:ext cx="6993386" cy="2160172"/>
          </a:xfrm>
          <a:prstGeom prst="rect">
            <a:avLst/>
          </a:prstGeom>
          <a:noFill/>
          <a:ln cap="flat">
            <a:noFill/>
          </a:ln>
        </p:spPr>
      </p:pic>
      <p:sp>
        <p:nvSpPr>
          <p:cNvPr id="23" name="TextBox 70">
            <a:extLst>
              <a:ext uri="{FF2B5EF4-FFF2-40B4-BE49-F238E27FC236}">
                <a16:creationId xmlns:a16="http://schemas.microsoft.com/office/drawing/2014/main" id="{FE258E90-10A9-0EE6-08C1-E8A87290E5B3}"/>
              </a:ext>
            </a:extLst>
          </p:cNvPr>
          <p:cNvSpPr txBox="1"/>
          <p:nvPr/>
        </p:nvSpPr>
        <p:spPr>
          <a:xfrm>
            <a:off x="13367571" y="10611223"/>
            <a:ext cx="1701798" cy="46166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0" i="1" u="none" strike="noStrike" kern="1200" cap="none" spc="0" baseline="0" dirty="0">
                <a:solidFill>
                  <a:srgbClr val="FFFFFF"/>
                </a:solidFill>
                <a:uFillTx/>
                <a:latin typeface="Corbel"/>
              </a:rPr>
              <a:t>Figure 2: Flowchart of user login system</a:t>
            </a:r>
          </a:p>
        </p:txBody>
      </p:sp>
      <p:sp>
        <p:nvSpPr>
          <p:cNvPr id="8" name="Rectangle 4">
            <a:extLst>
              <a:ext uri="{FF2B5EF4-FFF2-40B4-BE49-F238E27FC236}">
                <a16:creationId xmlns:a16="http://schemas.microsoft.com/office/drawing/2014/main" id="{CF3BB6B7-2CA7-C534-1BB0-5DC409B24221}"/>
              </a:ext>
            </a:extLst>
          </p:cNvPr>
          <p:cNvSpPr/>
          <p:nvPr/>
        </p:nvSpPr>
        <p:spPr>
          <a:xfrm>
            <a:off x="169167" y="17556092"/>
            <a:ext cx="5593715" cy="3756635"/>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24" name="TextBox 71">
            <a:extLst>
              <a:ext uri="{FF2B5EF4-FFF2-40B4-BE49-F238E27FC236}">
                <a16:creationId xmlns:a16="http://schemas.microsoft.com/office/drawing/2014/main" id="{FF843243-6513-4BD0-FA83-4A838048B94F}"/>
              </a:ext>
            </a:extLst>
          </p:cNvPr>
          <p:cNvSpPr txBox="1"/>
          <p:nvPr/>
        </p:nvSpPr>
        <p:spPr>
          <a:xfrm>
            <a:off x="164134" y="17481898"/>
            <a:ext cx="5608592" cy="369335"/>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sng" strike="noStrike" kern="1200" cap="none" spc="0" baseline="0" dirty="0">
                <a:solidFill>
                  <a:srgbClr val="FFFFFF"/>
                </a:solidFill>
                <a:uFillTx/>
                <a:latin typeface="Corbel"/>
              </a:rPr>
              <a:t>References</a:t>
            </a:r>
            <a:endParaRPr lang="en-GB" sz="1200" b="0" i="0" u="sng" strike="noStrike" kern="1200" cap="none" spc="0" baseline="0" dirty="0">
              <a:solidFill>
                <a:srgbClr val="FFFFFF"/>
              </a:solidFill>
              <a:uFillTx/>
              <a:latin typeface="Corbel"/>
            </a:endParaRPr>
          </a:p>
        </p:txBody>
      </p:sp>
      <p:sp>
        <p:nvSpPr>
          <p:cNvPr id="25" name="TextBox 72">
            <a:extLst>
              <a:ext uri="{FF2B5EF4-FFF2-40B4-BE49-F238E27FC236}">
                <a16:creationId xmlns:a16="http://schemas.microsoft.com/office/drawing/2014/main" id="{89E4581B-B681-970E-7EF3-9DD11A0C8073}"/>
              </a:ext>
            </a:extLst>
          </p:cNvPr>
          <p:cNvSpPr txBox="1"/>
          <p:nvPr/>
        </p:nvSpPr>
        <p:spPr>
          <a:xfrm>
            <a:off x="171858" y="17726796"/>
            <a:ext cx="5735467" cy="3631763"/>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FFFFFF"/>
                </a:solidFill>
                <a:uFillTx/>
                <a:latin typeface="Corbel"/>
              </a:rPr>
              <a:t>Bamiah, M. and Brohi, S., 2011. Seven Deadly Threats and vulnerabilities in Cloud Computing. INTERNATIONAL JOURNAL OF ADVANCED ENGINEERING SCIENCES AND TECHNOLOGIES, 9(1), pp.087-090.</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dirty="0">
              <a:solidFill>
                <a:srgbClr val="FFFFFF"/>
              </a:solidFill>
              <a:uFillTx/>
              <a:latin typeface="Corbel"/>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FFFFFF"/>
                </a:solidFill>
                <a:uFillTx/>
                <a:latin typeface="Corbel"/>
              </a:rPr>
              <a:t>Swinhoe, D., 2021. What is a man-in-the-middle attack? How MitM attacks work and how to prevent them. Available at: https://www.csoonline.com/article/3340117/what-is-a-man-in-the-middle-attack-how-mitm-attacks-work-and-how-to-prevent-them.html (Accessed 19 October 2021).</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dirty="0">
              <a:solidFill>
                <a:srgbClr val="FFFFFF"/>
              </a:solidFill>
              <a:uFillTx/>
              <a:latin typeface="Corbel"/>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FFFFFF"/>
                </a:solidFill>
                <a:uFillTx/>
                <a:latin typeface="Corbel"/>
              </a:rPr>
              <a:t>Information Commissioners Office. n.d. What types of encryptions are there? Available at: https://ico.org.uk/for-organisations/guide-to-data-protection/guide-to-the-general-data-protection-regulation-gdpr/encryption/what-types-of-encryption-are-there/ (Accessed 19 October 2021).</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dirty="0">
              <a:solidFill>
                <a:srgbClr val="FFFFFF"/>
              </a:solidFill>
              <a:uFillTx/>
              <a:latin typeface="Corbel"/>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FFFFFF"/>
                </a:solidFill>
                <a:uFillTx/>
                <a:latin typeface="Corbel"/>
              </a:rPr>
              <a:t>Simmons, G., 1979. Symmetric and Asymmetric Encryption. ACM Computing Surveys, 11(4), pp.305-330.</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dirty="0">
              <a:solidFill>
                <a:srgbClr val="FFFFFF"/>
              </a:solidFill>
              <a:latin typeface="Corbel"/>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FFFFFF"/>
                </a:solidFill>
                <a:uFillTx/>
                <a:latin typeface="Corbel"/>
              </a:rPr>
              <a:t>Smirnoff, P. and Turner, D., 2021. Symmetric Key Encryption - why, where and how it’s used in banking. Available at: https://www.cryptomathic.com/news-events/blog/symmetric-key-encryption-why-where-and-how-its-used-in-banking (Accessed 19 October 2021).</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dirty="0">
              <a:solidFill>
                <a:srgbClr val="FFFFFF"/>
              </a:solidFill>
              <a:latin typeface="Corbel"/>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FFFFFF"/>
                </a:solidFill>
                <a:uFillTx/>
                <a:latin typeface="Corbel"/>
              </a:rPr>
              <a:t>Anton, T., 2019. The need to manage both symmetric and asymmetric keys. [online] Cryptomathic.com. Available at: &lt;https://www.cryptomathic.com/news-events/blog/the-need-to-manage-both-symmetric-and-asymmetric-keys#:~:text=Typically%2C%20once%20a%20secure%20connection,is%20known%20as%20hybrid%20encryption.&gt; [Accessed 23 December 2021].</a:t>
            </a:r>
          </a:p>
        </p:txBody>
      </p:sp>
      <p:sp>
        <p:nvSpPr>
          <p:cNvPr id="26" name="Rectangle 4">
            <a:extLst>
              <a:ext uri="{FF2B5EF4-FFF2-40B4-BE49-F238E27FC236}">
                <a16:creationId xmlns:a16="http://schemas.microsoft.com/office/drawing/2014/main" id="{09E4167F-12EB-F842-6FE1-500FDF54E21D}"/>
              </a:ext>
            </a:extLst>
          </p:cNvPr>
          <p:cNvSpPr/>
          <p:nvPr/>
        </p:nvSpPr>
        <p:spPr>
          <a:xfrm>
            <a:off x="2453326" y="1204904"/>
            <a:ext cx="10420346" cy="570960"/>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27" name="TextBox 74">
            <a:extLst>
              <a:ext uri="{FF2B5EF4-FFF2-40B4-BE49-F238E27FC236}">
                <a16:creationId xmlns:a16="http://schemas.microsoft.com/office/drawing/2014/main" id="{87CD64D9-27A6-51F0-4E0A-F0CB33A6FBDB}"/>
              </a:ext>
            </a:extLst>
          </p:cNvPr>
          <p:cNvSpPr txBox="1"/>
          <p:nvPr/>
        </p:nvSpPr>
        <p:spPr>
          <a:xfrm>
            <a:off x="2443798" y="1277142"/>
            <a:ext cx="10429875" cy="369335"/>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FFFFFF"/>
                </a:solidFill>
                <a:uFillTx/>
                <a:latin typeface="Corbel"/>
              </a:rPr>
              <a:t>Jessica Clara Fealy - 18024092</a:t>
            </a:r>
          </a:p>
        </p:txBody>
      </p:sp>
      <p:sp>
        <p:nvSpPr>
          <p:cNvPr id="28" name="Rectangle 4">
            <a:extLst>
              <a:ext uri="{FF2B5EF4-FFF2-40B4-BE49-F238E27FC236}">
                <a16:creationId xmlns:a16="http://schemas.microsoft.com/office/drawing/2014/main" id="{28582DFD-DB38-18C0-9FAE-EB9D75644452}"/>
              </a:ext>
            </a:extLst>
          </p:cNvPr>
          <p:cNvSpPr/>
          <p:nvPr/>
        </p:nvSpPr>
        <p:spPr>
          <a:xfrm>
            <a:off x="145531" y="7482197"/>
            <a:ext cx="7344616" cy="7962609"/>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29" name="TextBox 54">
            <a:extLst>
              <a:ext uri="{FF2B5EF4-FFF2-40B4-BE49-F238E27FC236}">
                <a16:creationId xmlns:a16="http://schemas.microsoft.com/office/drawing/2014/main" id="{6AF80F3D-F2A8-20AF-38F4-9B8467762900}"/>
              </a:ext>
            </a:extLst>
          </p:cNvPr>
          <p:cNvSpPr txBox="1"/>
          <p:nvPr/>
        </p:nvSpPr>
        <p:spPr>
          <a:xfrm>
            <a:off x="150048" y="7450677"/>
            <a:ext cx="7344616"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Research</a:t>
            </a:r>
            <a:endParaRPr lang="en-GB" sz="1800" b="0" i="0" u="sng" strike="noStrike" kern="1200" cap="none" spc="0" baseline="0" dirty="0">
              <a:solidFill>
                <a:srgbClr val="FFFFFF"/>
              </a:solidFill>
              <a:uFillTx/>
              <a:latin typeface="Corbel"/>
            </a:endParaRPr>
          </a:p>
        </p:txBody>
      </p:sp>
      <p:sp>
        <p:nvSpPr>
          <p:cNvPr id="30" name="TextBox 64">
            <a:extLst>
              <a:ext uri="{FF2B5EF4-FFF2-40B4-BE49-F238E27FC236}">
                <a16:creationId xmlns:a16="http://schemas.microsoft.com/office/drawing/2014/main" id="{D78F42A8-9D96-B0C2-B011-BEE7776A0019}"/>
              </a:ext>
            </a:extLst>
          </p:cNvPr>
          <p:cNvSpPr txBox="1"/>
          <p:nvPr/>
        </p:nvSpPr>
        <p:spPr>
          <a:xfrm>
            <a:off x="7595794" y="5290960"/>
            <a:ext cx="7344616" cy="40011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Implementati0n</a:t>
            </a:r>
            <a:endParaRPr lang="en-GB" sz="1400" b="0" i="0" u="sng" strike="noStrike" kern="1200" cap="none" spc="0" baseline="0" dirty="0">
              <a:solidFill>
                <a:srgbClr val="FFFFFF"/>
              </a:solidFill>
              <a:uFillTx/>
              <a:latin typeface="Corbel"/>
            </a:endParaRPr>
          </a:p>
        </p:txBody>
      </p:sp>
      <p:sp>
        <p:nvSpPr>
          <p:cNvPr id="31" name="TextBox 65">
            <a:extLst>
              <a:ext uri="{FF2B5EF4-FFF2-40B4-BE49-F238E27FC236}">
                <a16:creationId xmlns:a16="http://schemas.microsoft.com/office/drawing/2014/main" id="{4214F000-64D9-129E-DB8F-B37C6B8DCE04}"/>
              </a:ext>
            </a:extLst>
          </p:cNvPr>
          <p:cNvSpPr txBox="1"/>
          <p:nvPr/>
        </p:nvSpPr>
        <p:spPr>
          <a:xfrm>
            <a:off x="170247" y="8126057"/>
            <a:ext cx="7323457" cy="1815882"/>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Two primary threats were discussed in the research sections of this project, these being account jacking and man in the middle attacks. </a:t>
            </a:r>
          </a:p>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Where account jacking relates to unauthorised access into an account via password theft or brute force attacks, with mitigation for this being to ensure only hash values are saved and a strict password policy </a:t>
            </a:r>
            <a:r>
              <a:rPr lang="en-GB" sz="1100" b="0" i="0" u="none" strike="noStrike" kern="1200" cap="none" spc="0" baseline="0" dirty="0">
                <a:solidFill>
                  <a:srgbClr val="FFFFFF"/>
                </a:solidFill>
                <a:uFillTx/>
                <a:latin typeface="Corbel"/>
              </a:rPr>
              <a:t>(Bamiah and Brohi, 2011)</a:t>
            </a:r>
            <a:r>
              <a:rPr lang="en-GB" sz="1600" b="0" i="0" u="none" strike="noStrike" kern="1200" cap="none" spc="0" baseline="0" dirty="0">
                <a:solidFill>
                  <a:srgbClr val="FFFFFF"/>
                </a:solidFill>
                <a:uFillTx/>
                <a:latin typeface="Corbel"/>
              </a:rPr>
              <a:t>. Man in the middle attacks relates to the security between client and server where data can be stolen in transit, mitigations for this to be using encrypted messages and SSL </a:t>
            </a:r>
            <a:r>
              <a:rPr lang="en-GB" sz="1100" b="0" i="0" u="none" strike="noStrike" kern="1200" cap="none" spc="0" baseline="0" dirty="0">
                <a:solidFill>
                  <a:srgbClr val="FFFFFF"/>
                </a:solidFill>
                <a:uFillTx/>
                <a:latin typeface="Corbel"/>
              </a:rPr>
              <a:t>(Swinhoe, D., 2021).</a:t>
            </a:r>
            <a:endParaRPr lang="en-GB" sz="1600" b="0" i="0" u="none" strike="noStrike" kern="1200" cap="none" spc="0" baseline="0" dirty="0">
              <a:solidFill>
                <a:srgbClr val="FFFFFF"/>
              </a:solidFill>
              <a:uFillTx/>
              <a:latin typeface="Corbel"/>
            </a:endParaRPr>
          </a:p>
        </p:txBody>
      </p:sp>
      <p:sp>
        <p:nvSpPr>
          <p:cNvPr id="32" name="TextBox 64">
            <a:extLst>
              <a:ext uri="{FF2B5EF4-FFF2-40B4-BE49-F238E27FC236}">
                <a16:creationId xmlns:a16="http://schemas.microsoft.com/office/drawing/2014/main" id="{2C3681D6-2A0F-FB76-07B2-9651195DD8E4}"/>
              </a:ext>
            </a:extLst>
          </p:cNvPr>
          <p:cNvSpPr txBox="1"/>
          <p:nvPr/>
        </p:nvSpPr>
        <p:spPr>
          <a:xfrm>
            <a:off x="135189" y="9870032"/>
            <a:ext cx="7344616" cy="40011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Cryptography </a:t>
            </a:r>
            <a:r>
              <a:rPr lang="en-GB" sz="2000" b="0" i="0" u="sng" strike="noStrike" kern="0" cap="none" spc="0" baseline="0" dirty="0">
                <a:solidFill>
                  <a:srgbClr val="FFFFFF"/>
                </a:solidFill>
                <a:uFillTx/>
                <a:latin typeface="Corbel"/>
              </a:rPr>
              <a:t>Methodology</a:t>
            </a:r>
            <a:r>
              <a:rPr lang="en-GB" sz="2000" b="0" i="0" u="sng" strike="noStrike" kern="1200" cap="none" spc="0" baseline="0" dirty="0">
                <a:solidFill>
                  <a:srgbClr val="FFFFFF"/>
                </a:solidFill>
                <a:uFillTx/>
                <a:latin typeface="Corbel"/>
              </a:rPr>
              <a:t> </a:t>
            </a:r>
            <a:endParaRPr lang="en-GB" sz="1400" b="0" i="0" u="sng" strike="noStrike" kern="1200" cap="none" spc="0" baseline="0" dirty="0">
              <a:solidFill>
                <a:srgbClr val="FFFFFF"/>
              </a:solidFill>
              <a:uFillTx/>
              <a:latin typeface="Corbel"/>
            </a:endParaRPr>
          </a:p>
        </p:txBody>
      </p:sp>
      <p:sp>
        <p:nvSpPr>
          <p:cNvPr id="33" name="TextBox 65">
            <a:extLst>
              <a:ext uri="{FF2B5EF4-FFF2-40B4-BE49-F238E27FC236}">
                <a16:creationId xmlns:a16="http://schemas.microsoft.com/office/drawing/2014/main" id="{44B0E9BF-95B9-2820-7124-B2F5B7A0A4CA}"/>
              </a:ext>
            </a:extLst>
          </p:cNvPr>
          <p:cNvSpPr txBox="1"/>
          <p:nvPr/>
        </p:nvSpPr>
        <p:spPr>
          <a:xfrm>
            <a:off x="141023" y="10236303"/>
            <a:ext cx="7323457" cy="2800767"/>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0" cap="none" spc="0" baseline="0" dirty="0">
                <a:solidFill>
                  <a:srgbClr val="FFFFFF"/>
                </a:solidFill>
                <a:uFillTx/>
                <a:latin typeface="Corbel"/>
              </a:rPr>
              <a:t>Research into the 2 different </a:t>
            </a:r>
            <a:r>
              <a:rPr lang="en-GB" sz="1600" b="0" i="0" u="none" strike="noStrike" kern="1200" cap="none" spc="0" baseline="0" dirty="0">
                <a:solidFill>
                  <a:srgbClr val="FFFFFF"/>
                </a:solidFill>
                <a:uFillTx/>
                <a:latin typeface="Corbel"/>
              </a:rPr>
              <a:t>methodologies</a:t>
            </a:r>
            <a:r>
              <a:rPr lang="en-GB" sz="1600" b="0" i="0" u="none" strike="noStrike" kern="0" cap="none" spc="0" baseline="0" dirty="0">
                <a:solidFill>
                  <a:srgbClr val="FFFFFF"/>
                </a:solidFill>
                <a:uFillTx/>
                <a:latin typeface="Corbel"/>
              </a:rPr>
              <a:t> in cryptography, these being symmetric and asymmetric </a:t>
            </a:r>
            <a:r>
              <a:rPr lang="en-GB" sz="1100" b="0" i="0" u="none" strike="noStrike" kern="0" cap="none" spc="0" baseline="0" dirty="0">
                <a:solidFill>
                  <a:srgbClr val="FFFFFF"/>
                </a:solidFill>
                <a:uFillTx/>
                <a:latin typeface="Corbel"/>
              </a:rPr>
              <a:t>(Information Commissioners Office, n.d.)</a:t>
            </a:r>
            <a:r>
              <a:rPr lang="en-GB" sz="1600" b="0" i="0" u="none" strike="noStrike" kern="0" cap="none" spc="0" baseline="0" dirty="0">
                <a:solidFill>
                  <a:srgbClr val="FFFFFF"/>
                </a:solidFill>
                <a:uFillTx/>
                <a:latin typeface="Corbel"/>
              </a:rPr>
              <a:t>. Where asymmetric uses a set of keys of keys known commonly as public and private keys; public keys can be freely shared and is used for the encryption of data, where private keys must be kept secured and are used for the decryption of data </a:t>
            </a:r>
            <a:r>
              <a:rPr lang="en-GB" sz="1100" b="0" i="0" u="none" strike="noStrike" kern="0" cap="none" spc="0" baseline="0" dirty="0">
                <a:solidFill>
                  <a:srgbClr val="FFFFFF"/>
                </a:solidFill>
                <a:uFillTx/>
                <a:latin typeface="Corbel"/>
              </a:rPr>
              <a:t>(Simmons, 1979). </a:t>
            </a:r>
            <a:r>
              <a:rPr lang="en-GB" sz="1600" b="0" i="0" u="none" strike="noStrike" kern="0" cap="none" spc="0" baseline="0" dirty="0">
                <a:solidFill>
                  <a:srgbClr val="FFFFFF"/>
                </a:solidFill>
                <a:uFillTx/>
                <a:latin typeface="Corbel"/>
              </a:rPr>
              <a:t>Symmetric uses a single key for both encryption and decryption operations </a:t>
            </a:r>
            <a:r>
              <a:rPr lang="en-GB" sz="1100" b="0" i="0" u="none" strike="noStrike" kern="0" cap="none" spc="0" baseline="0" dirty="0">
                <a:solidFill>
                  <a:srgbClr val="FFFFFF"/>
                </a:solidFill>
                <a:uFillTx/>
                <a:latin typeface="Corbel"/>
              </a:rPr>
              <a:t>(Smirnoff and Turner, 2019) </a:t>
            </a:r>
            <a:r>
              <a:rPr lang="en-GB" sz="1600" b="0" i="0" u="none" strike="noStrike" kern="0" cap="none" spc="0" baseline="0" dirty="0">
                <a:solidFill>
                  <a:srgbClr val="FFFFFF"/>
                </a:solidFill>
                <a:uFillTx/>
                <a:latin typeface="Corbel"/>
              </a:rPr>
              <a:t>, this methodology isn’t secure to be transmitted over open air. The solutions for this is a encryption handshake, where you use asymmetric to encrypt a symmetric key for transmission then decrypt the symmetric key. This allows both computers to know the symmetric key. RSA and AES were decided to be used in this project for asymmetric and symmetric </a:t>
            </a:r>
            <a:r>
              <a:rPr lang="en-GB" sz="1100" b="0" i="0" u="none" strike="noStrike" kern="0" cap="none" spc="0" baseline="0" dirty="0">
                <a:solidFill>
                  <a:srgbClr val="FFFFFF"/>
                </a:solidFill>
                <a:uFillTx/>
                <a:latin typeface="Corbel"/>
              </a:rPr>
              <a:t>(Anton, 2019). </a:t>
            </a:r>
            <a:endParaRPr lang="en-GB" sz="1600" b="0" i="0" u="none" strike="noStrike" kern="1200" cap="none" spc="0" baseline="0" dirty="0">
              <a:solidFill>
                <a:srgbClr val="FFFFFF"/>
              </a:solidFill>
              <a:uFillTx/>
              <a:latin typeface="Corbel"/>
            </a:endParaRPr>
          </a:p>
        </p:txBody>
      </p:sp>
      <p:sp>
        <p:nvSpPr>
          <p:cNvPr id="34" name="TextBox 64">
            <a:extLst>
              <a:ext uri="{FF2B5EF4-FFF2-40B4-BE49-F238E27FC236}">
                <a16:creationId xmlns:a16="http://schemas.microsoft.com/office/drawing/2014/main" id="{7EB7C658-5DC3-61D7-C199-65F77316CAA5}"/>
              </a:ext>
            </a:extLst>
          </p:cNvPr>
          <p:cNvSpPr txBox="1"/>
          <p:nvPr/>
        </p:nvSpPr>
        <p:spPr>
          <a:xfrm>
            <a:off x="168546" y="13831643"/>
            <a:ext cx="7358514" cy="40011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0" cap="none" spc="0" baseline="0" dirty="0">
                <a:solidFill>
                  <a:srgbClr val="FFFFFF"/>
                </a:solidFill>
                <a:uFillTx/>
                <a:latin typeface="Corbel"/>
              </a:rPr>
              <a:t>Industry technologies, libraries, and protocols </a:t>
            </a:r>
            <a:endParaRPr lang="en-GB" sz="1400" b="0" i="0" u="sng" strike="noStrike" kern="1200" cap="none" spc="0" baseline="0" dirty="0">
              <a:solidFill>
                <a:srgbClr val="FFFFFF"/>
              </a:solidFill>
              <a:uFillTx/>
              <a:latin typeface="Corbel"/>
            </a:endParaRPr>
          </a:p>
        </p:txBody>
      </p:sp>
      <p:sp>
        <p:nvSpPr>
          <p:cNvPr id="35" name="TextBox 65">
            <a:extLst>
              <a:ext uri="{FF2B5EF4-FFF2-40B4-BE49-F238E27FC236}">
                <a16:creationId xmlns:a16="http://schemas.microsoft.com/office/drawing/2014/main" id="{0D914C13-AB0B-EA63-012D-7106406503C9}"/>
              </a:ext>
            </a:extLst>
          </p:cNvPr>
          <p:cNvSpPr txBox="1"/>
          <p:nvPr/>
        </p:nvSpPr>
        <p:spPr>
          <a:xfrm>
            <a:off x="170247" y="14217585"/>
            <a:ext cx="4696889" cy="1077218"/>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Research discovered various technologies tha</a:t>
            </a:r>
            <a:r>
              <a:rPr lang="en-GB" sz="1600" b="0" i="0" u="none" strike="noStrike" kern="0" cap="none" spc="0" baseline="0" dirty="0">
                <a:solidFill>
                  <a:srgbClr val="FFFFFF"/>
                </a:solidFill>
                <a:uFillTx/>
                <a:latin typeface="Corbel"/>
              </a:rPr>
              <a:t>t should be implemented into the project; these include, SSL, MongoDB, Log4Net, input validation, hashing, and the complete authorisation system. </a:t>
            </a:r>
            <a:endParaRPr lang="en-GB" sz="1600" b="0" i="0" u="none" strike="noStrike" kern="1200" cap="none" spc="0" baseline="0" dirty="0">
              <a:solidFill>
                <a:srgbClr val="FFFFFF"/>
              </a:solidFill>
              <a:uFillTx/>
              <a:latin typeface="Corbel"/>
            </a:endParaRPr>
          </a:p>
        </p:txBody>
      </p:sp>
      <p:pic>
        <p:nvPicPr>
          <p:cNvPr id="36" name="Picture 4" descr="ssl-logo - Lake District Bikes">
            <a:extLst>
              <a:ext uri="{FF2B5EF4-FFF2-40B4-BE49-F238E27FC236}">
                <a16:creationId xmlns:a16="http://schemas.microsoft.com/office/drawing/2014/main" id="{096DA9F1-6B39-3B49-07B9-2F34B345EA47}"/>
              </a:ext>
            </a:extLst>
          </p:cNvPr>
          <p:cNvPicPr>
            <a:picLocks noChangeAspect="1"/>
          </p:cNvPicPr>
          <p:nvPr/>
        </p:nvPicPr>
        <p:blipFill>
          <a:blip r:embed="rId5"/>
          <a:srcRect/>
          <a:stretch>
            <a:fillRect/>
          </a:stretch>
        </p:blipFill>
        <p:spPr>
          <a:xfrm>
            <a:off x="4983483" y="13868490"/>
            <a:ext cx="2637970" cy="1459675"/>
          </a:xfrm>
          <a:prstGeom prst="rect">
            <a:avLst/>
          </a:prstGeom>
          <a:noFill/>
          <a:ln cap="flat">
            <a:noFill/>
          </a:ln>
        </p:spPr>
      </p:pic>
      <p:pic>
        <p:nvPicPr>
          <p:cNvPr id="38" name="Picture 45">
            <a:extLst>
              <a:ext uri="{FF2B5EF4-FFF2-40B4-BE49-F238E27FC236}">
                <a16:creationId xmlns:a16="http://schemas.microsoft.com/office/drawing/2014/main" id="{1B6A6295-9A2E-AF3E-89CA-D8593F1C9DD5}"/>
              </a:ext>
            </a:extLst>
          </p:cNvPr>
          <p:cNvPicPr>
            <a:picLocks noChangeAspect="1"/>
          </p:cNvPicPr>
          <p:nvPr/>
        </p:nvPicPr>
        <p:blipFill>
          <a:blip r:embed="rId6"/>
          <a:stretch>
            <a:fillRect/>
          </a:stretch>
        </p:blipFill>
        <p:spPr>
          <a:xfrm>
            <a:off x="299616" y="13078389"/>
            <a:ext cx="7110273" cy="740455"/>
          </a:xfrm>
          <a:prstGeom prst="rect">
            <a:avLst/>
          </a:prstGeom>
          <a:noFill/>
          <a:ln cap="flat">
            <a:noFill/>
          </a:ln>
        </p:spPr>
      </p:pic>
      <p:sp>
        <p:nvSpPr>
          <p:cNvPr id="39" name="TextBox 70">
            <a:extLst>
              <a:ext uri="{FF2B5EF4-FFF2-40B4-BE49-F238E27FC236}">
                <a16:creationId xmlns:a16="http://schemas.microsoft.com/office/drawing/2014/main" id="{D89EA385-6B50-B94A-FB48-E88543E7351B}"/>
              </a:ext>
            </a:extLst>
          </p:cNvPr>
          <p:cNvSpPr txBox="1"/>
          <p:nvPr/>
        </p:nvSpPr>
        <p:spPr>
          <a:xfrm>
            <a:off x="4761301" y="12766470"/>
            <a:ext cx="3513197" cy="27699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0" i="1" u="none" strike="noStrike" kern="1200" cap="none" spc="0" baseline="0" dirty="0">
                <a:solidFill>
                  <a:srgbClr val="FFFFFF"/>
                </a:solidFill>
                <a:uFillTx/>
                <a:latin typeface="Corbel"/>
              </a:rPr>
              <a:t>Figure </a:t>
            </a:r>
            <a:r>
              <a:rPr lang="en-GB" sz="1200" b="0" i="1" u="none" strike="noStrike" kern="0" cap="none" spc="0" baseline="0" dirty="0">
                <a:solidFill>
                  <a:srgbClr val="FFFFFF"/>
                </a:solidFill>
                <a:uFillTx/>
                <a:latin typeface="Corbel"/>
              </a:rPr>
              <a:t>1</a:t>
            </a:r>
            <a:r>
              <a:rPr lang="en-GB" sz="1200" b="0" i="1" u="none" strike="noStrike" kern="1200" cap="none" spc="0" baseline="0" dirty="0">
                <a:solidFill>
                  <a:srgbClr val="FFFFFF"/>
                </a:solidFill>
                <a:uFillTx/>
                <a:latin typeface="Corbel"/>
              </a:rPr>
              <a:t>: Flow of encryption handshake</a:t>
            </a:r>
          </a:p>
        </p:txBody>
      </p:sp>
      <p:sp>
        <p:nvSpPr>
          <p:cNvPr id="40" name="TextBox 65">
            <a:extLst>
              <a:ext uri="{FF2B5EF4-FFF2-40B4-BE49-F238E27FC236}">
                <a16:creationId xmlns:a16="http://schemas.microsoft.com/office/drawing/2014/main" id="{CE6CF8DA-55C7-59DA-F90F-EDF8E574DECF}"/>
              </a:ext>
            </a:extLst>
          </p:cNvPr>
          <p:cNvSpPr txBox="1"/>
          <p:nvPr/>
        </p:nvSpPr>
        <p:spPr>
          <a:xfrm>
            <a:off x="7595035" y="4321226"/>
            <a:ext cx="7323457" cy="1077218"/>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Prototyping in this project was used to better understand the requirements and processes for certain applications of code. The main areas that required prototyping was the TCP connections between server and clients, hashing, loggings, and encryption. What was learnt was used for implementation.</a:t>
            </a:r>
            <a:endParaRPr lang="en-GB" sz="1600" b="0" i="0" u="none" strike="noStrike" kern="1200" cap="none" spc="0" baseline="0" dirty="0">
              <a:solidFill>
                <a:srgbClr val="FFFFFF"/>
              </a:solidFill>
              <a:uFillTx/>
              <a:latin typeface="Corbel"/>
            </a:endParaRPr>
          </a:p>
        </p:txBody>
      </p:sp>
      <p:sp>
        <p:nvSpPr>
          <p:cNvPr id="41" name="TextBox 65">
            <a:extLst>
              <a:ext uri="{FF2B5EF4-FFF2-40B4-BE49-F238E27FC236}">
                <a16:creationId xmlns:a16="http://schemas.microsoft.com/office/drawing/2014/main" id="{62686FE5-16FC-60BB-F25A-E37FE164EF95}"/>
              </a:ext>
            </a:extLst>
          </p:cNvPr>
          <p:cNvSpPr txBox="1"/>
          <p:nvPr/>
        </p:nvSpPr>
        <p:spPr>
          <a:xfrm>
            <a:off x="7595035" y="5593095"/>
            <a:ext cx="7323457" cy="1569660"/>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The implementation stage was the longest stage of this project and was required to satisfy objective 4 set out in the planning phases. </a:t>
            </a:r>
          </a:p>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For the development of this project critical system were required to be implemented this included, JSON messaging, persistent account storage, logging, secure hashing, SSL, registration and login systems. These critical systems existed on both client side and server side. </a:t>
            </a:r>
            <a:endParaRPr lang="en-GB" sz="1600" b="0" i="0" u="none" strike="noStrike" kern="1200" cap="none" spc="0" baseline="0" dirty="0">
              <a:solidFill>
                <a:srgbClr val="FFFFFF"/>
              </a:solidFill>
              <a:uFillTx/>
              <a:latin typeface="Corbel"/>
            </a:endParaRPr>
          </a:p>
        </p:txBody>
      </p:sp>
      <p:sp>
        <p:nvSpPr>
          <p:cNvPr id="42" name="TextBox 64">
            <a:extLst>
              <a:ext uri="{FF2B5EF4-FFF2-40B4-BE49-F238E27FC236}">
                <a16:creationId xmlns:a16="http://schemas.microsoft.com/office/drawing/2014/main" id="{B8182B78-3E12-1075-1D8E-4E485A0F9A9B}"/>
              </a:ext>
            </a:extLst>
          </p:cNvPr>
          <p:cNvSpPr txBox="1"/>
          <p:nvPr/>
        </p:nvSpPr>
        <p:spPr>
          <a:xfrm>
            <a:off x="168546" y="7824666"/>
            <a:ext cx="7344616" cy="40011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Threats and Mitigations</a:t>
            </a:r>
            <a:endParaRPr lang="en-GB" sz="1400" b="0" i="0" u="sng" strike="noStrike" kern="1200" cap="none" spc="0" baseline="0" dirty="0">
              <a:solidFill>
                <a:srgbClr val="FFFFFF"/>
              </a:solidFill>
              <a:uFillTx/>
              <a:latin typeface="Corbel"/>
            </a:endParaRPr>
          </a:p>
        </p:txBody>
      </p:sp>
      <p:sp>
        <p:nvSpPr>
          <p:cNvPr id="43" name="TextBox 64">
            <a:extLst>
              <a:ext uri="{FF2B5EF4-FFF2-40B4-BE49-F238E27FC236}">
                <a16:creationId xmlns:a16="http://schemas.microsoft.com/office/drawing/2014/main" id="{3908DCD8-9120-53AD-59B9-3C96A4B7E5A6}"/>
              </a:ext>
            </a:extLst>
          </p:cNvPr>
          <p:cNvSpPr txBox="1"/>
          <p:nvPr/>
        </p:nvSpPr>
        <p:spPr>
          <a:xfrm>
            <a:off x="7598517" y="4034106"/>
            <a:ext cx="7344616" cy="40011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Prototyping</a:t>
            </a:r>
            <a:endParaRPr lang="en-GB" sz="1400" b="0" i="0" u="sng" strike="noStrike" kern="1200" cap="none" spc="0" baseline="0" dirty="0">
              <a:solidFill>
                <a:srgbClr val="FFFFFF"/>
              </a:solidFill>
              <a:uFillTx/>
              <a:latin typeface="Corbel"/>
            </a:endParaRPr>
          </a:p>
        </p:txBody>
      </p:sp>
      <p:sp>
        <p:nvSpPr>
          <p:cNvPr id="45" name="Rectangle 4">
            <a:extLst>
              <a:ext uri="{FF2B5EF4-FFF2-40B4-BE49-F238E27FC236}">
                <a16:creationId xmlns:a16="http://schemas.microsoft.com/office/drawing/2014/main" id="{FE735292-0234-53D0-E07F-1599AF5D11B1}"/>
              </a:ext>
            </a:extLst>
          </p:cNvPr>
          <p:cNvSpPr/>
          <p:nvPr/>
        </p:nvSpPr>
        <p:spPr>
          <a:xfrm>
            <a:off x="11114891" y="7160294"/>
            <a:ext cx="160579" cy="1999536"/>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46" name="TextBox 64">
            <a:extLst>
              <a:ext uri="{FF2B5EF4-FFF2-40B4-BE49-F238E27FC236}">
                <a16:creationId xmlns:a16="http://schemas.microsoft.com/office/drawing/2014/main" id="{D21B7ED2-F71D-78AD-8BF7-4C1F53002A26}"/>
              </a:ext>
            </a:extLst>
          </p:cNvPr>
          <p:cNvSpPr txBox="1"/>
          <p:nvPr/>
        </p:nvSpPr>
        <p:spPr>
          <a:xfrm>
            <a:off x="8392719" y="6977124"/>
            <a:ext cx="1970481" cy="400114"/>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Server</a:t>
            </a:r>
            <a:endParaRPr lang="en-GB" sz="1400" b="0" i="0" u="sng" strike="noStrike" kern="1200" cap="none" spc="0" baseline="0" dirty="0">
              <a:solidFill>
                <a:srgbClr val="FFFFFF"/>
              </a:solidFill>
              <a:uFillTx/>
              <a:latin typeface="Corbel"/>
            </a:endParaRPr>
          </a:p>
        </p:txBody>
      </p:sp>
      <p:sp>
        <p:nvSpPr>
          <p:cNvPr id="47" name="TextBox 64">
            <a:extLst>
              <a:ext uri="{FF2B5EF4-FFF2-40B4-BE49-F238E27FC236}">
                <a16:creationId xmlns:a16="http://schemas.microsoft.com/office/drawing/2014/main" id="{8E48FB9F-CC1B-C503-F080-C22D96573E43}"/>
              </a:ext>
            </a:extLst>
          </p:cNvPr>
          <p:cNvSpPr txBox="1"/>
          <p:nvPr/>
        </p:nvSpPr>
        <p:spPr>
          <a:xfrm>
            <a:off x="12082791" y="6972201"/>
            <a:ext cx="1970481" cy="400114"/>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Client</a:t>
            </a:r>
            <a:endParaRPr lang="en-GB" sz="1400" b="0" i="0" u="sng" strike="noStrike" kern="1200" cap="none" spc="0" baseline="0" dirty="0">
              <a:solidFill>
                <a:srgbClr val="FFFFFF"/>
              </a:solidFill>
              <a:uFillTx/>
              <a:latin typeface="Corbel"/>
            </a:endParaRPr>
          </a:p>
        </p:txBody>
      </p:sp>
      <p:sp>
        <p:nvSpPr>
          <p:cNvPr id="49" name="TextBox 65">
            <a:extLst>
              <a:ext uri="{FF2B5EF4-FFF2-40B4-BE49-F238E27FC236}">
                <a16:creationId xmlns:a16="http://schemas.microsoft.com/office/drawing/2014/main" id="{0A3DD207-A217-CA48-CD39-5E034353B31A}"/>
              </a:ext>
            </a:extLst>
          </p:cNvPr>
          <p:cNvSpPr txBox="1"/>
          <p:nvPr/>
        </p:nvSpPr>
        <p:spPr>
          <a:xfrm>
            <a:off x="7636805" y="7311881"/>
            <a:ext cx="2914645" cy="1846659"/>
          </a:xfrm>
          <a:prstGeom prst="rect">
            <a:avLst/>
          </a:prstGeom>
          <a:noFill/>
          <a:ln cap="flat">
            <a:noFill/>
          </a:ln>
        </p:spPr>
        <p:txBody>
          <a:bodyPr vert="horz" wrap="square" lIns="91440" tIns="45720" rIns="91440" bIns="45720" anchor="t" anchorCtr="0" compatLnSpc="1">
            <a:spAutoFit/>
          </a:bodyPr>
          <a:lstStyle/>
          <a:p>
            <a:pPr marL="0" marR="0" lvl="0" indent="0"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The server managed: </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Local admin control</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MongoD</a:t>
            </a:r>
            <a:r>
              <a:rPr lang="en-GB" sz="1600" dirty="0">
                <a:solidFill>
                  <a:srgbClr val="FFFFFF"/>
                </a:solidFill>
                <a:latin typeface="Corbel"/>
              </a:rPr>
              <a:t>B management</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Client management </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dirty="0">
                <a:solidFill>
                  <a:srgbClr val="FFFFFF"/>
                </a:solidFill>
                <a:latin typeface="Corbel"/>
              </a:rPr>
              <a:t>Main authorisation</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dirty="0">
                <a:solidFill>
                  <a:srgbClr val="FFFFFF"/>
                </a:solidFill>
                <a:latin typeface="Corbel"/>
              </a:rPr>
              <a:t>RSA creation</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dirty="0">
                <a:solidFill>
                  <a:srgbClr val="FFFFFF"/>
                </a:solidFill>
                <a:latin typeface="Corbel"/>
              </a:rPr>
              <a:t>And much more</a:t>
            </a:r>
            <a:endParaRPr lang="en-GB" sz="1600" b="0" i="0" u="none" strike="noStrike" kern="1200" cap="none" spc="0" baseline="0" dirty="0">
              <a:solidFill>
                <a:srgbClr val="FFFFFF"/>
              </a:solidFill>
              <a:uFillTx/>
              <a:latin typeface="Corbel"/>
            </a:endParaRPr>
          </a:p>
        </p:txBody>
      </p:sp>
      <p:sp>
        <p:nvSpPr>
          <p:cNvPr id="50" name="TextBox 65">
            <a:extLst>
              <a:ext uri="{FF2B5EF4-FFF2-40B4-BE49-F238E27FC236}">
                <a16:creationId xmlns:a16="http://schemas.microsoft.com/office/drawing/2014/main" id="{FDE844CB-E75D-1465-CF54-26B0D72078B9}"/>
              </a:ext>
            </a:extLst>
          </p:cNvPr>
          <p:cNvSpPr txBox="1"/>
          <p:nvPr/>
        </p:nvSpPr>
        <p:spPr>
          <a:xfrm>
            <a:off x="11293502" y="7270096"/>
            <a:ext cx="3695554" cy="1846659"/>
          </a:xfrm>
          <a:prstGeom prst="rect">
            <a:avLst/>
          </a:prstGeom>
          <a:noFill/>
          <a:ln cap="flat">
            <a:noFill/>
          </a:ln>
        </p:spPr>
        <p:txBody>
          <a:bodyPr vert="horz" wrap="square" lIns="91440" tIns="45720" rIns="91440" bIns="45720" anchor="t" anchorCtr="0" compatLnSpc="1">
            <a:spAutoFit/>
          </a:bodyPr>
          <a:lstStyle/>
          <a:p>
            <a:pPr marL="0" marR="0" lvl="0" indent="0"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The client managed: </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dirty="0">
                <a:solidFill>
                  <a:srgbClr val="FFFFFF"/>
                </a:solidFill>
                <a:latin typeface="Corbel"/>
              </a:rPr>
              <a:t>Data inputs from user</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Displaying messages</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dirty="0">
                <a:solidFill>
                  <a:srgbClr val="FFFFFF"/>
                </a:solidFill>
                <a:latin typeface="Corbel"/>
              </a:rPr>
              <a:t>AES Creation</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Sending data securely to server </a:t>
            </a:r>
          </a:p>
          <a:p>
            <a:pPr marL="742950" lvl="1" indent="-285750" defTabSz="457200">
              <a:buFont typeface="Arial" panose="020B0604020202020204" pitchFamily="34" charset="0"/>
              <a:buChar char="•"/>
              <a:defRPr sz="1800" b="0" i="0" u="none" strike="noStrike" kern="0" cap="none" spc="0" baseline="0">
                <a:solidFill>
                  <a:srgbClr val="000000"/>
                </a:solidFill>
                <a:uFillTx/>
              </a:defRPr>
            </a:pPr>
            <a:r>
              <a:rPr lang="en-GB" sz="1600" dirty="0">
                <a:solidFill>
                  <a:srgbClr val="FFFFFF"/>
                </a:solidFill>
                <a:latin typeface="Corbel"/>
              </a:rPr>
              <a:t>Login and registration</a:t>
            </a:r>
          </a:p>
          <a:p>
            <a:pPr marL="285750" marR="0" lvl="0" indent="-285750" defTabSz="4572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GB" sz="1600" dirty="0">
                <a:solidFill>
                  <a:srgbClr val="FFFFFF"/>
                </a:solidFill>
                <a:latin typeface="Corbel"/>
              </a:rPr>
              <a:t>And more</a:t>
            </a:r>
          </a:p>
        </p:txBody>
      </p:sp>
      <p:sp>
        <p:nvSpPr>
          <p:cNvPr id="51" name="TextBox 65">
            <a:extLst>
              <a:ext uri="{FF2B5EF4-FFF2-40B4-BE49-F238E27FC236}">
                <a16:creationId xmlns:a16="http://schemas.microsoft.com/office/drawing/2014/main" id="{ECCEE7BB-A790-0DAC-F3FE-EC8C40064BB7}"/>
              </a:ext>
            </a:extLst>
          </p:cNvPr>
          <p:cNvSpPr txBox="1"/>
          <p:nvPr/>
        </p:nvSpPr>
        <p:spPr>
          <a:xfrm>
            <a:off x="7597903" y="11752488"/>
            <a:ext cx="7323457" cy="1354217"/>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To access the success of this project both testing and user feedback was required to appropriate determine the feasibility of a secure chat server using C#. With questionnaires being used highlighting all major functionality operating without issue, where users are able to create account and login to them then they are shown the chat window. </a:t>
            </a:r>
            <a:r>
              <a:rPr lang="en-GB" sz="1600" dirty="0">
                <a:solidFill>
                  <a:srgbClr val="FFFFFF"/>
                </a:solidFill>
                <a:latin typeface="Corbel"/>
              </a:rPr>
              <a:t>All tests preformed were successful. </a:t>
            </a:r>
            <a:endParaRPr lang="en-GB" sz="1600" b="0" i="0" u="none" strike="noStrike" kern="1200" cap="none" spc="0" baseline="0" dirty="0">
              <a:solidFill>
                <a:srgbClr val="FFFFFF"/>
              </a:solidFill>
              <a:uFillTx/>
              <a:latin typeface="Corbel"/>
            </a:endParaRPr>
          </a:p>
        </p:txBody>
      </p:sp>
      <p:sp>
        <p:nvSpPr>
          <p:cNvPr id="52" name="TextBox 65">
            <a:extLst>
              <a:ext uri="{FF2B5EF4-FFF2-40B4-BE49-F238E27FC236}">
                <a16:creationId xmlns:a16="http://schemas.microsoft.com/office/drawing/2014/main" id="{233FBB20-F7DD-7ED4-252E-1AC29033E445}"/>
              </a:ext>
            </a:extLst>
          </p:cNvPr>
          <p:cNvSpPr txBox="1"/>
          <p:nvPr/>
        </p:nvSpPr>
        <p:spPr>
          <a:xfrm>
            <a:off x="7590830" y="13016280"/>
            <a:ext cx="7323457" cy="1323439"/>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Results from questionnaires did present some security vulnerabilities, where 2 respondents were capable of impeding the function or security of the server in considerable ways. These results do not significantly impose on the assessment of success, but does show where future research and improvement are required for a continued success.</a:t>
            </a:r>
            <a:endParaRPr lang="en-GB" sz="1600" b="0" i="0" u="none" strike="noStrike" kern="1200" cap="none" spc="0" baseline="0" dirty="0">
              <a:solidFill>
                <a:srgbClr val="FFFFFF"/>
              </a:solidFill>
              <a:uFillTx/>
              <a:latin typeface="Corbel"/>
            </a:endParaRPr>
          </a:p>
        </p:txBody>
      </p:sp>
      <p:sp>
        <p:nvSpPr>
          <p:cNvPr id="53" name="TextBox 65">
            <a:extLst>
              <a:ext uri="{FF2B5EF4-FFF2-40B4-BE49-F238E27FC236}">
                <a16:creationId xmlns:a16="http://schemas.microsoft.com/office/drawing/2014/main" id="{6B029FFD-7E19-0436-152A-2EF5792AC4A5}"/>
              </a:ext>
            </a:extLst>
          </p:cNvPr>
          <p:cNvSpPr txBox="1"/>
          <p:nvPr/>
        </p:nvSpPr>
        <p:spPr>
          <a:xfrm>
            <a:off x="7597903" y="14228267"/>
            <a:ext cx="7347007" cy="1077218"/>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This project was successful at showing the feasibility of researching and developing a C# secure chat server, with all researched attack vectors being appropriately responded to with SSL and encryption. There is a clear sight for improvements required in this project.</a:t>
            </a:r>
            <a:endParaRPr lang="en-GB" sz="1600" b="0" i="0" u="none" strike="noStrike" kern="1200" cap="none" spc="0" baseline="0" dirty="0">
              <a:solidFill>
                <a:srgbClr val="FFFFFF"/>
              </a:solidFill>
              <a:uFillTx/>
              <a:latin typeface="Corbel"/>
            </a:endParaRPr>
          </a:p>
        </p:txBody>
      </p:sp>
      <p:sp>
        <p:nvSpPr>
          <p:cNvPr id="54" name="Rectangle 4">
            <a:extLst>
              <a:ext uri="{FF2B5EF4-FFF2-40B4-BE49-F238E27FC236}">
                <a16:creationId xmlns:a16="http://schemas.microsoft.com/office/drawing/2014/main" id="{9994956B-8A1A-47F5-0495-5882875EFE92}"/>
              </a:ext>
            </a:extLst>
          </p:cNvPr>
          <p:cNvSpPr/>
          <p:nvPr/>
        </p:nvSpPr>
        <p:spPr>
          <a:xfrm>
            <a:off x="5850166" y="17546852"/>
            <a:ext cx="9133557" cy="3765875"/>
          </a:xfrm>
          <a:prstGeom prst="rect">
            <a:avLst/>
          </a:prstGeom>
          <a:solidFill>
            <a:srgbClr val="6F6F6F">
              <a:alpha val="50000"/>
            </a:srgbClr>
          </a:solidFill>
          <a:ln w="19046" cap="rnd">
            <a:solidFill>
              <a:srgbClr val="505050"/>
            </a:solidFill>
            <a:prstDash val="solid"/>
            <a:miter/>
          </a:ln>
        </p:spPr>
        <p:txBody>
          <a:bodyPr vert="horz" wrap="square" lIns="91440" tIns="45720" rIns="91440" bIns="45720" anchor="ctr" anchorCtr="1" compatLnSpc="1">
            <a:noAutofit/>
          </a:bodyPr>
          <a:lstStyle/>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a:p>
            <a:pPr marL="0" marR="0" lvl="0" indent="0" algn="ctr" defTabSz="45726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1" b="0" i="0" u="none" strike="noStrike" kern="0" cap="none" spc="0" baseline="0">
              <a:solidFill>
                <a:srgbClr val="BFBFBF"/>
              </a:solidFill>
              <a:uFillTx/>
              <a:latin typeface="Century Gothic"/>
            </a:endParaRPr>
          </a:p>
        </p:txBody>
      </p:sp>
      <p:sp>
        <p:nvSpPr>
          <p:cNvPr id="56" name="TextBox 56">
            <a:extLst>
              <a:ext uri="{FF2B5EF4-FFF2-40B4-BE49-F238E27FC236}">
                <a16:creationId xmlns:a16="http://schemas.microsoft.com/office/drawing/2014/main" id="{BEDDD24D-7258-2F55-9B08-23A2C02ABFAB}"/>
              </a:ext>
            </a:extLst>
          </p:cNvPr>
          <p:cNvSpPr txBox="1"/>
          <p:nvPr/>
        </p:nvSpPr>
        <p:spPr>
          <a:xfrm>
            <a:off x="6173628" y="17529126"/>
            <a:ext cx="9098981" cy="523219"/>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sng" strike="noStrike" kern="1200" cap="none" spc="0" baseline="0" dirty="0">
                <a:solidFill>
                  <a:srgbClr val="FFFFFF"/>
                </a:solidFill>
                <a:uFillTx/>
                <a:latin typeface="Corbel"/>
              </a:rPr>
              <a:t>Conclusion</a:t>
            </a:r>
            <a:endParaRPr lang="en-GB" sz="1800" b="0" i="0" u="sng" strike="noStrike" kern="1200" cap="none" spc="0" baseline="0" dirty="0">
              <a:solidFill>
                <a:srgbClr val="FFFFFF"/>
              </a:solidFill>
              <a:uFillTx/>
              <a:latin typeface="Corbel"/>
            </a:endParaRPr>
          </a:p>
        </p:txBody>
      </p:sp>
      <p:sp>
        <p:nvSpPr>
          <p:cNvPr id="57" name="TextBox 65">
            <a:extLst>
              <a:ext uri="{FF2B5EF4-FFF2-40B4-BE49-F238E27FC236}">
                <a16:creationId xmlns:a16="http://schemas.microsoft.com/office/drawing/2014/main" id="{2D028A5D-AE28-581D-80F9-A86902707ABE}"/>
              </a:ext>
            </a:extLst>
          </p:cNvPr>
          <p:cNvSpPr txBox="1"/>
          <p:nvPr/>
        </p:nvSpPr>
        <p:spPr>
          <a:xfrm>
            <a:off x="5850166" y="19765779"/>
            <a:ext cx="9116963" cy="1077218"/>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Additional research into attack vectors will be needed for future work, as well as solving vulnerabilities raised in the results section. </a:t>
            </a:r>
            <a:r>
              <a:rPr lang="en-GB" sz="1600" dirty="0">
                <a:solidFill>
                  <a:srgbClr val="FFFFFF"/>
                </a:solidFill>
                <a:latin typeface="Corbel"/>
              </a:rPr>
              <a:t>Also, additional features such as end-to-end encryption and remote admin controls would be considered for future improvements. As well as quality of life features raised through user feedback. Improvements could be endless as the threat landscape is forever changing.</a:t>
            </a:r>
            <a:endParaRPr lang="en-GB" sz="1600" b="0" i="0" u="none" strike="noStrike" kern="1200" cap="none" spc="0" baseline="0" dirty="0">
              <a:solidFill>
                <a:srgbClr val="FFFFFF"/>
              </a:solidFill>
              <a:uFillTx/>
              <a:latin typeface="Corbel"/>
            </a:endParaRPr>
          </a:p>
        </p:txBody>
      </p:sp>
      <p:sp>
        <p:nvSpPr>
          <p:cNvPr id="58" name="TextBox 65">
            <a:extLst>
              <a:ext uri="{FF2B5EF4-FFF2-40B4-BE49-F238E27FC236}">
                <a16:creationId xmlns:a16="http://schemas.microsoft.com/office/drawing/2014/main" id="{A44C6886-0DDC-690F-46E1-46624934F78D}"/>
              </a:ext>
            </a:extLst>
          </p:cNvPr>
          <p:cNvSpPr txBox="1"/>
          <p:nvPr/>
        </p:nvSpPr>
        <p:spPr>
          <a:xfrm>
            <a:off x="5850166" y="17970671"/>
            <a:ext cx="9193233" cy="1323439"/>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This project aimed to determine the feasibility of developing a secure chat server in C# with standard industry security tools; this project researched various areas of cybersecurity and used that research to successfully develop a final solution in 2 programs (server and client). Security flaws were identified and evaluations were made with theses considerations. This project, which considered a success, has plentiful room for improvements. </a:t>
            </a:r>
            <a:endParaRPr lang="en-GB" sz="1600" b="0" i="0" u="none" strike="noStrike" kern="1200" cap="none" spc="0" baseline="0" dirty="0">
              <a:solidFill>
                <a:srgbClr val="FFFFFF"/>
              </a:solidFill>
              <a:uFillTx/>
              <a:latin typeface="Corbel"/>
            </a:endParaRPr>
          </a:p>
        </p:txBody>
      </p:sp>
      <p:sp>
        <p:nvSpPr>
          <p:cNvPr id="62" name="TextBox 64">
            <a:extLst>
              <a:ext uri="{FF2B5EF4-FFF2-40B4-BE49-F238E27FC236}">
                <a16:creationId xmlns:a16="http://schemas.microsoft.com/office/drawing/2014/main" id="{246BC8D9-845C-A223-14EC-A1474D9CA90F}"/>
              </a:ext>
            </a:extLst>
          </p:cNvPr>
          <p:cNvSpPr txBox="1"/>
          <p:nvPr/>
        </p:nvSpPr>
        <p:spPr>
          <a:xfrm>
            <a:off x="5865391" y="19379961"/>
            <a:ext cx="7344616" cy="40011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sng" strike="noStrike" kern="1200" cap="none" spc="0" baseline="0" dirty="0">
                <a:solidFill>
                  <a:srgbClr val="FFFFFF"/>
                </a:solidFill>
                <a:uFillTx/>
                <a:latin typeface="Corbel"/>
              </a:rPr>
              <a:t>Future work and improvements</a:t>
            </a:r>
            <a:endParaRPr lang="en-GB" sz="1400" b="0" i="0" u="sng" strike="noStrike" kern="1200" cap="none" spc="0" baseline="0" dirty="0">
              <a:solidFill>
                <a:srgbClr val="FFFFFF"/>
              </a:solidFill>
              <a:uFillTx/>
              <a:latin typeface="Corbel"/>
            </a:endParaRPr>
          </a:p>
        </p:txBody>
      </p:sp>
      <p:pic>
        <p:nvPicPr>
          <p:cNvPr id="12" name="Picture 11" descr="Application&#10;&#10;Description automatically generated with medium confidence">
            <a:extLst>
              <a:ext uri="{FF2B5EF4-FFF2-40B4-BE49-F238E27FC236}">
                <a16:creationId xmlns:a16="http://schemas.microsoft.com/office/drawing/2014/main" id="{173E0214-3493-8F2B-2528-651A83AB80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858" y="15684547"/>
            <a:ext cx="8238755" cy="1585441"/>
          </a:xfrm>
          <a:prstGeom prst="rect">
            <a:avLst/>
          </a:prstGeom>
        </p:spPr>
      </p:pic>
      <p:pic>
        <p:nvPicPr>
          <p:cNvPr id="48" name="Picture 47" descr="Text&#10;&#10;Description automatically generated">
            <a:extLst>
              <a:ext uri="{FF2B5EF4-FFF2-40B4-BE49-F238E27FC236}">
                <a16:creationId xmlns:a16="http://schemas.microsoft.com/office/drawing/2014/main" id="{BEB45E2D-DDF4-97E6-DDB7-F9A2799AB6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71123" y="15492424"/>
            <a:ext cx="3623335" cy="1980757"/>
          </a:xfrm>
          <a:prstGeom prst="rect">
            <a:avLst/>
          </a:prstGeom>
        </p:spPr>
      </p:pic>
      <p:sp>
        <p:nvSpPr>
          <p:cNvPr id="60" name="Arrow: Right 59">
            <a:extLst>
              <a:ext uri="{FF2B5EF4-FFF2-40B4-BE49-F238E27FC236}">
                <a16:creationId xmlns:a16="http://schemas.microsoft.com/office/drawing/2014/main" id="{BC8DB6F1-4728-7EDA-60BA-504C3C99FCBE}"/>
              </a:ext>
            </a:extLst>
          </p:cNvPr>
          <p:cNvSpPr/>
          <p:nvPr/>
        </p:nvSpPr>
        <p:spPr>
          <a:xfrm>
            <a:off x="8534400" y="16125825"/>
            <a:ext cx="1638300" cy="850825"/>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endParaRPr>
          </a:p>
        </p:txBody>
      </p:sp>
      <p:sp>
        <p:nvSpPr>
          <p:cNvPr id="63" name="TextBox 65">
            <a:extLst>
              <a:ext uri="{FF2B5EF4-FFF2-40B4-BE49-F238E27FC236}">
                <a16:creationId xmlns:a16="http://schemas.microsoft.com/office/drawing/2014/main" id="{8E79E45A-1251-F12D-46DA-ECC542403DA0}"/>
              </a:ext>
            </a:extLst>
          </p:cNvPr>
          <p:cNvSpPr txBox="1"/>
          <p:nvPr/>
        </p:nvSpPr>
        <p:spPr>
          <a:xfrm>
            <a:off x="8569959" y="15822314"/>
            <a:ext cx="1539240" cy="338554"/>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Plain JSON Text</a:t>
            </a:r>
          </a:p>
        </p:txBody>
      </p:sp>
      <p:sp>
        <p:nvSpPr>
          <p:cNvPr id="64" name="TextBox 65">
            <a:extLst>
              <a:ext uri="{FF2B5EF4-FFF2-40B4-BE49-F238E27FC236}">
                <a16:creationId xmlns:a16="http://schemas.microsoft.com/office/drawing/2014/main" id="{A530B734-A486-B522-EA64-DA61D3DD7FAE}"/>
              </a:ext>
            </a:extLst>
          </p:cNvPr>
          <p:cNvSpPr txBox="1"/>
          <p:nvPr/>
        </p:nvSpPr>
        <p:spPr>
          <a:xfrm>
            <a:off x="8534400" y="16387060"/>
            <a:ext cx="1539240" cy="338554"/>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dirty="0">
                <a:solidFill>
                  <a:srgbClr val="FFFFFF"/>
                </a:solidFill>
                <a:uFillTx/>
                <a:latin typeface="Corbel"/>
              </a:rPr>
              <a:t>Encrypts Into</a:t>
            </a:r>
          </a:p>
        </p:txBody>
      </p:sp>
      <p:sp>
        <p:nvSpPr>
          <p:cNvPr id="65" name="TextBox 65">
            <a:extLst>
              <a:ext uri="{FF2B5EF4-FFF2-40B4-BE49-F238E27FC236}">
                <a16:creationId xmlns:a16="http://schemas.microsoft.com/office/drawing/2014/main" id="{8B1266E9-A775-051C-C1EF-2823EFCE8CCC}"/>
              </a:ext>
            </a:extLst>
          </p:cNvPr>
          <p:cNvSpPr txBox="1"/>
          <p:nvPr/>
        </p:nvSpPr>
        <p:spPr>
          <a:xfrm>
            <a:off x="8569958" y="16953569"/>
            <a:ext cx="1602741" cy="338554"/>
          </a:xfrm>
          <a:prstGeom prst="rect">
            <a:avLst/>
          </a:prstGeom>
          <a:noFill/>
          <a:ln cap="flat">
            <a:noFill/>
          </a:ln>
        </p:spPr>
        <p:txBody>
          <a:bodyPr vert="horz" wrap="square" lIns="91440" tIns="45720" rIns="91440" bIns="45720" anchor="t" anchorCtr="0" compatLnSpc="1">
            <a:spAutoFit/>
          </a:bodyPr>
          <a:lstStyle/>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FFFFFF"/>
                </a:solidFill>
                <a:latin typeface="Corbel"/>
              </a:rPr>
              <a:t>AES Cypher Text</a:t>
            </a:r>
            <a:endParaRPr lang="en-GB" sz="1600" b="0" i="0" u="none" strike="noStrike" kern="1200" cap="none" spc="0" baseline="0" dirty="0">
              <a:solidFill>
                <a:srgbClr val="FFFFFF"/>
              </a:solidFill>
              <a:uFillTx/>
              <a:latin typeface="Corbel"/>
            </a:endParaRPr>
          </a:p>
        </p:txBody>
      </p:sp>
      <p:sp>
        <p:nvSpPr>
          <p:cNvPr id="66" name="TextBox 70">
            <a:extLst>
              <a:ext uri="{FF2B5EF4-FFF2-40B4-BE49-F238E27FC236}">
                <a16:creationId xmlns:a16="http://schemas.microsoft.com/office/drawing/2014/main" id="{4D2E15E6-A953-FC73-2A81-E182E0561376}"/>
              </a:ext>
            </a:extLst>
          </p:cNvPr>
          <p:cNvSpPr txBox="1"/>
          <p:nvPr/>
        </p:nvSpPr>
        <p:spPr>
          <a:xfrm>
            <a:off x="213566" y="17247374"/>
            <a:ext cx="3405934" cy="27699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0" i="1" u="none" strike="noStrike" kern="1200" cap="none" spc="0" baseline="0" dirty="0">
                <a:solidFill>
                  <a:srgbClr val="FFFFFF"/>
                </a:solidFill>
                <a:uFillTx/>
                <a:latin typeface="Corbel"/>
              </a:rPr>
              <a:t>Figure 3: Client LINFO Serialised Json (Plain Text)</a:t>
            </a:r>
          </a:p>
        </p:txBody>
      </p:sp>
      <p:sp>
        <p:nvSpPr>
          <p:cNvPr id="67" name="TextBox 70">
            <a:extLst>
              <a:ext uri="{FF2B5EF4-FFF2-40B4-BE49-F238E27FC236}">
                <a16:creationId xmlns:a16="http://schemas.microsoft.com/office/drawing/2014/main" id="{69F990B3-1EF8-A1A5-B419-6FD48669FFB7}"/>
              </a:ext>
            </a:extLst>
          </p:cNvPr>
          <p:cNvSpPr txBox="1"/>
          <p:nvPr/>
        </p:nvSpPr>
        <p:spPr>
          <a:xfrm>
            <a:off x="13912582" y="16778583"/>
            <a:ext cx="1167778" cy="646331"/>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0" i="1" u="none" strike="noStrike" kern="1200" cap="none" spc="0" baseline="0" dirty="0">
                <a:solidFill>
                  <a:srgbClr val="FFFFFF"/>
                </a:solidFill>
                <a:uFillTx/>
                <a:latin typeface="Corbel"/>
              </a:rPr>
              <a:t>Figure 4: Client LINFO AES Cypher Text</a:t>
            </a:r>
          </a:p>
        </p:txBody>
      </p:sp>
      <p:sp>
        <p:nvSpPr>
          <p:cNvPr id="69" name="TextBox 61">
            <a:extLst>
              <a:ext uri="{FF2B5EF4-FFF2-40B4-BE49-F238E27FC236}">
                <a16:creationId xmlns:a16="http://schemas.microsoft.com/office/drawing/2014/main" id="{39C05BAD-6CCA-E475-4D00-6D662DD57128}"/>
              </a:ext>
            </a:extLst>
          </p:cNvPr>
          <p:cNvSpPr txBox="1"/>
          <p:nvPr/>
        </p:nvSpPr>
        <p:spPr>
          <a:xfrm>
            <a:off x="116691" y="6639380"/>
            <a:ext cx="6163613" cy="1077218"/>
          </a:xfrm>
          <a:prstGeom prst="rect">
            <a:avLst/>
          </a:prstGeom>
          <a:noFill/>
          <a:ln cap="flat">
            <a:noFill/>
          </a:ln>
        </p:spPr>
        <p:txBody>
          <a:bodyPr vert="horz" wrap="square" lIns="91440" tIns="45720" rIns="91440" bIns="45720" anchor="t" anchorCtr="0" compatLnSpc="1">
            <a:spAutoFit/>
          </a:bodyPr>
          <a:lstStyle/>
          <a:p>
            <a:pPr algn="just" defTabSz="457200">
              <a:defRPr sz="1800" b="0" i="0" u="none" strike="noStrike" kern="0" cap="none" spc="0" baseline="0">
                <a:solidFill>
                  <a:srgbClr val="000000"/>
                </a:solidFill>
                <a:uFillTx/>
              </a:defRPr>
            </a:pPr>
            <a:r>
              <a:rPr lang="en-GB" sz="1600" b="0" i="0" u="none" strike="noStrike" kern="0" cap="none" spc="0" baseline="0" dirty="0">
                <a:solidFill>
                  <a:srgbClr val="FFFFFF"/>
                </a:solidFill>
                <a:uFillTx/>
                <a:latin typeface="Corbel"/>
              </a:rPr>
              <a:t>GitHub was used heavily throughout this project as a source control, with 2 instances relied on roll backs due to fatal errors in the primary folders containing this project.</a:t>
            </a:r>
            <a:r>
              <a:rPr lang="en-GB" sz="1600" b="0" i="0" u="none" strike="noStrike" kern="1200" cap="none" spc="0" baseline="0" dirty="0">
                <a:solidFill>
                  <a:srgbClr val="FFFFFF"/>
                </a:solidFill>
                <a:uFillTx/>
                <a:latin typeface="Corbel"/>
              </a:rPr>
              <a:t> </a:t>
            </a:r>
          </a:p>
          <a:p>
            <a:pPr marL="0" marR="0" lvl="0" indent="0" algn="just"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FFFFFF"/>
              </a:solidFill>
              <a:uFillTx/>
              <a:latin typeface="Corbel"/>
            </a:endParaRPr>
          </a:p>
        </p:txBody>
      </p:sp>
      <p:pic>
        <p:nvPicPr>
          <p:cNvPr id="1030" name="Picture 6" descr="Github Logo - Free social media icons">
            <a:extLst>
              <a:ext uri="{FF2B5EF4-FFF2-40B4-BE49-F238E27FC236}">
                <a16:creationId xmlns:a16="http://schemas.microsoft.com/office/drawing/2014/main" id="{59C4B260-ABF6-6E69-1E05-39A65DA993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3438" y="6485541"/>
            <a:ext cx="928551" cy="928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pt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5519</TotalTime>
  <Words>1335</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Corbel</vt:lpstr>
      <vt:lpstr>Depth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Fealy</dc:creator>
  <cp:lastModifiedBy>Jessica Fealy</cp:lastModifiedBy>
  <cp:revision>96</cp:revision>
  <dcterms:created xsi:type="dcterms:W3CDTF">2021-12-06T02:19:06Z</dcterms:created>
  <dcterms:modified xsi:type="dcterms:W3CDTF">2022-05-05T23:26:06Z</dcterms:modified>
</cp:coreProperties>
</file>