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83" r:id="rId5"/>
    <p:sldId id="329" r:id="rId6"/>
    <p:sldId id="293" r:id="rId7"/>
    <p:sldId id="328" r:id="rId8"/>
    <p:sldId id="2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5327" autoAdjust="0"/>
  </p:normalViewPr>
  <p:slideViewPr>
    <p:cSldViewPr snapToGrid="0">
      <p:cViewPr varScale="1">
        <p:scale>
          <a:sx n="56" d="100"/>
          <a:sy n="56" d="100"/>
        </p:scale>
        <p:origin x="1230"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825114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a:t>
            </a:r>
            <a:r>
              <a:rPr lang="en-US" dirty="0" smtClean="0"/>
              <a:t>| JSON Application Data Storage </a:t>
            </a:r>
            <a:endParaRPr lang="en-US" dirty="0"/>
          </a:p>
        </p:txBody>
      </p:sp>
      <p:sp>
        <p:nvSpPr>
          <p:cNvPr id="4" name="Subtitle 3"/>
          <p:cNvSpPr>
            <a:spLocks noGrp="1"/>
          </p:cNvSpPr>
          <p:nvPr>
            <p:ph type="subTitle" idx="1"/>
          </p:nvPr>
        </p:nvSpPr>
        <p:spPr/>
        <p:txBody>
          <a:bodyPr/>
          <a:lstStyle/>
          <a:p>
            <a:r>
              <a:rPr lang="en-US" dirty="0" smtClean="0"/>
              <a:t>Benjamin Lin | Program Manager Intern</a:t>
            </a:r>
            <a:endParaRPr lang="en-US" dirty="0"/>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JSON Application Data Storage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3824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smtClean="0"/>
              <a:t>Application data read from JSON file on start</a:t>
            </a:r>
          </a:p>
          <a:p>
            <a:pPr fontAlgn="ctr"/>
            <a:r>
              <a:rPr lang="en-US" dirty="0" smtClean="0"/>
              <a:t>Data is edited through console input</a:t>
            </a:r>
          </a:p>
          <a:p>
            <a:pPr fontAlgn="ctr"/>
            <a:r>
              <a:rPr lang="en-US" dirty="0" smtClean="0"/>
              <a:t>JSON data file edited up on exit</a:t>
            </a:r>
          </a:p>
          <a:p>
            <a:pPr fontAlgn="ctr"/>
            <a:endParaRPr lang="en-US" dirty="0"/>
          </a:p>
        </p:txBody>
      </p:sp>
      <p:sp>
        <p:nvSpPr>
          <p:cNvPr id="2" name="Title 1"/>
          <p:cNvSpPr>
            <a:spLocks noGrp="1"/>
          </p:cNvSpPr>
          <p:nvPr>
            <p:ph type="title"/>
          </p:nvPr>
        </p:nvSpPr>
        <p:spPr/>
        <p:txBody>
          <a:bodyPr/>
          <a:lstStyle/>
          <a:p>
            <a:r>
              <a:rPr lang="en-US" dirty="0" smtClean="0"/>
              <a:t>JSON Application Data Storage</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Application Data Storage</a:t>
            </a:r>
            <a:endParaRPr lang="en-US" dirty="0"/>
          </a:p>
        </p:txBody>
      </p:sp>
    </p:spTree>
    <p:extLst>
      <p:ext uri="{BB962C8B-B14F-4D97-AF65-F5344CB8AC3E}">
        <p14:creationId xmlns:p14="http://schemas.microsoft.com/office/powerpoint/2010/main" val="4106047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39b4775-11ac-4188-ac69-b5b775bb215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5106</TotalTime>
  <Words>53</Words>
  <Application>Microsoft Office PowerPoint</Application>
  <PresentationFormat>Widescreen</PresentationFormat>
  <Paragraphs>12</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Segoe</vt:lpstr>
      <vt:lpstr>Segoe UI</vt:lpstr>
      <vt:lpstr>Segoe UI Light</vt:lpstr>
      <vt:lpstr>1_Office Theme</vt:lpstr>
      <vt:lpstr>PowerPoint Presentation</vt:lpstr>
      <vt:lpstr>PowerPoint Presentation</vt:lpstr>
      <vt:lpstr>JSON Application Data Storage</vt:lpstr>
      <vt:lpstr>JSON Application Data Storage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MS LeX Studio L</cp:lastModifiedBy>
  <cp:revision>85</cp:revision>
  <dcterms:created xsi:type="dcterms:W3CDTF">2013-02-15T23:12:42Z</dcterms:created>
  <dcterms:modified xsi:type="dcterms:W3CDTF">2015-09-01T18:17:15Z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