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314" r:id="rId5"/>
    <p:sldId id="315" r:id="rId6"/>
    <p:sldId id="316" r:id="rId7"/>
    <p:sldId id="317" r:id="rId8"/>
    <p:sldId id="318" r:id="rId9"/>
    <p:sldId id="283" r:id="rId10"/>
    <p:sldId id="284" r:id="rId11"/>
    <p:sldId id="293" r:id="rId12"/>
    <p:sldId id="294" r:id="rId13"/>
    <p:sldId id="320" r:id="rId14"/>
    <p:sldId id="29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6938" autoAdjust="0"/>
  </p:normalViewPr>
  <p:slideViewPr>
    <p:cSldViewPr snapToGrid="0">
      <p:cViewPr varScale="1">
        <p:scale>
          <a:sx n="44" d="100"/>
          <a:sy n="44" d="100"/>
        </p:scale>
        <p:origin x="44" y="35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9/10/2015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1659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48662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111921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172007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344413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127220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3117297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Benjamin Lin | Program Manager Intern</a:t>
            </a:r>
            <a:endParaRPr lang="en-US" dirty="0"/>
          </a:p>
          <a:p>
            <a:r>
              <a:rPr lang="en-US" dirty="0"/>
              <a:t>Christopher Harrison | Content Developer</a:t>
            </a:r>
          </a:p>
        </p:txBody>
      </p:sp>
      <p:sp>
        <p:nvSpPr>
          <p:cNvPr id="2" name="Title 1"/>
          <p:cNvSpPr>
            <a:spLocks noGrp="1"/>
          </p:cNvSpPr>
          <p:nvPr>
            <p:ph type="ctrTitle"/>
          </p:nvPr>
        </p:nvSpPr>
        <p:spPr/>
        <p:txBody>
          <a:bodyPr/>
          <a:lstStyle/>
          <a:p>
            <a:r>
              <a:rPr lang="en-US" sz="4000" dirty="0" smtClean="0"/>
              <a:t>Introduction to JSON with C#</a:t>
            </a:r>
            <a:endParaRPr lang="en-US" sz="4000" dirty="0"/>
          </a:p>
        </p:txBody>
      </p:sp>
    </p:spTree>
    <p:extLst>
      <p:ext uri="{BB962C8B-B14F-4D97-AF65-F5344CB8AC3E}">
        <p14:creationId xmlns:p14="http://schemas.microsoft.com/office/powerpoint/2010/main" val="3463462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Sample Code</a:t>
            </a:r>
            <a:endParaRPr lang="en-US" dirty="0"/>
          </a:p>
        </p:txBody>
      </p:sp>
    </p:spTree>
    <p:extLst>
      <p:ext uri="{BB962C8B-B14F-4D97-AF65-F5344CB8AC3E}">
        <p14:creationId xmlns:p14="http://schemas.microsoft.com/office/powerpoint/2010/main" val="1306283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Autofit/>
          </a:bodyPr>
          <a:lstStyle/>
          <a:p>
            <a:pPr marL="0" indent="0">
              <a:buNone/>
            </a:pPr>
            <a:r>
              <a:rPr lang="en-US" dirty="0" smtClean="0"/>
              <a:t>Program Manager Intern</a:t>
            </a:r>
          </a:p>
          <a:p>
            <a:pPr marL="460375" lvl="1" indent="0">
              <a:buNone/>
            </a:pPr>
            <a:r>
              <a:rPr lang="en-US" smtClean="0"/>
              <a:t>Bluetooth PowerPoint </a:t>
            </a:r>
            <a:r>
              <a:rPr lang="en-US" dirty="0" smtClean="0"/>
              <a:t>Ring Controller</a:t>
            </a:r>
          </a:p>
          <a:p>
            <a:pPr marL="460375" lvl="1" indent="0">
              <a:buNone/>
            </a:pPr>
            <a:r>
              <a:rPr lang="en-US" dirty="0" smtClean="0"/>
              <a:t>Automatic C# Code Grader</a:t>
            </a:r>
          </a:p>
          <a:p>
            <a:pPr marL="0" indent="0">
              <a:buNone/>
            </a:pPr>
            <a:r>
              <a:rPr lang="en-US" dirty="0" smtClean="0"/>
              <a:t>Student at Cal Poly SLO</a:t>
            </a:r>
          </a:p>
          <a:p>
            <a:pPr marL="460375" lvl="1" indent="0">
              <a:buNone/>
            </a:pPr>
            <a:r>
              <a:rPr lang="en-US" dirty="0" smtClean="0"/>
              <a:t>Studying Computer Engineering</a:t>
            </a:r>
          </a:p>
          <a:p>
            <a:pPr marL="460375" lvl="1" indent="0">
              <a:buNone/>
            </a:pPr>
            <a:r>
              <a:rPr lang="en-US" dirty="0" smtClean="0"/>
              <a:t>Ballroom Dancer</a:t>
            </a:r>
          </a:p>
          <a:p>
            <a:pPr marL="460375" lvl="1" indent="0">
              <a:buNone/>
            </a:pPr>
            <a:r>
              <a:rPr lang="en-US" dirty="0" smtClean="0"/>
              <a:t>Harmonica Player</a:t>
            </a:r>
          </a:p>
        </p:txBody>
      </p:sp>
      <p:sp>
        <p:nvSpPr>
          <p:cNvPr id="2" name="Title 1"/>
          <p:cNvSpPr>
            <a:spLocks noGrp="1"/>
          </p:cNvSpPr>
          <p:nvPr>
            <p:ph type="title"/>
          </p:nvPr>
        </p:nvSpPr>
        <p:spPr/>
        <p:txBody>
          <a:bodyPr/>
          <a:lstStyle/>
          <a:p>
            <a:r>
              <a:rPr lang="en-US" smtClean="0"/>
              <a:t>Meet Benjamin Lin </a:t>
            </a:r>
            <a:r>
              <a:rPr lang="en-US" dirty="0"/>
              <a:t>| </a:t>
            </a:r>
            <a:r>
              <a:rPr lang="en-US" dirty="0" smtClean="0"/>
              <a:t>@benlin1994</a:t>
            </a:r>
            <a:endParaRPr lang="en-US" dirty="0"/>
          </a:p>
        </p:txBody>
      </p:sp>
      <p:sp>
        <p:nvSpPr>
          <p:cNvPr id="11" name="Rectangle 2"/>
          <p:cNvSpPr>
            <a:spLocks noChangeArrowheads="1"/>
          </p:cNvSpPr>
          <p:nvPr/>
        </p:nvSpPr>
        <p:spPr bwMode="auto">
          <a:xfrm>
            <a:off x="380903" y="2336311"/>
            <a:ext cx="184683" cy="64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pPr defTabSz="914126" eaLnBrk="0" fontAlgn="base" hangingPunct="0">
              <a:spcBef>
                <a:spcPct val="0"/>
              </a:spcBef>
              <a:spcAft>
                <a:spcPct val="0"/>
              </a:spcAft>
            </a:pPr>
            <a:r>
              <a:rPr lang="en-US" sz="1799">
                <a:latin typeface="Arial" panose="020B0604020202020204" pitchFamily="34" charset="0"/>
              </a:rPr>
              <a:t/>
            </a:r>
            <a:br>
              <a:rPr lang="en-US" sz="1799">
                <a:latin typeface="Arial" panose="020B0604020202020204" pitchFamily="34" charset="0"/>
              </a:rPr>
            </a:br>
            <a:endParaRPr lang="en-US" sz="1799">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4472" y="71355"/>
            <a:ext cx="2072527" cy="2491219"/>
          </a:xfrm>
          <a:prstGeom prst="rect">
            <a:avLst/>
          </a:prstGeom>
        </p:spPr>
      </p:pic>
    </p:spTree>
    <p:extLst>
      <p:ext uri="{BB962C8B-B14F-4D97-AF65-F5344CB8AC3E}">
        <p14:creationId xmlns:p14="http://schemas.microsoft.com/office/powerpoint/2010/main" val="2397715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Senior Content Developer</a:t>
            </a:r>
          </a:p>
          <a:p>
            <a:pPr marL="457046" lvl="1" indent="0">
              <a:buNone/>
            </a:pPr>
            <a:r>
              <a:rPr lang="en-US" dirty="0" smtClean="0"/>
              <a:t>Focused on web, OSS and ASP.NET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smtClean="0"/>
              <a:t>Marathoner</a:t>
            </a:r>
            <a:r>
              <a:rPr lang="en-US" dirty="0" smtClean="0"/>
              <a:t>,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05103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994494597"/>
              </p:ext>
            </p:extLst>
          </p:nvPr>
        </p:nvGraphicFramePr>
        <p:xfrm>
          <a:off x="379412" y="1417636"/>
          <a:ext cx="11465258" cy="4525965"/>
        </p:xfrm>
        <a:graphic>
          <a:graphicData uri="http://schemas.openxmlformats.org/drawingml/2006/table">
            <a:tbl>
              <a:tblPr firstRow="1" bandRow="1">
                <a:tableStyleId>{5C22544A-7EE6-4342-B048-85BDC9FD1C3A}</a:tableStyleId>
              </a:tblPr>
              <a:tblGrid>
                <a:gridCol w="11465258"/>
              </a:tblGrid>
              <a:tr h="905193">
                <a:tc>
                  <a:txBody>
                    <a:bodyPr/>
                    <a:lstStyle/>
                    <a:p>
                      <a:r>
                        <a:rPr lang="en-US" sz="3600" dirty="0" smtClean="0">
                          <a:latin typeface="Segoe UI Light" panose="020B0502040204020203" pitchFamily="34" charset="0"/>
                          <a:cs typeface="Segoe UI Light" panose="020B0502040204020203" pitchFamily="34" charset="0"/>
                        </a:rPr>
                        <a:t>Introduction to JSON with C#</a:t>
                      </a:r>
                      <a:endParaRPr lang="en-US" sz="3600" dirty="0">
                        <a:latin typeface="Segoe UI Light" panose="020B0502040204020203" pitchFamily="34" charset="0"/>
                        <a:cs typeface="Segoe UI Light" panose="020B0502040204020203" pitchFamily="34" charset="0"/>
                      </a:endParaRPr>
                    </a:p>
                  </a:txBody>
                  <a:tcPr anchor="ctr"/>
                </a:tc>
              </a:tr>
              <a:tr h="905193">
                <a:tc>
                  <a:txBody>
                    <a:bodyPr/>
                    <a:lstStyle/>
                    <a:p>
                      <a:r>
                        <a:rPr lang="en-US" sz="2400" dirty="0" smtClean="0">
                          <a:latin typeface="Segoe UI Light" panose="020B0502040204020203" pitchFamily="34" charset="0"/>
                          <a:cs typeface="Segoe UI Light" panose="020B0502040204020203" pitchFamily="34" charset="0"/>
                        </a:rPr>
                        <a:t>01 | Introduction to JSON</a:t>
                      </a:r>
                      <a:endParaRPr lang="en-US" sz="2400" dirty="0">
                        <a:latin typeface="Segoe UI Light" panose="020B0502040204020203" pitchFamily="34" charset="0"/>
                        <a:cs typeface="Segoe UI Light" panose="020B0502040204020203" pitchFamily="34" charset="0"/>
                      </a:endParaRPr>
                    </a:p>
                  </a:txBody>
                  <a:tcPr anchor="ctr"/>
                </a:tc>
              </a:tr>
              <a:tr h="905193">
                <a:tc>
                  <a:txBody>
                    <a:bodyPr/>
                    <a:lstStyle/>
                    <a:p>
                      <a:r>
                        <a:rPr lang="en-US" sz="2400" dirty="0" smtClean="0">
                          <a:latin typeface="Segoe UI Light" panose="020B0502040204020203" pitchFamily="34" charset="0"/>
                          <a:cs typeface="Segoe UI Light" panose="020B0502040204020203" pitchFamily="34" charset="0"/>
                        </a:rPr>
                        <a:t>02 | JSON</a:t>
                      </a:r>
                      <a:r>
                        <a:rPr lang="en-US" sz="2400" baseline="0" dirty="0" smtClean="0">
                          <a:latin typeface="Segoe UI Light" panose="020B0502040204020203" pitchFamily="34" charset="0"/>
                          <a:cs typeface="Segoe UI Light" panose="020B0502040204020203" pitchFamily="34" charset="0"/>
                        </a:rPr>
                        <a:t> Syntax</a:t>
                      </a:r>
                      <a:endParaRPr lang="en-US" sz="2400" dirty="0">
                        <a:latin typeface="Segoe UI Light" panose="020B0502040204020203" pitchFamily="34" charset="0"/>
                        <a:cs typeface="Segoe UI Light" panose="020B0502040204020203" pitchFamily="34" charset="0"/>
                      </a:endParaRPr>
                    </a:p>
                  </a:txBody>
                  <a:tcPr anchor="ctr"/>
                </a:tc>
              </a:tr>
              <a:tr h="905193">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Parsing and Generating JSON Files</a:t>
                      </a:r>
                      <a:endParaRPr lang="en-US" sz="2400" dirty="0" smtClean="0">
                        <a:latin typeface="Segoe UI Light" panose="020B0502040204020203" pitchFamily="34" charset="0"/>
                        <a:cs typeface="Segoe UI Light" panose="020B0502040204020203" pitchFamily="34" charset="0"/>
                      </a:endParaRPr>
                    </a:p>
                  </a:txBody>
                  <a:tcPr anchor="ctr"/>
                </a:tc>
              </a:tr>
              <a:tr h="905193">
                <a:tc>
                  <a:txBody>
                    <a:bodyPr/>
                    <a:lstStyle/>
                    <a:p>
                      <a:r>
                        <a:rPr lang="en-US" sz="2400" dirty="0" smtClean="0">
                          <a:latin typeface="Segoe UI Light" panose="020B0502040204020203" pitchFamily="34" charset="0"/>
                          <a:cs typeface="Segoe UI Light" panose="020B0502040204020203" pitchFamily="34" charset="0"/>
                        </a:rPr>
                        <a:t>04 | JSON </a:t>
                      </a:r>
                      <a:r>
                        <a:rPr lang="en-US" sz="2400" dirty="0" smtClean="0">
                          <a:latin typeface="Segoe UI Light" panose="020B0502040204020203" pitchFamily="34" charset="0"/>
                          <a:cs typeface="Segoe UI Light" panose="020B0502040204020203" pitchFamily="34" charset="0"/>
                        </a:rPr>
                        <a:t>Application </a:t>
                      </a:r>
                      <a:r>
                        <a:rPr lang="en-US" sz="2400" smtClean="0">
                          <a:latin typeface="Segoe UI Light" panose="020B0502040204020203" pitchFamily="34" charset="0"/>
                          <a:cs typeface="Segoe UI Light" panose="020B0502040204020203" pitchFamily="34" charset="0"/>
                        </a:rPr>
                        <a:t>Data Storage</a:t>
                      </a:r>
                    </a:p>
                  </a:txBody>
                  <a:tcPr anchor="ctr"/>
                </a:tc>
              </a:tr>
            </a:tbl>
          </a:graphicData>
        </a:graphic>
      </p:graphicFrame>
    </p:spTree>
    <p:extLst>
      <p:ext uri="{BB962C8B-B14F-4D97-AF65-F5344CB8AC3E}">
        <p14:creationId xmlns:p14="http://schemas.microsoft.com/office/powerpoint/2010/main" val="4058006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C# developer</a:t>
            </a:r>
          </a:p>
          <a:p>
            <a:pPr lvl="1"/>
            <a:r>
              <a:rPr lang="en-US" dirty="0" smtClean="0"/>
              <a:t>New to JSON</a:t>
            </a:r>
          </a:p>
          <a:p>
            <a:r>
              <a:rPr lang="en-US" dirty="0" smtClean="0"/>
              <a:t>Suggested Prerequisites/Supporting Material</a:t>
            </a:r>
          </a:p>
          <a:p>
            <a:pPr lvl="1"/>
            <a:r>
              <a:rPr lang="en-US" dirty="0" smtClean="0"/>
              <a:t>Visual Studio 2015 Community</a:t>
            </a:r>
          </a:p>
        </p:txBody>
      </p:sp>
    </p:spTree>
    <p:extLst>
      <p:ext uri="{BB962C8B-B14F-4D97-AF65-F5344CB8AC3E}">
        <p14:creationId xmlns:p14="http://schemas.microsoft.com/office/powerpoint/2010/main" val="2843087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Introduction to JSON</a:t>
            </a:r>
            <a:endParaRPr lang="en-US" dirty="0"/>
          </a:p>
        </p:txBody>
      </p:sp>
      <p:sp>
        <p:nvSpPr>
          <p:cNvPr id="4" name="Subtitle 3"/>
          <p:cNvSpPr>
            <a:spLocks noGrp="1"/>
          </p:cNvSpPr>
          <p:nvPr>
            <p:ph type="subTitle" idx="1"/>
          </p:nvPr>
        </p:nvSpPr>
        <p:spPr/>
        <p:txBody>
          <a:bodyPr/>
          <a:lstStyle/>
          <a:p>
            <a:r>
              <a:rPr lang="en-US" dirty="0" smtClean="0"/>
              <a:t>Benjamin Lin | Program Manager Intern</a:t>
            </a:r>
            <a:endParaRPr lang="en-US" dirty="0"/>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b="1" dirty="0" smtClean="0"/>
              <a:t>JSON </a:t>
            </a:r>
            <a:r>
              <a:rPr lang="en-US" dirty="0" smtClean="0"/>
              <a:t>(JavaScript Object Notation) is a lightweight data-interchange format.</a:t>
            </a:r>
          </a:p>
          <a:p>
            <a:pPr marL="0" indent="0">
              <a:buNone/>
            </a:pPr>
            <a:endParaRPr lang="en-US" dirty="0"/>
          </a:p>
          <a:p>
            <a:pPr marL="0" indent="0">
              <a:buNone/>
            </a:pPr>
            <a:endParaRPr lang="en-GB" dirty="0" smtClean="0"/>
          </a:p>
        </p:txBody>
      </p:sp>
      <p:sp>
        <p:nvSpPr>
          <p:cNvPr id="2" name="Title 1"/>
          <p:cNvSpPr>
            <a:spLocks noGrp="1"/>
          </p:cNvSpPr>
          <p:nvPr>
            <p:ph type="title"/>
          </p:nvPr>
        </p:nvSpPr>
        <p:spPr/>
        <p:txBody>
          <a:bodyPr/>
          <a:lstStyle/>
          <a:p>
            <a:r>
              <a:rPr lang="en-US" dirty="0" smtClean="0"/>
              <a:t>JSON</a:t>
            </a:r>
            <a:endParaRPr lang="en-US" dirty="0"/>
          </a:p>
        </p:txBody>
      </p:sp>
    </p:spTree>
    <p:extLst>
      <p:ext uri="{BB962C8B-B14F-4D97-AF65-F5344CB8AC3E}">
        <p14:creationId xmlns:p14="http://schemas.microsoft.com/office/powerpoint/2010/main" val="3236532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Easy for humans to read and write</a:t>
            </a:r>
          </a:p>
          <a:p>
            <a:pPr lvl="0" fontAlgn="ctr"/>
            <a:r>
              <a:rPr lang="en-US" dirty="0" smtClean="0"/>
              <a:t>Language independent</a:t>
            </a:r>
            <a:endParaRPr lang="en-US" dirty="0"/>
          </a:p>
          <a:p>
            <a:pPr lvl="0" fontAlgn="ctr"/>
            <a:r>
              <a:rPr lang="en-US" dirty="0" smtClean="0"/>
              <a:t>Same syntax as JavaScript Objects</a:t>
            </a:r>
          </a:p>
          <a:p>
            <a:pPr lvl="0" fontAlgn="ctr"/>
            <a:r>
              <a:rPr lang="en-US" dirty="0" smtClean="0"/>
              <a:t>Can be used to store application data </a:t>
            </a:r>
          </a:p>
          <a:p>
            <a:pPr marL="0" lvl="0" indent="0" fontAlgn="ctr">
              <a:buNone/>
            </a:pPr>
            <a:endParaRPr lang="en-US" dirty="0"/>
          </a:p>
        </p:txBody>
      </p:sp>
      <p:sp>
        <p:nvSpPr>
          <p:cNvPr id="2" name="Title 1"/>
          <p:cNvSpPr>
            <a:spLocks noGrp="1"/>
          </p:cNvSpPr>
          <p:nvPr>
            <p:ph type="title"/>
          </p:nvPr>
        </p:nvSpPr>
        <p:spPr/>
        <p:txBody>
          <a:bodyPr/>
          <a:lstStyle/>
          <a:p>
            <a:r>
              <a:rPr lang="en-US" dirty="0" smtClean="0"/>
              <a:t>Why use it?</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err="1" smtClean="0"/>
              <a:t>JavaScriptSerializer</a:t>
            </a:r>
            <a:endParaRPr lang="en-US" dirty="0" smtClean="0"/>
          </a:p>
          <a:p>
            <a:r>
              <a:rPr lang="en-US" dirty="0" smtClean="0"/>
              <a:t>JSON.NET</a:t>
            </a:r>
            <a:endParaRPr lang="en-US" dirty="0"/>
          </a:p>
        </p:txBody>
      </p:sp>
      <p:sp>
        <p:nvSpPr>
          <p:cNvPr id="2" name="Title 1"/>
          <p:cNvSpPr>
            <a:spLocks noGrp="1"/>
          </p:cNvSpPr>
          <p:nvPr>
            <p:ph type="title"/>
          </p:nvPr>
        </p:nvSpPr>
        <p:spPr/>
        <p:txBody>
          <a:bodyPr/>
          <a:lstStyle/>
          <a:p>
            <a:r>
              <a:rPr lang="en-US" dirty="0" smtClean="0"/>
              <a:t>JSON C# Libraries</a:t>
            </a:r>
            <a:endParaRPr lang="en-US" dirty="0"/>
          </a:p>
        </p:txBody>
      </p:sp>
    </p:spTree>
    <p:extLst>
      <p:ext uri="{BB962C8B-B14F-4D97-AF65-F5344CB8AC3E}">
        <p14:creationId xmlns:p14="http://schemas.microsoft.com/office/powerpoint/2010/main" val="3951674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239b4775-11ac-4188-ac69-b5b775bb2155"/>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4865</TotalTime>
  <Words>210</Words>
  <Application>Microsoft Office PowerPoint</Application>
  <PresentationFormat>Widescreen</PresentationFormat>
  <Paragraphs>56</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vt:lpstr>
      <vt:lpstr>Segoe UI</vt:lpstr>
      <vt:lpstr>Segoe UI Light</vt:lpstr>
      <vt:lpstr>1_Office Theme</vt:lpstr>
      <vt:lpstr>Introduction to JSON with C#</vt:lpstr>
      <vt:lpstr>Meet Benjamin Lin | @benlin1994</vt:lpstr>
      <vt:lpstr>Meet Christopher Harrison | ‏@geektrainer </vt:lpstr>
      <vt:lpstr>Course Topics</vt:lpstr>
      <vt:lpstr>Setting Expectations</vt:lpstr>
      <vt:lpstr>PowerPoint Presentation</vt:lpstr>
      <vt:lpstr>JSON</vt:lpstr>
      <vt:lpstr>Why use it?</vt:lpstr>
      <vt:lpstr>JSON C# Libraries</vt:lpstr>
      <vt:lpstr>JSON Sample Code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BENJAMIN LIN</cp:lastModifiedBy>
  <cp:revision>94</cp:revision>
  <dcterms:created xsi:type="dcterms:W3CDTF">2013-02-15T23:12:42Z</dcterms:created>
  <dcterms:modified xsi:type="dcterms:W3CDTF">2015-09-10T18:22:56Z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