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83" r:id="rId5"/>
    <p:sldId id="293" r:id="rId6"/>
    <p:sldId id="299" r:id="rId7"/>
    <p:sldId id="326" r:id="rId8"/>
    <p:sldId id="296" r:id="rId9"/>
    <p:sldId id="329" r:id="rId10"/>
    <p:sldId id="327" r:id="rId11"/>
    <p:sldId id="328"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5327" autoAdjust="0"/>
  </p:normalViewPr>
  <p:slideViewPr>
    <p:cSldViewPr snapToGrid="0">
      <p:cViewPr varScale="1">
        <p:scale>
          <a:sx n="44" d="100"/>
          <a:sy n="44" d="100"/>
        </p:scale>
        <p:origin x="44" y="1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83024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91218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825114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 Parsing and Generating JSON Files</a:t>
            </a:r>
            <a:endParaRPr lang="en-US" dirty="0"/>
          </a:p>
        </p:txBody>
      </p:sp>
      <p:sp>
        <p:nvSpPr>
          <p:cNvPr id="4" name="Subtitle 3"/>
          <p:cNvSpPr>
            <a:spLocks noGrp="1"/>
          </p:cNvSpPr>
          <p:nvPr>
            <p:ph type="subTitle" idx="1"/>
          </p:nvPr>
        </p:nvSpPr>
        <p:spPr/>
        <p:txBody>
          <a:bodyPr/>
          <a:lstStyle/>
          <a:p>
            <a:r>
              <a:rPr lang="en-US" smtClean="0"/>
              <a:t>Benjamin </a:t>
            </a:r>
            <a:r>
              <a:rPr lang="en-US" smtClean="0"/>
              <a:t>Lin | </a:t>
            </a:r>
            <a:r>
              <a:rPr lang="en-US" dirty="0" smtClean="0"/>
              <a:t>Program </a:t>
            </a:r>
            <a:r>
              <a:rPr lang="en-US" smtClean="0"/>
              <a:t>Manager Intern</a:t>
            </a:r>
            <a:endParaRPr lang="en-US" dirty="0"/>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Parsing JSON Files</a:t>
            </a:r>
            <a:endParaRPr lang="en-US" dirty="0"/>
          </a:p>
          <a:p>
            <a:pPr fontAlgn="ctr"/>
            <a:r>
              <a:rPr lang="en-US" dirty="0" smtClean="0"/>
              <a:t>Generating JSON Files</a:t>
            </a:r>
            <a:endParaRPr lang="en-US" dirty="0"/>
          </a:p>
        </p:txBody>
      </p:sp>
      <p:sp>
        <p:nvSpPr>
          <p:cNvPr id="2" name="Title 1"/>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Parsing JSON Files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err="1" smtClean="0"/>
              <a:t>JavaScriptSerializer</a:t>
            </a:r>
            <a:r>
              <a:rPr lang="en-US" dirty="0" smtClean="0"/>
              <a:t> Class</a:t>
            </a:r>
          </a:p>
          <a:p>
            <a:pPr fontAlgn="ctr"/>
            <a:r>
              <a:rPr lang="en-US" smtClean="0"/>
              <a:t>JSON.NET </a:t>
            </a:r>
            <a:r>
              <a:rPr lang="en-US" dirty="0" smtClean="0"/>
              <a:t>Library</a:t>
            </a:r>
          </a:p>
          <a:p>
            <a:pPr fontAlgn="ctr"/>
            <a:endParaRPr lang="en-US" dirty="0" smtClean="0"/>
          </a:p>
        </p:txBody>
      </p:sp>
      <p:sp>
        <p:nvSpPr>
          <p:cNvPr id="2" name="Title 1"/>
          <p:cNvSpPr>
            <a:spLocks noGrp="1"/>
          </p:cNvSpPr>
          <p:nvPr>
            <p:ph type="title"/>
          </p:nvPr>
        </p:nvSpPr>
        <p:spPr/>
        <p:txBody>
          <a:bodyPr/>
          <a:lstStyle/>
          <a:p>
            <a:r>
              <a:rPr lang="en-US" dirty="0" smtClean="0"/>
              <a:t>Parsing JSON Files</a:t>
            </a:r>
            <a:endParaRPr lang="en-US" dirty="0"/>
          </a:p>
        </p:txBody>
      </p:sp>
    </p:spTree>
    <p:extLst>
      <p:ext uri="{BB962C8B-B14F-4D97-AF65-F5344CB8AC3E}">
        <p14:creationId xmlns:p14="http://schemas.microsoft.com/office/powerpoint/2010/main" val="2728753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JSON Files</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Generating JSON Files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3824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err="1" smtClean="0"/>
              <a:t>JavascriptSerializer</a:t>
            </a:r>
            <a:r>
              <a:rPr lang="en-US" dirty="0" smtClean="0"/>
              <a:t> Class</a:t>
            </a:r>
          </a:p>
          <a:p>
            <a:pPr fontAlgn="ctr"/>
            <a:r>
              <a:rPr lang="en-US" dirty="0" smtClean="0"/>
              <a:t>Json.NET Library</a:t>
            </a:r>
          </a:p>
          <a:p>
            <a:pPr fontAlgn="ctr"/>
            <a:endParaRPr lang="en-US" dirty="0" smtClean="0"/>
          </a:p>
        </p:txBody>
      </p:sp>
      <p:sp>
        <p:nvSpPr>
          <p:cNvPr id="2" name="Title 1"/>
          <p:cNvSpPr>
            <a:spLocks noGrp="1"/>
          </p:cNvSpPr>
          <p:nvPr>
            <p:ph type="title"/>
          </p:nvPr>
        </p:nvSpPr>
        <p:spPr/>
        <p:txBody>
          <a:bodyPr/>
          <a:lstStyle/>
          <a:p>
            <a:r>
              <a:rPr lang="en-US" dirty="0" smtClean="0"/>
              <a:t>Generating JSON Files</a:t>
            </a:r>
            <a:endParaRPr lang="en-US" dirty="0"/>
          </a:p>
        </p:txBody>
      </p:sp>
    </p:spTree>
    <p:extLst>
      <p:ext uri="{BB962C8B-B14F-4D97-AF65-F5344CB8AC3E}">
        <p14:creationId xmlns:p14="http://schemas.microsoft.com/office/powerpoint/2010/main" val="3348167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JSON Files</a:t>
            </a:r>
            <a:endParaRPr lang="en-US" dirty="0"/>
          </a:p>
        </p:txBody>
      </p:sp>
    </p:spTree>
    <p:extLst>
      <p:ext uri="{BB962C8B-B14F-4D97-AF65-F5344CB8AC3E}">
        <p14:creationId xmlns:p14="http://schemas.microsoft.com/office/powerpoint/2010/main" val="4106047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39b4775-11ac-4188-ac69-b5b775bb215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4979</TotalTime>
  <Words>57</Words>
  <Application>Microsoft Office PowerPoint</Application>
  <PresentationFormat>Widescreen</PresentationFormat>
  <Paragraphs>22</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vt:lpstr>
      <vt:lpstr>Segoe UI</vt:lpstr>
      <vt:lpstr>Segoe UI Light</vt:lpstr>
      <vt:lpstr>1_Office Theme</vt:lpstr>
      <vt:lpstr>PowerPoint Presentation</vt:lpstr>
      <vt:lpstr>Outline</vt:lpstr>
      <vt:lpstr>PowerPoint Presentation</vt:lpstr>
      <vt:lpstr>Parsing JSON Files</vt:lpstr>
      <vt:lpstr>Parsing JSON Files</vt:lpstr>
      <vt:lpstr>PowerPoint Presentation</vt:lpstr>
      <vt:lpstr>Generating JSON Files</vt:lpstr>
      <vt:lpstr>Generating JSON Files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BENJAMIN LIN</cp:lastModifiedBy>
  <cp:revision>82</cp:revision>
  <dcterms:created xsi:type="dcterms:W3CDTF">2013-02-15T23:12:42Z</dcterms:created>
  <dcterms:modified xsi:type="dcterms:W3CDTF">2015-09-09T18:52:26Z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