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5072496-5AC0-4F92-9234-94B8DC441AF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200" cy="307908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200" cy="359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600" cy="45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4B6E305-26CC-44BB-9521-8F2A732E819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200" cy="307908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200" cy="359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600" cy="45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B81F2E9-0BE8-4174-B0FA-58688DC4BFB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200" cy="307908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200" cy="359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600" cy="45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F4DFF27-F568-4EBA-8ACB-6BA082ABB39D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200" cy="307908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200" cy="359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600" cy="45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8F164C8-5E26-4E70-B733-3CC87A1E47B5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381A8D-E382-4A91-BDDE-5452B598E0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16E8F9B-E5D6-4A9D-B6C7-45EB5BA853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919E1B68-F00B-4D85-9556-BE202AEACA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D57D8D3E-ED38-4FB7-8AF0-71E7621D09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8CDC42-18FE-45CA-85F9-DBA1A33A5E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4E9E83-7133-44ED-A5FC-0C2888ABC6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E267828-AA7A-495F-926F-F742AE081A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0DD830A-7A2F-409D-AFCB-387F416FB2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D4CF24D-1344-4821-8C9B-44012317D7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7A192A3-AEBC-45F9-B81B-BEE11750D0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24065C4-E0F2-48FF-BB72-20029E969D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8BACE20-29B9-4B70-AB75-09E7088201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5720" cy="687960"/>
            <a:chOff x="6199200" y="6162840"/>
            <a:chExt cx="5985720" cy="68796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9280" cy="68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840" cy="604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76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DC11AEA-F286-4967-99E5-08176E7B201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85720" cy="687960"/>
            <a:chOff x="6199200" y="6162840"/>
            <a:chExt cx="5985720" cy="68796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9280" cy="68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840" cy="604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76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194542D-6B4E-4D48-9680-35331D311DF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85720" cy="687960"/>
            <a:chOff x="6199200" y="6162840"/>
            <a:chExt cx="5985720" cy="68796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9280" cy="68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840" cy="604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76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AE1A43A-38C1-42EB-80D8-C143DFCA969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85720" cy="687960"/>
            <a:chOff x="6199200" y="6162840"/>
            <a:chExt cx="5985720" cy="68796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9280" cy="68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840" cy="604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76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3727DA3-493F-46C1-A201-F4B6F3ECEEC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85720" cy="687960"/>
            <a:chOff x="6199200" y="6162840"/>
            <a:chExt cx="5985720" cy="68796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9280" cy="68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840" cy="604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76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024C727-6C37-402D-B007-7ED3DEEBB93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85720" cy="687960"/>
            <a:chOff x="6199200" y="6162840"/>
            <a:chExt cx="5985720" cy="68796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9280" cy="68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840" cy="604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76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A302B36-D716-45A9-9754-4F9AADAB78F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85720" cy="687960"/>
            <a:chOff x="6199200" y="6162840"/>
            <a:chExt cx="5985720" cy="68796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9280" cy="68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840" cy="604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76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9DC3CAA-4238-4240-8F01-E6636562880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85720" cy="687960"/>
            <a:chOff x="6199200" y="6162840"/>
            <a:chExt cx="5985720" cy="68796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9280" cy="68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840" cy="604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76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FF6FC27-26E6-419D-9260-5CC6A745E34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85720" cy="687960"/>
            <a:chOff x="6199200" y="6162840"/>
            <a:chExt cx="5985720" cy="68796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9280" cy="68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840" cy="604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76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404E71-9110-41C4-A9EC-A0BA96B45AA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85720" cy="687960"/>
            <a:chOff x="6199200" y="6162840"/>
            <a:chExt cx="5985720" cy="68796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9280" cy="68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840" cy="604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76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381548F-46DE-4D5C-8931-0827D4E697E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85720" cy="687960"/>
            <a:chOff x="6199200" y="6162840"/>
            <a:chExt cx="5985720" cy="68796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9280" cy="68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840" cy="604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76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DD3A790-2012-4EB2-AF00-97359C4BAE9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85720" cy="687960"/>
            <a:chOff x="6199200" y="6162840"/>
            <a:chExt cx="5985720" cy="68796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9280" cy="68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840" cy="604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76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1F8D9F6-8BD6-4B63-A420-64EEEDA9E32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6000" cy="3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36000" cy="72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36000" cy="7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36000" cy="72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36000" cy="7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6456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16080" cy="3805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192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192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192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192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192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1928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192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192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192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1928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64560" cy="5252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36000" cy="7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75560" cy="3805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19280" cy="777960"/>
            <a:chOff x="101160" y="1413000"/>
            <a:chExt cx="161928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192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192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6456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91480" y="855000"/>
            <a:ext cx="665280" cy="250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255720" y="1828800"/>
            <a:ext cx="179316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15248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152480" y="2209320"/>
            <a:ext cx="460800" cy="538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6456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7880" cy="1216440"/>
            <a:chOff x="6681960" y="2743200"/>
            <a:chExt cx="184788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7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788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75560" cy="3805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287000" y="3126240"/>
            <a:ext cx="1901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287000" y="3429360"/>
            <a:ext cx="190188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  <a:ea typeface="JetBrains Mono"/>
              </a:rPr>
              <a:t>-      upgradeResource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30280" y="3691440"/>
            <a:ext cx="757080" cy="530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29840" y="3351240"/>
            <a:ext cx="762840" cy="340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192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192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192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192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2232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93720" cy="3805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705480" y="2705040"/>
            <a:ext cx="573480" cy="195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4320" y="2895120"/>
            <a:ext cx="101880" cy="442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4320" y="2073960"/>
            <a:ext cx="55728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192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192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287000" y="457200"/>
            <a:ext cx="16192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287000" y="718560"/>
            <a:ext cx="1875960" cy="22251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007120" y="1448280"/>
            <a:ext cx="205128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032760" y="1828800"/>
            <a:ext cx="1254600" cy="2392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058400" y="1638720"/>
            <a:ext cx="228960" cy="192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6040" y="1220040"/>
            <a:ext cx="1567080" cy="228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9" name="TextBox 74"/>
          <p:cNvSpPr/>
          <p:nvPr/>
        </p:nvSpPr>
        <p:spPr>
          <a:xfrm>
            <a:off x="5412240" y="5029200"/>
            <a:ext cx="16192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Diamond 22"/>
          <p:cNvSpPr/>
          <p:nvPr/>
        </p:nvSpPr>
        <p:spPr>
          <a:xfrm>
            <a:off x="3710160" y="4343400"/>
            <a:ext cx="182268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59"/>
          <p:cNvCxnSpPr>
            <a:stCxn id="175" idx="2"/>
            <a:endCxn id="190" idx="1"/>
          </p:cNvCxnSpPr>
          <p:nvPr/>
        </p:nvCxnSpPr>
        <p:spPr>
          <a:xfrm>
            <a:off x="2895840" y="4114800"/>
            <a:ext cx="814680" cy="419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2" name="Straight Arrow Connector 60"/>
          <p:cNvCxnSpPr>
            <a:stCxn id="190" idx="2"/>
            <a:endCxn id="189" idx="1"/>
          </p:cNvCxnSpPr>
          <p:nvPr/>
        </p:nvCxnSpPr>
        <p:spPr>
          <a:xfrm>
            <a:off x="4621680" y="4723920"/>
            <a:ext cx="790920" cy="457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61"/>
          <p:cNvCxnSpPr>
            <a:stCxn id="194" idx="0"/>
            <a:endCxn id="147" idx="2"/>
          </p:cNvCxnSpPr>
          <p:nvPr/>
        </p:nvCxnSpPr>
        <p:spPr>
          <a:xfrm flipH="1" flipV="1">
            <a:off x="335124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4" name="Diamond 24"/>
          <p:cNvSpPr/>
          <p:nvPr/>
        </p:nvSpPr>
        <p:spPr>
          <a:xfrm>
            <a:off x="4626720" y="3200400"/>
            <a:ext cx="1821960" cy="679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Straight Arrow Connector 62"/>
          <p:cNvCxnSpPr>
            <a:stCxn id="189" idx="0"/>
            <a:endCxn id="194" idx="2"/>
          </p:cNvCxnSpPr>
          <p:nvPr/>
        </p:nvCxnSpPr>
        <p:spPr>
          <a:xfrm flipH="1" flipV="1">
            <a:off x="5537880" y="3880080"/>
            <a:ext cx="684360" cy="1149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6" name="Isosceles Triangle 4"/>
          <p:cNvSpPr/>
          <p:nvPr/>
        </p:nvSpPr>
        <p:spPr>
          <a:xfrm>
            <a:off x="2693880" y="4415400"/>
            <a:ext cx="475560" cy="3805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74"/>
          <p:cNvCxnSpPr>
            <a:stCxn id="196" idx="0"/>
            <a:endCxn id="175" idx="2"/>
          </p:cNvCxnSpPr>
          <p:nvPr/>
        </p:nvCxnSpPr>
        <p:spPr>
          <a:xfrm flipH="1" flipV="1">
            <a:off x="289584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8" name="TextBox 39"/>
          <p:cNvSpPr/>
          <p:nvPr/>
        </p:nvSpPr>
        <p:spPr>
          <a:xfrm>
            <a:off x="2109960" y="5163480"/>
            <a:ext cx="16192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41"/>
          <p:cNvSpPr/>
          <p:nvPr/>
        </p:nvSpPr>
        <p:spPr>
          <a:xfrm>
            <a:off x="2109960" y="5163480"/>
            <a:ext cx="16192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42"/>
          <p:cNvSpPr/>
          <p:nvPr/>
        </p:nvSpPr>
        <p:spPr>
          <a:xfrm>
            <a:off x="2109960" y="5424840"/>
            <a:ext cx="161928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Straight Arrow Connector 75"/>
          <p:cNvCxnSpPr>
            <a:stCxn id="196" idx="3"/>
            <a:endCxn id="199" idx="0"/>
          </p:cNvCxnSpPr>
          <p:nvPr/>
        </p:nvCxnSpPr>
        <p:spPr>
          <a:xfrm flipH="1">
            <a:off x="2919600" y="4795920"/>
            <a:ext cx="12600" cy="367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2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60880" y="1104840"/>
            <a:ext cx="266400" cy="177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3" name="Oval 6"/>
          <p:cNvSpPr/>
          <p:nvPr/>
        </p:nvSpPr>
        <p:spPr>
          <a:xfrm>
            <a:off x="8053560" y="2057400"/>
            <a:ext cx="1216080" cy="3805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4" name="Straight Arrow Connector 50"/>
          <p:cNvCxnSpPr>
            <a:stCxn id="203" idx="0"/>
            <a:endCxn id="185" idx="2"/>
          </p:cNvCxnSpPr>
          <p:nvPr/>
        </p:nvCxnSpPr>
        <p:spPr>
          <a:xfrm flipV="1">
            <a:off x="8661600" y="1828800"/>
            <a:ext cx="37152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5" name="Straight Arrow Connector 87"/>
          <p:cNvCxnSpPr/>
          <p:nvPr/>
        </p:nvCxnSpPr>
        <p:spPr>
          <a:xfrm flipH="1">
            <a:off x="0" y="3657600"/>
            <a:ext cx="1836000" cy="7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6" name="Oval 10"/>
          <p:cNvSpPr/>
          <p:nvPr/>
        </p:nvSpPr>
        <p:spPr>
          <a:xfrm>
            <a:off x="8686800" y="532800"/>
            <a:ext cx="1370520" cy="3805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Max Number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Straight Arrow Connector 88"/>
          <p:cNvCxnSpPr>
            <a:stCxn id="206" idx="4"/>
            <a:endCxn id="185" idx="0"/>
          </p:cNvCxnSpPr>
          <p:nvPr/>
        </p:nvCxnSpPr>
        <p:spPr>
          <a:xfrm flipH="1">
            <a:off x="9032760" y="913320"/>
            <a:ext cx="339840" cy="535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traight Arrow Connector 1"/>
          <p:cNvCxnSpPr/>
          <p:nvPr/>
        </p:nvCxnSpPr>
        <p:spPr>
          <a:xfrm flipH="1">
            <a:off x="0" y="3073320"/>
            <a:ext cx="1836000" cy="72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09" name="Straight Arrow Connector 2"/>
          <p:cNvCxnSpPr/>
          <p:nvPr/>
        </p:nvCxnSpPr>
        <p:spPr>
          <a:xfrm>
            <a:off x="0" y="2489400"/>
            <a:ext cx="1836000" cy="7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10" name="Straight Arrow Connector 3"/>
          <p:cNvCxnSpPr/>
          <p:nvPr/>
        </p:nvCxnSpPr>
        <p:spPr>
          <a:xfrm>
            <a:off x="0" y="2781360"/>
            <a:ext cx="1836000" cy="72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11" name="Straight Arrow Connector 4"/>
          <p:cNvCxnSpPr/>
          <p:nvPr/>
        </p:nvCxnSpPr>
        <p:spPr>
          <a:xfrm flipH="1">
            <a:off x="0" y="3657600"/>
            <a:ext cx="1836000" cy="7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2" name="Diamond 1"/>
          <p:cNvSpPr/>
          <p:nvPr/>
        </p:nvSpPr>
        <p:spPr>
          <a:xfrm>
            <a:off x="128520" y="6134040"/>
            <a:ext cx="156456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Oval 1"/>
          <p:cNvSpPr/>
          <p:nvPr/>
        </p:nvSpPr>
        <p:spPr>
          <a:xfrm>
            <a:off x="302760" y="5454000"/>
            <a:ext cx="1216080" cy="3805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4" name="Group 1"/>
          <p:cNvGrpSpPr/>
          <p:nvPr/>
        </p:nvGrpSpPr>
        <p:grpSpPr>
          <a:xfrm>
            <a:off x="101160" y="336240"/>
            <a:ext cx="1619280" cy="777960"/>
            <a:chOff x="101160" y="336240"/>
            <a:chExt cx="1619280" cy="777960"/>
          </a:xfrm>
        </p:grpSpPr>
        <p:sp>
          <p:nvSpPr>
            <p:cNvPr id="215" name="TextBox 1"/>
            <p:cNvSpPr/>
            <p:nvPr/>
          </p:nvSpPr>
          <p:spPr>
            <a:xfrm>
              <a:off x="101160" y="336240"/>
              <a:ext cx="16192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TextBox 2"/>
            <p:cNvSpPr/>
            <p:nvPr/>
          </p:nvSpPr>
          <p:spPr>
            <a:xfrm>
              <a:off x="101160" y="597600"/>
              <a:ext cx="16192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7" name="Diamond 2"/>
          <p:cNvSpPr/>
          <p:nvPr/>
        </p:nvSpPr>
        <p:spPr>
          <a:xfrm>
            <a:off x="128520" y="4629600"/>
            <a:ext cx="1564560" cy="5252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8" name="Straight Arrow Connector 5"/>
          <p:cNvCxnSpPr/>
          <p:nvPr/>
        </p:nvCxnSpPr>
        <p:spPr>
          <a:xfrm>
            <a:off x="0" y="3365640"/>
            <a:ext cx="1836000" cy="7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19" name="Isosceles Triangle 1"/>
          <p:cNvSpPr/>
          <p:nvPr/>
        </p:nvSpPr>
        <p:spPr>
          <a:xfrm>
            <a:off x="673200" y="3949920"/>
            <a:ext cx="475560" cy="3805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0" name="Group 2"/>
          <p:cNvGrpSpPr/>
          <p:nvPr/>
        </p:nvGrpSpPr>
        <p:grpSpPr>
          <a:xfrm>
            <a:off x="101160" y="1413000"/>
            <a:ext cx="1619280" cy="777960"/>
            <a:chOff x="101160" y="1413000"/>
            <a:chExt cx="1619280" cy="777960"/>
          </a:xfrm>
        </p:grpSpPr>
        <p:sp>
          <p:nvSpPr>
            <p:cNvPr id="221" name="TextBox 3"/>
            <p:cNvSpPr/>
            <p:nvPr/>
          </p:nvSpPr>
          <p:spPr>
            <a:xfrm>
              <a:off x="101160" y="1413000"/>
              <a:ext cx="16192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TextBox 4"/>
            <p:cNvSpPr/>
            <p:nvPr/>
          </p:nvSpPr>
          <p:spPr>
            <a:xfrm>
              <a:off x="101160" y="1674360"/>
              <a:ext cx="16192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3" name="TextBox 19"/>
          <p:cNvSpPr/>
          <p:nvPr/>
        </p:nvSpPr>
        <p:spPr>
          <a:xfrm>
            <a:off x="4775040" y="457200"/>
            <a:ext cx="16192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Box 20"/>
          <p:cNvSpPr/>
          <p:nvPr/>
        </p:nvSpPr>
        <p:spPr>
          <a:xfrm>
            <a:off x="4775040" y="718560"/>
            <a:ext cx="161928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5" name="Group 6"/>
          <p:cNvGrpSpPr/>
          <p:nvPr/>
        </p:nvGrpSpPr>
        <p:grpSpPr>
          <a:xfrm>
            <a:off x="4572000" y="4274280"/>
            <a:ext cx="1619280" cy="991440"/>
            <a:chOff x="4572000" y="4274280"/>
            <a:chExt cx="1619280" cy="991440"/>
          </a:xfrm>
        </p:grpSpPr>
        <p:sp>
          <p:nvSpPr>
            <p:cNvPr id="226" name="TextBox 21"/>
            <p:cNvSpPr/>
            <p:nvPr/>
          </p:nvSpPr>
          <p:spPr>
            <a:xfrm>
              <a:off x="4572000" y="4274280"/>
              <a:ext cx="16192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TextBox 30"/>
            <p:cNvSpPr/>
            <p:nvPr/>
          </p:nvSpPr>
          <p:spPr>
            <a:xfrm>
              <a:off x="4572000" y="4535640"/>
              <a:ext cx="161928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8" name="Diamond 9"/>
          <p:cNvSpPr/>
          <p:nvPr/>
        </p:nvSpPr>
        <p:spPr>
          <a:xfrm>
            <a:off x="3231360" y="2899800"/>
            <a:ext cx="156456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Diamond 10"/>
          <p:cNvSpPr/>
          <p:nvPr/>
        </p:nvSpPr>
        <p:spPr>
          <a:xfrm>
            <a:off x="4602960" y="2585160"/>
            <a:ext cx="179316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0" name="Straight Arrow Connector 24"/>
          <p:cNvCxnSpPr>
            <a:stCxn id="225" idx="0"/>
            <a:endCxn id="228" idx="2"/>
          </p:cNvCxnSpPr>
          <p:nvPr/>
        </p:nvCxnSpPr>
        <p:spPr>
          <a:xfrm flipH="1" flipV="1">
            <a:off x="4013640" y="3280320"/>
            <a:ext cx="1368360" cy="994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31" name="Straight Arrow Connector 18"/>
          <p:cNvCxnSpPr>
            <a:stCxn id="229" idx="0"/>
            <a:endCxn id="224" idx="2"/>
          </p:cNvCxnSpPr>
          <p:nvPr/>
        </p:nvCxnSpPr>
        <p:spPr>
          <a:xfrm flipV="1">
            <a:off x="549972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2" name="Straight Arrow Connector 17"/>
          <p:cNvCxnSpPr>
            <a:stCxn id="225" idx="0"/>
            <a:endCxn id="229" idx="2"/>
          </p:cNvCxnSpPr>
          <p:nvPr/>
        </p:nvCxnSpPr>
        <p:spPr>
          <a:xfrm flipV="1">
            <a:off x="5381640" y="2967120"/>
            <a:ext cx="118440" cy="1307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3" name="Straight Arrow Connector 23"/>
          <p:cNvCxnSpPr>
            <a:stCxn id="224" idx="2"/>
            <a:endCxn id="228" idx="0"/>
          </p:cNvCxnSpPr>
          <p:nvPr/>
        </p:nvCxnSpPr>
        <p:spPr>
          <a:xfrm flipH="1">
            <a:off x="4013640" y="1448640"/>
            <a:ext cx="157140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4" name="Diamond 11"/>
          <p:cNvSpPr/>
          <p:nvPr/>
        </p:nvSpPr>
        <p:spPr>
          <a:xfrm>
            <a:off x="2743200" y="457200"/>
            <a:ext cx="156456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Straight Arrow Connector 25"/>
          <p:cNvCxnSpPr>
            <a:stCxn id="224" idx="1"/>
            <a:endCxn id="234" idx="3"/>
          </p:cNvCxnSpPr>
          <p:nvPr/>
        </p:nvCxnSpPr>
        <p:spPr>
          <a:xfrm flipH="1" flipV="1">
            <a:off x="4307760" y="647640"/>
            <a:ext cx="467640" cy="436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6" name="Straight Arrow Connector 26"/>
          <p:cNvCxnSpPr>
            <a:stCxn id="224" idx="1"/>
            <a:endCxn id="234" idx="2"/>
          </p:cNvCxnSpPr>
          <p:nvPr/>
        </p:nvCxnSpPr>
        <p:spPr>
          <a:xfrm flipH="1" flipV="1">
            <a:off x="3525480" y="837720"/>
            <a:ext cx="1249920" cy="246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37" name="Group 7"/>
          <p:cNvGrpSpPr/>
          <p:nvPr/>
        </p:nvGrpSpPr>
        <p:grpSpPr>
          <a:xfrm>
            <a:off x="8686800" y="837360"/>
            <a:ext cx="1619280" cy="991440"/>
            <a:chOff x="8686800" y="837360"/>
            <a:chExt cx="1619280" cy="991440"/>
          </a:xfrm>
        </p:grpSpPr>
        <p:sp>
          <p:nvSpPr>
            <p:cNvPr id="238" name="TextBox 31"/>
            <p:cNvSpPr/>
            <p:nvPr/>
          </p:nvSpPr>
          <p:spPr>
            <a:xfrm>
              <a:off x="8686800" y="837360"/>
              <a:ext cx="16192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9" name="TextBox 32"/>
            <p:cNvSpPr/>
            <p:nvPr/>
          </p:nvSpPr>
          <p:spPr>
            <a:xfrm>
              <a:off x="8686800" y="1098720"/>
              <a:ext cx="161928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0" name="Diamond 12"/>
          <p:cNvSpPr/>
          <p:nvPr/>
        </p:nvSpPr>
        <p:spPr>
          <a:xfrm>
            <a:off x="128880" y="6134040"/>
            <a:ext cx="156456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Diamond 13"/>
          <p:cNvSpPr/>
          <p:nvPr/>
        </p:nvSpPr>
        <p:spPr>
          <a:xfrm>
            <a:off x="7315200" y="228600"/>
            <a:ext cx="156456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2" name="Straight Arrow Connector 27"/>
          <p:cNvCxnSpPr/>
          <p:nvPr/>
        </p:nvCxnSpPr>
        <p:spPr>
          <a:xfrm>
            <a:off x="360" y="3366000"/>
            <a:ext cx="1836000" cy="7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3" name="Straight Arrow Connector 28"/>
          <p:cNvCxnSpPr>
            <a:stCxn id="241" idx="1"/>
            <a:endCxn id="224" idx="3"/>
          </p:cNvCxnSpPr>
          <p:nvPr/>
        </p:nvCxnSpPr>
        <p:spPr>
          <a:xfrm flipH="1">
            <a:off x="6394320" y="419040"/>
            <a:ext cx="921240" cy="664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4" name="Diamond 14"/>
          <p:cNvSpPr/>
          <p:nvPr/>
        </p:nvSpPr>
        <p:spPr>
          <a:xfrm>
            <a:off x="6629400" y="1442160"/>
            <a:ext cx="1823760" cy="610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Straight Arrow Connector 30"/>
          <p:cNvCxnSpPr>
            <a:stCxn id="237" idx="0"/>
            <a:endCxn id="241" idx="3"/>
          </p:cNvCxnSpPr>
          <p:nvPr/>
        </p:nvCxnSpPr>
        <p:spPr>
          <a:xfrm flipH="1" flipV="1">
            <a:off x="8879760" y="419040"/>
            <a:ext cx="617040" cy="418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46" name="Diamond 15"/>
          <p:cNvSpPr/>
          <p:nvPr/>
        </p:nvSpPr>
        <p:spPr>
          <a:xfrm>
            <a:off x="6629400" y="2514600"/>
            <a:ext cx="156456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7" name="Straight Arrow Connector 32"/>
          <p:cNvCxnSpPr>
            <a:stCxn id="237" idx="2"/>
            <a:endCxn id="246" idx="3"/>
          </p:cNvCxnSpPr>
          <p:nvPr/>
        </p:nvCxnSpPr>
        <p:spPr>
          <a:xfrm flipH="1">
            <a:off x="8193960" y="1828800"/>
            <a:ext cx="1302840" cy="876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8" name="Straight Arrow Connector 33"/>
          <p:cNvCxnSpPr>
            <a:stCxn id="246" idx="1"/>
            <a:endCxn id="225" idx="3"/>
          </p:cNvCxnSpPr>
          <p:nvPr/>
        </p:nvCxnSpPr>
        <p:spPr>
          <a:xfrm flipH="1">
            <a:off x="6191280" y="2705040"/>
            <a:ext cx="438480" cy="2065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9" name="Straight Arrow Connector 34"/>
          <p:cNvCxnSpPr>
            <a:stCxn id="237" idx="1"/>
            <a:endCxn id="244" idx="3"/>
          </p:cNvCxnSpPr>
          <p:nvPr/>
        </p:nvCxnSpPr>
        <p:spPr>
          <a:xfrm flipH="1">
            <a:off x="8453160" y="1333080"/>
            <a:ext cx="234000" cy="414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0" name="Straight Arrow Connector 31"/>
          <p:cNvCxnSpPr>
            <a:stCxn id="244" idx="1"/>
            <a:endCxn id="224" idx="2"/>
          </p:cNvCxnSpPr>
          <p:nvPr/>
        </p:nvCxnSpPr>
        <p:spPr>
          <a:xfrm flipH="1" flipV="1">
            <a:off x="5584680" y="1448640"/>
            <a:ext cx="1045080" cy="299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51" name="Group 11"/>
          <p:cNvGrpSpPr/>
          <p:nvPr/>
        </p:nvGrpSpPr>
        <p:grpSpPr>
          <a:xfrm>
            <a:off x="101160" y="336240"/>
            <a:ext cx="1619280" cy="777960"/>
            <a:chOff x="101160" y="336240"/>
            <a:chExt cx="1619280" cy="777960"/>
          </a:xfrm>
        </p:grpSpPr>
        <p:sp>
          <p:nvSpPr>
            <p:cNvPr id="252" name="TextBox 51"/>
            <p:cNvSpPr/>
            <p:nvPr/>
          </p:nvSpPr>
          <p:spPr>
            <a:xfrm>
              <a:off x="101160" y="336240"/>
              <a:ext cx="16192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3" name="TextBox 52"/>
            <p:cNvSpPr/>
            <p:nvPr/>
          </p:nvSpPr>
          <p:spPr>
            <a:xfrm>
              <a:off x="101160" y="597600"/>
              <a:ext cx="16192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4" name="Group 14"/>
          <p:cNvGrpSpPr/>
          <p:nvPr/>
        </p:nvGrpSpPr>
        <p:grpSpPr>
          <a:xfrm>
            <a:off x="6760440" y="4359960"/>
            <a:ext cx="1619280" cy="559440"/>
            <a:chOff x="6760440" y="4359960"/>
            <a:chExt cx="1619280" cy="559440"/>
          </a:xfrm>
        </p:grpSpPr>
        <p:sp>
          <p:nvSpPr>
            <p:cNvPr id="255" name="TextBox 55"/>
            <p:cNvSpPr/>
            <p:nvPr/>
          </p:nvSpPr>
          <p:spPr>
            <a:xfrm>
              <a:off x="6760440" y="4359960"/>
              <a:ext cx="16192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" name="TextBox 56"/>
            <p:cNvSpPr/>
            <p:nvPr/>
          </p:nvSpPr>
          <p:spPr>
            <a:xfrm>
              <a:off x="6760440" y="4621320"/>
              <a:ext cx="1619280" cy="298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7" name="Isosceles Triangle 6"/>
          <p:cNvSpPr/>
          <p:nvPr/>
        </p:nvSpPr>
        <p:spPr>
          <a:xfrm>
            <a:off x="9144000" y="2057400"/>
            <a:ext cx="475560" cy="3805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8" name="Straight Arrow Connector 51"/>
          <p:cNvCxnSpPr>
            <a:stCxn id="259" idx="3"/>
          </p:cNvCxnSpPr>
          <p:nvPr/>
        </p:nvCxnSpPr>
        <p:spPr>
          <a:xfrm flipH="1">
            <a:off x="8026200" y="4109760"/>
            <a:ext cx="1433520" cy="255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0" name="Straight Arrow Connector 53"/>
          <p:cNvCxnSpPr>
            <a:endCxn id="259" idx="3"/>
          </p:cNvCxnSpPr>
          <p:nvPr/>
        </p:nvCxnSpPr>
        <p:spPr>
          <a:xfrm flipH="1" flipV="1">
            <a:off x="9459360" y="4109760"/>
            <a:ext cx="477000" cy="2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1" name="Straight Arrow Connector 54"/>
          <p:cNvCxnSpPr>
            <a:stCxn id="257" idx="3"/>
          </p:cNvCxnSpPr>
          <p:nvPr/>
        </p:nvCxnSpPr>
        <p:spPr>
          <a:xfrm flipH="1">
            <a:off x="9346320" y="2437920"/>
            <a:ext cx="36000" cy="446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2" name="Straight Arrow Connector 55"/>
          <p:cNvCxnSpPr>
            <a:stCxn id="237" idx="2"/>
            <a:endCxn id="257" idx="0"/>
          </p:cNvCxnSpPr>
          <p:nvPr/>
        </p:nvCxnSpPr>
        <p:spPr>
          <a:xfrm flipH="1">
            <a:off x="938196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3" name="TextBox 73"/>
          <p:cNvSpPr/>
          <p:nvPr/>
        </p:nvSpPr>
        <p:spPr>
          <a:xfrm>
            <a:off x="7089840" y="5715000"/>
            <a:ext cx="16192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Diamond 21"/>
          <p:cNvSpPr/>
          <p:nvPr/>
        </p:nvSpPr>
        <p:spPr>
          <a:xfrm>
            <a:off x="6760440" y="5183280"/>
            <a:ext cx="182268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5" name="Straight Arrow Connector 56"/>
          <p:cNvCxnSpPr/>
          <p:nvPr/>
        </p:nvCxnSpPr>
        <p:spPr>
          <a:xfrm flipH="1">
            <a:off x="0" y="3657600"/>
            <a:ext cx="1836000" cy="7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6" name="Group 12"/>
          <p:cNvGrpSpPr/>
          <p:nvPr/>
        </p:nvGrpSpPr>
        <p:grpSpPr>
          <a:xfrm>
            <a:off x="8534520" y="2879640"/>
            <a:ext cx="1619280" cy="560160"/>
            <a:chOff x="8534520" y="2879640"/>
            <a:chExt cx="1619280" cy="560160"/>
          </a:xfrm>
        </p:grpSpPr>
        <p:sp>
          <p:nvSpPr>
            <p:cNvPr id="267" name="TextBox 23"/>
            <p:cNvSpPr/>
            <p:nvPr/>
          </p:nvSpPr>
          <p:spPr>
            <a:xfrm>
              <a:off x="8534520" y="2879640"/>
              <a:ext cx="16192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8" name="TextBox 24"/>
            <p:cNvSpPr/>
            <p:nvPr/>
          </p:nvSpPr>
          <p:spPr>
            <a:xfrm>
              <a:off x="8534520" y="3141000"/>
              <a:ext cx="1619280" cy="2988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9" name="Group 16"/>
          <p:cNvGrpSpPr/>
          <p:nvPr/>
        </p:nvGrpSpPr>
        <p:grpSpPr>
          <a:xfrm>
            <a:off x="8534520" y="2879640"/>
            <a:ext cx="1619280" cy="564480"/>
            <a:chOff x="8534520" y="2879640"/>
            <a:chExt cx="1619280" cy="564480"/>
          </a:xfrm>
        </p:grpSpPr>
        <p:sp>
          <p:nvSpPr>
            <p:cNvPr id="270" name="TextBox 40"/>
            <p:cNvSpPr/>
            <p:nvPr/>
          </p:nvSpPr>
          <p:spPr>
            <a:xfrm>
              <a:off x="8534520" y="2879640"/>
              <a:ext cx="16192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1" name="TextBox 59"/>
            <p:cNvSpPr/>
            <p:nvPr/>
          </p:nvSpPr>
          <p:spPr>
            <a:xfrm>
              <a:off x="8534520" y="3141000"/>
              <a:ext cx="16192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9" name="Isosceles Triangle 7"/>
          <p:cNvSpPr/>
          <p:nvPr/>
        </p:nvSpPr>
        <p:spPr>
          <a:xfrm>
            <a:off x="9221400" y="3729240"/>
            <a:ext cx="475560" cy="3805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2" name="Straight Arrow Connector 80"/>
          <p:cNvCxnSpPr>
            <a:stCxn id="269" idx="2"/>
            <a:endCxn id="259" idx="0"/>
          </p:cNvCxnSpPr>
          <p:nvPr/>
        </p:nvCxnSpPr>
        <p:spPr>
          <a:xfrm>
            <a:off x="934416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3" name="Straight Arrow Connector 52"/>
          <p:cNvCxnSpPr/>
          <p:nvPr/>
        </p:nvCxnSpPr>
        <p:spPr>
          <a:xfrm>
            <a:off x="8556840" y="3657600"/>
            <a:ext cx="1836000" cy="72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74" name=""/>
          <p:cNvSpPr/>
          <p:nvPr/>
        </p:nvSpPr>
        <p:spPr>
          <a:xfrm>
            <a:off x="9601200" y="3382920"/>
            <a:ext cx="9093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Box 49"/>
          <p:cNvSpPr/>
          <p:nvPr/>
        </p:nvSpPr>
        <p:spPr>
          <a:xfrm>
            <a:off x="2057400" y="2132280"/>
            <a:ext cx="16192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Box 50"/>
          <p:cNvSpPr/>
          <p:nvPr/>
        </p:nvSpPr>
        <p:spPr>
          <a:xfrm>
            <a:off x="2057400" y="2393640"/>
            <a:ext cx="1619280" cy="190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Isosceles Triangle 8"/>
          <p:cNvSpPr/>
          <p:nvPr/>
        </p:nvSpPr>
        <p:spPr>
          <a:xfrm>
            <a:off x="2613960" y="1217880"/>
            <a:ext cx="475560" cy="3805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8" name="Straight Arrow Connector 81"/>
          <p:cNvCxnSpPr>
            <a:stCxn id="277" idx="3"/>
            <a:endCxn id="275" idx="0"/>
          </p:cNvCxnSpPr>
          <p:nvPr/>
        </p:nvCxnSpPr>
        <p:spPr>
          <a:xfrm>
            <a:off x="2851920" y="1598400"/>
            <a:ext cx="15480" cy="534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9" name="Straight Arrow Connector 82"/>
          <p:cNvCxnSpPr>
            <a:stCxn id="277" idx="0"/>
            <a:endCxn id="224" idx="1"/>
          </p:cNvCxnSpPr>
          <p:nvPr/>
        </p:nvCxnSpPr>
        <p:spPr>
          <a:xfrm flipV="1">
            <a:off x="2851920" y="1083600"/>
            <a:ext cx="192348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0" name="Straight Arrow Connector 83"/>
          <p:cNvCxnSpPr>
            <a:stCxn id="254" idx="2"/>
            <a:endCxn id="264" idx="0"/>
          </p:cNvCxnSpPr>
          <p:nvPr/>
        </p:nvCxnSpPr>
        <p:spPr>
          <a:xfrm>
            <a:off x="7570080" y="4919400"/>
            <a:ext cx="102240" cy="264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81" name="Straight Arrow Connector 57"/>
          <p:cNvCxnSpPr>
            <a:stCxn id="264" idx="2"/>
            <a:endCxn id="263" idx="0"/>
          </p:cNvCxnSpPr>
          <p:nvPr/>
        </p:nvCxnSpPr>
        <p:spPr>
          <a:xfrm>
            <a:off x="7671960" y="5563800"/>
            <a:ext cx="227880" cy="151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2" name="Group 5"/>
          <p:cNvGrpSpPr/>
          <p:nvPr/>
        </p:nvGrpSpPr>
        <p:grpSpPr>
          <a:xfrm>
            <a:off x="10265040" y="5029200"/>
            <a:ext cx="1619280" cy="559800"/>
            <a:chOff x="10265040" y="5029200"/>
            <a:chExt cx="1619280" cy="559800"/>
          </a:xfrm>
        </p:grpSpPr>
        <p:sp>
          <p:nvSpPr>
            <p:cNvPr id="283" name="TextBox 22"/>
            <p:cNvSpPr/>
            <p:nvPr/>
          </p:nvSpPr>
          <p:spPr>
            <a:xfrm>
              <a:off x="10265040" y="5029200"/>
              <a:ext cx="16192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4" name="TextBox 29"/>
            <p:cNvSpPr/>
            <p:nvPr/>
          </p:nvSpPr>
          <p:spPr>
            <a:xfrm>
              <a:off x="10265040" y="5290560"/>
              <a:ext cx="1619280" cy="2984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85" name="Straight Arrow Connector 84"/>
          <p:cNvCxnSpPr>
            <a:stCxn id="282" idx="0"/>
            <a:endCxn id="259" idx="4"/>
          </p:cNvCxnSpPr>
          <p:nvPr/>
        </p:nvCxnSpPr>
        <p:spPr>
          <a:xfrm flipH="1" flipV="1">
            <a:off x="9696960" y="4109760"/>
            <a:ext cx="1378080" cy="919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6" name="Group 9"/>
          <p:cNvGrpSpPr/>
          <p:nvPr/>
        </p:nvGrpSpPr>
        <p:grpSpPr>
          <a:xfrm>
            <a:off x="9122040" y="4343400"/>
            <a:ext cx="1619280" cy="559800"/>
            <a:chOff x="9122040" y="4343400"/>
            <a:chExt cx="1619280" cy="559800"/>
          </a:xfrm>
        </p:grpSpPr>
        <p:sp>
          <p:nvSpPr>
            <p:cNvPr id="287" name="TextBox 47"/>
            <p:cNvSpPr/>
            <p:nvPr/>
          </p:nvSpPr>
          <p:spPr>
            <a:xfrm>
              <a:off x="9122040" y="4343400"/>
              <a:ext cx="16192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8" name="TextBox 48"/>
            <p:cNvSpPr/>
            <p:nvPr/>
          </p:nvSpPr>
          <p:spPr>
            <a:xfrm>
              <a:off x="9122040" y="4604760"/>
              <a:ext cx="1619280" cy="2984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9" name="Isosceles Triangle 9"/>
          <p:cNvSpPr/>
          <p:nvPr/>
        </p:nvSpPr>
        <p:spPr>
          <a:xfrm>
            <a:off x="10037520" y="2131560"/>
            <a:ext cx="475560" cy="3805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0" name="Straight Arrow Connector 85"/>
          <p:cNvCxnSpPr>
            <a:stCxn id="237" idx="2"/>
            <a:endCxn id="289" idx="0"/>
          </p:cNvCxnSpPr>
          <p:nvPr/>
        </p:nvCxnSpPr>
        <p:spPr>
          <a:xfrm>
            <a:off x="949644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91" name="Group 10"/>
          <p:cNvGrpSpPr/>
          <p:nvPr/>
        </p:nvGrpSpPr>
        <p:grpSpPr>
          <a:xfrm>
            <a:off x="10494000" y="2866680"/>
            <a:ext cx="1619280" cy="559800"/>
            <a:chOff x="10494000" y="2866680"/>
            <a:chExt cx="1619280" cy="559800"/>
          </a:xfrm>
        </p:grpSpPr>
        <p:sp>
          <p:nvSpPr>
            <p:cNvPr id="292" name="TextBox 60"/>
            <p:cNvSpPr/>
            <p:nvPr/>
          </p:nvSpPr>
          <p:spPr>
            <a:xfrm>
              <a:off x="10494000" y="2866680"/>
              <a:ext cx="16192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TextBox 71"/>
            <p:cNvSpPr/>
            <p:nvPr/>
          </p:nvSpPr>
          <p:spPr>
            <a:xfrm>
              <a:off x="10494000" y="3128040"/>
              <a:ext cx="1619280" cy="2984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94" name="Straight Arrow Connector 86"/>
          <p:cNvCxnSpPr>
            <a:stCxn id="289" idx="3"/>
            <a:endCxn id="291" idx="0"/>
          </p:cNvCxnSpPr>
          <p:nvPr/>
        </p:nvCxnSpPr>
        <p:spPr>
          <a:xfrm>
            <a:off x="10275480" y="2512080"/>
            <a:ext cx="1028520" cy="354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Straight Arrow Connector 44"/>
          <p:cNvCxnSpPr/>
          <p:nvPr/>
        </p:nvCxnSpPr>
        <p:spPr>
          <a:xfrm flipH="1">
            <a:off x="0" y="3073320"/>
            <a:ext cx="1836000" cy="72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96" name="Straight Arrow Connector 45"/>
          <p:cNvCxnSpPr/>
          <p:nvPr/>
        </p:nvCxnSpPr>
        <p:spPr>
          <a:xfrm>
            <a:off x="0" y="2489400"/>
            <a:ext cx="1836000" cy="7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97" name="Straight Arrow Connector 46"/>
          <p:cNvCxnSpPr/>
          <p:nvPr/>
        </p:nvCxnSpPr>
        <p:spPr>
          <a:xfrm>
            <a:off x="0" y="2781360"/>
            <a:ext cx="1836000" cy="72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98" name="Straight Arrow Connector 47"/>
          <p:cNvCxnSpPr/>
          <p:nvPr/>
        </p:nvCxnSpPr>
        <p:spPr>
          <a:xfrm flipH="1">
            <a:off x="0" y="3657600"/>
            <a:ext cx="1836000" cy="7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99" name="Diamond 17"/>
          <p:cNvSpPr/>
          <p:nvPr/>
        </p:nvSpPr>
        <p:spPr>
          <a:xfrm>
            <a:off x="128520" y="6134040"/>
            <a:ext cx="156456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Oval 4"/>
          <p:cNvSpPr/>
          <p:nvPr/>
        </p:nvSpPr>
        <p:spPr>
          <a:xfrm>
            <a:off x="302760" y="5454000"/>
            <a:ext cx="1216080" cy="3805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Box 53"/>
          <p:cNvSpPr/>
          <p:nvPr/>
        </p:nvSpPr>
        <p:spPr>
          <a:xfrm>
            <a:off x="101160" y="336240"/>
            <a:ext cx="16192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TextBox 54"/>
          <p:cNvSpPr/>
          <p:nvPr/>
        </p:nvSpPr>
        <p:spPr>
          <a:xfrm>
            <a:off x="101160" y="597600"/>
            <a:ext cx="16192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TextBox 72"/>
          <p:cNvSpPr/>
          <p:nvPr/>
        </p:nvSpPr>
        <p:spPr>
          <a:xfrm>
            <a:off x="8458200" y="5486400"/>
            <a:ext cx="16192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Diamond 18"/>
          <p:cNvSpPr/>
          <p:nvPr/>
        </p:nvSpPr>
        <p:spPr>
          <a:xfrm>
            <a:off x="128520" y="4629600"/>
            <a:ext cx="1564560" cy="5252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5" name="Straight Arrow Connector 48"/>
          <p:cNvCxnSpPr/>
          <p:nvPr/>
        </p:nvCxnSpPr>
        <p:spPr>
          <a:xfrm>
            <a:off x="0" y="3365640"/>
            <a:ext cx="1836000" cy="7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06" name="Isosceles Triangle 5"/>
          <p:cNvSpPr/>
          <p:nvPr/>
        </p:nvSpPr>
        <p:spPr>
          <a:xfrm>
            <a:off x="673200" y="3949920"/>
            <a:ext cx="475560" cy="3805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7" name="Group 15"/>
          <p:cNvGrpSpPr/>
          <p:nvPr/>
        </p:nvGrpSpPr>
        <p:grpSpPr>
          <a:xfrm>
            <a:off x="101160" y="1413000"/>
            <a:ext cx="1619280" cy="777960"/>
            <a:chOff x="101160" y="1413000"/>
            <a:chExt cx="1619280" cy="777960"/>
          </a:xfrm>
        </p:grpSpPr>
        <p:sp>
          <p:nvSpPr>
            <p:cNvPr id="308" name="TextBox 57"/>
            <p:cNvSpPr/>
            <p:nvPr/>
          </p:nvSpPr>
          <p:spPr>
            <a:xfrm>
              <a:off x="101160" y="1413000"/>
              <a:ext cx="16192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9" name="TextBox 58"/>
            <p:cNvSpPr/>
            <p:nvPr/>
          </p:nvSpPr>
          <p:spPr>
            <a:xfrm>
              <a:off x="101160" y="1674360"/>
              <a:ext cx="16192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0" name="TextBox 62"/>
          <p:cNvSpPr/>
          <p:nvPr/>
        </p:nvSpPr>
        <p:spPr>
          <a:xfrm>
            <a:off x="5463360" y="2131920"/>
            <a:ext cx="16192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Box 65"/>
          <p:cNvSpPr/>
          <p:nvPr/>
        </p:nvSpPr>
        <p:spPr>
          <a:xfrm>
            <a:off x="5463360" y="1828800"/>
            <a:ext cx="16192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2" name="Group 17"/>
          <p:cNvGrpSpPr/>
          <p:nvPr/>
        </p:nvGrpSpPr>
        <p:grpSpPr>
          <a:xfrm>
            <a:off x="4296600" y="4022640"/>
            <a:ext cx="1619280" cy="777960"/>
            <a:chOff x="4296600" y="4022640"/>
            <a:chExt cx="1619280" cy="777960"/>
          </a:xfrm>
        </p:grpSpPr>
        <p:sp>
          <p:nvSpPr>
            <p:cNvPr id="313" name="TextBox 61"/>
            <p:cNvSpPr/>
            <p:nvPr/>
          </p:nvSpPr>
          <p:spPr>
            <a:xfrm>
              <a:off x="4296600" y="4022640"/>
              <a:ext cx="16192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4" name="TextBox 63"/>
            <p:cNvSpPr/>
            <p:nvPr/>
          </p:nvSpPr>
          <p:spPr>
            <a:xfrm>
              <a:off x="4296600" y="4284000"/>
              <a:ext cx="16192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5" name="Group 18"/>
          <p:cNvGrpSpPr/>
          <p:nvPr/>
        </p:nvGrpSpPr>
        <p:grpSpPr>
          <a:xfrm>
            <a:off x="9348840" y="2254320"/>
            <a:ext cx="1619280" cy="1631880"/>
            <a:chOff x="9348840" y="2254320"/>
            <a:chExt cx="1619280" cy="1631880"/>
          </a:xfrm>
        </p:grpSpPr>
        <p:sp>
          <p:nvSpPr>
            <p:cNvPr id="316" name="TextBox 64"/>
            <p:cNvSpPr/>
            <p:nvPr/>
          </p:nvSpPr>
          <p:spPr>
            <a:xfrm>
              <a:off x="9348840" y="2254320"/>
              <a:ext cx="16192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TextBox 66"/>
            <p:cNvSpPr/>
            <p:nvPr/>
          </p:nvSpPr>
          <p:spPr>
            <a:xfrm>
              <a:off x="9348840" y="2515680"/>
              <a:ext cx="161928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8" name="Diamond 19"/>
          <p:cNvSpPr/>
          <p:nvPr/>
        </p:nvSpPr>
        <p:spPr>
          <a:xfrm>
            <a:off x="9402120" y="4572000"/>
            <a:ext cx="156456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Oval 5"/>
          <p:cNvSpPr/>
          <p:nvPr/>
        </p:nvSpPr>
        <p:spPr>
          <a:xfrm>
            <a:off x="7007400" y="4572000"/>
            <a:ext cx="1673280" cy="3805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0" name="Group 19"/>
          <p:cNvGrpSpPr/>
          <p:nvPr/>
        </p:nvGrpSpPr>
        <p:grpSpPr>
          <a:xfrm>
            <a:off x="9348840" y="2254320"/>
            <a:ext cx="1619280" cy="1631880"/>
            <a:chOff x="9348840" y="2254320"/>
            <a:chExt cx="1619280" cy="1631880"/>
          </a:xfrm>
        </p:grpSpPr>
        <p:sp>
          <p:nvSpPr>
            <p:cNvPr id="321" name="TextBox 67"/>
            <p:cNvSpPr/>
            <p:nvPr/>
          </p:nvSpPr>
          <p:spPr>
            <a:xfrm>
              <a:off x="9348840" y="2254320"/>
              <a:ext cx="16192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TextBox 68"/>
            <p:cNvSpPr/>
            <p:nvPr/>
          </p:nvSpPr>
          <p:spPr>
            <a:xfrm>
              <a:off x="9348840" y="2515680"/>
              <a:ext cx="161928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3" name="Group 20"/>
          <p:cNvGrpSpPr/>
          <p:nvPr/>
        </p:nvGrpSpPr>
        <p:grpSpPr>
          <a:xfrm>
            <a:off x="9348840" y="2254320"/>
            <a:ext cx="1619280" cy="1845360"/>
            <a:chOff x="9348840" y="2254320"/>
            <a:chExt cx="1619280" cy="1845360"/>
          </a:xfrm>
        </p:grpSpPr>
        <p:sp>
          <p:nvSpPr>
            <p:cNvPr id="324" name="TextBox 69"/>
            <p:cNvSpPr/>
            <p:nvPr/>
          </p:nvSpPr>
          <p:spPr>
            <a:xfrm>
              <a:off x="9348840" y="2254320"/>
              <a:ext cx="16192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TextBox 70"/>
            <p:cNvSpPr/>
            <p:nvPr/>
          </p:nvSpPr>
          <p:spPr>
            <a:xfrm>
              <a:off x="9348840" y="2515680"/>
              <a:ext cx="161928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6" name="Diamond 25"/>
          <p:cNvSpPr/>
          <p:nvPr/>
        </p:nvSpPr>
        <p:spPr>
          <a:xfrm>
            <a:off x="7086600" y="3501720"/>
            <a:ext cx="182268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Diamond 16"/>
          <p:cNvSpPr/>
          <p:nvPr/>
        </p:nvSpPr>
        <p:spPr>
          <a:xfrm>
            <a:off x="7543800" y="1869840"/>
            <a:ext cx="179316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8" name="Straight Arrow Connector 65"/>
          <p:cNvCxnSpPr>
            <a:stCxn id="310" idx="3"/>
            <a:endCxn id="327" idx="1"/>
          </p:cNvCxnSpPr>
          <p:nvPr/>
        </p:nvCxnSpPr>
        <p:spPr>
          <a:xfrm flipV="1">
            <a:off x="7082640" y="2060280"/>
            <a:ext cx="461520" cy="223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29" name="Straight Arrow Connector 40"/>
          <p:cNvCxnSpPr>
            <a:stCxn id="318" idx="2"/>
            <a:endCxn id="303" idx="0"/>
          </p:cNvCxnSpPr>
          <p:nvPr/>
        </p:nvCxnSpPr>
        <p:spPr>
          <a:xfrm flipH="1">
            <a:off x="9267840" y="4952520"/>
            <a:ext cx="916920" cy="534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0" name="Straight Arrow Connector 41"/>
          <p:cNvCxnSpPr>
            <a:stCxn id="323" idx="2"/>
            <a:endCxn id="318" idx="0"/>
          </p:cNvCxnSpPr>
          <p:nvPr/>
        </p:nvCxnSpPr>
        <p:spPr>
          <a:xfrm>
            <a:off x="10158480" y="4099680"/>
            <a:ext cx="2628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1" name="Straight Arrow Connector 42"/>
          <p:cNvCxnSpPr>
            <a:stCxn id="318" idx="1"/>
            <a:endCxn id="319" idx="6"/>
          </p:cNvCxnSpPr>
          <p:nvPr/>
        </p:nvCxnSpPr>
        <p:spPr>
          <a:xfrm flipH="1">
            <a:off x="8680680" y="4762440"/>
            <a:ext cx="72180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2" name="Oval 7"/>
          <p:cNvSpPr/>
          <p:nvPr/>
        </p:nvSpPr>
        <p:spPr>
          <a:xfrm>
            <a:off x="6629400" y="5099760"/>
            <a:ext cx="1594080" cy="3805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3" name="Straight Arrow Connector 66"/>
          <p:cNvCxnSpPr>
            <a:stCxn id="318" idx="1"/>
            <a:endCxn id="332" idx="6"/>
          </p:cNvCxnSpPr>
          <p:nvPr/>
        </p:nvCxnSpPr>
        <p:spPr>
          <a:xfrm flipH="1">
            <a:off x="8223480" y="4762440"/>
            <a:ext cx="117900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4" name="Straight Arrow Connector 67"/>
          <p:cNvCxnSpPr>
            <a:stCxn id="335" idx="1"/>
            <a:endCxn id="336" idx="6"/>
          </p:cNvCxnSpPr>
          <p:nvPr/>
        </p:nvCxnSpPr>
        <p:spPr>
          <a:xfrm flipH="1">
            <a:off x="3628440" y="2548440"/>
            <a:ext cx="648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7" name="Diamond 26"/>
          <p:cNvSpPr/>
          <p:nvPr/>
        </p:nvSpPr>
        <p:spPr>
          <a:xfrm>
            <a:off x="5234760" y="2815200"/>
            <a:ext cx="156456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Diamond 27"/>
          <p:cNvSpPr/>
          <p:nvPr/>
        </p:nvSpPr>
        <p:spPr>
          <a:xfrm>
            <a:off x="3634560" y="2358000"/>
            <a:ext cx="156456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Oval 8"/>
          <p:cNvSpPr/>
          <p:nvPr/>
        </p:nvSpPr>
        <p:spPr>
          <a:xfrm>
            <a:off x="2034360" y="2815200"/>
            <a:ext cx="1594080" cy="3805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8" name="Straight Arrow Connector 68"/>
          <p:cNvCxnSpPr>
            <a:stCxn id="312" idx="0"/>
            <a:endCxn id="335" idx="2"/>
          </p:cNvCxnSpPr>
          <p:nvPr/>
        </p:nvCxnSpPr>
        <p:spPr>
          <a:xfrm flipH="1" flipV="1">
            <a:off x="4416840" y="2738520"/>
            <a:ext cx="689760" cy="12844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9" name="Straight Arrow Connector 69"/>
          <p:cNvCxnSpPr>
            <a:stCxn id="311" idx="1"/>
            <a:endCxn id="335" idx="0"/>
          </p:cNvCxnSpPr>
          <p:nvPr/>
        </p:nvCxnSpPr>
        <p:spPr>
          <a:xfrm flipH="1">
            <a:off x="4416840" y="1980360"/>
            <a:ext cx="1046880" cy="37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0" name="Straight Arrow Connector 70"/>
          <p:cNvCxnSpPr>
            <a:stCxn id="312" idx="0"/>
            <a:endCxn id="337" idx="2"/>
          </p:cNvCxnSpPr>
          <p:nvPr/>
        </p:nvCxnSpPr>
        <p:spPr>
          <a:xfrm flipV="1">
            <a:off x="5106240" y="3195720"/>
            <a:ext cx="911160" cy="827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1" name="Straight Arrow Connector 71"/>
          <p:cNvCxnSpPr>
            <a:stCxn id="337" idx="0"/>
            <a:endCxn id="310" idx="2"/>
          </p:cNvCxnSpPr>
          <p:nvPr/>
        </p:nvCxnSpPr>
        <p:spPr>
          <a:xfrm flipV="1">
            <a:off x="6017040" y="2435040"/>
            <a:ext cx="256320" cy="380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2" name="Straight Arrow Connector 64"/>
          <p:cNvCxnSpPr>
            <a:stCxn id="312" idx="3"/>
            <a:endCxn id="326" idx="1"/>
          </p:cNvCxnSpPr>
          <p:nvPr/>
        </p:nvCxnSpPr>
        <p:spPr>
          <a:xfrm flipV="1">
            <a:off x="5915880" y="3692160"/>
            <a:ext cx="1171080" cy="719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3" name="Straight Arrow Connector 63"/>
          <p:cNvCxnSpPr>
            <a:stCxn id="323" idx="1"/>
            <a:endCxn id="326" idx="3"/>
          </p:cNvCxnSpPr>
          <p:nvPr/>
        </p:nvCxnSpPr>
        <p:spPr>
          <a:xfrm flipH="1">
            <a:off x="8909280" y="3177000"/>
            <a:ext cx="439920" cy="515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4" name="Straight Arrow Connector 39"/>
          <p:cNvCxnSpPr>
            <a:stCxn id="323" idx="0"/>
            <a:endCxn id="327" idx="3"/>
          </p:cNvCxnSpPr>
          <p:nvPr/>
        </p:nvCxnSpPr>
        <p:spPr>
          <a:xfrm flipH="1" flipV="1">
            <a:off x="9336960" y="2060280"/>
            <a:ext cx="821880" cy="194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5" name="Diamond 29"/>
          <p:cNvSpPr/>
          <p:nvPr/>
        </p:nvSpPr>
        <p:spPr>
          <a:xfrm>
            <a:off x="2722320" y="5330520"/>
            <a:ext cx="182268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6" name="Straight Arrow Connector 72"/>
          <p:cNvCxnSpPr>
            <a:stCxn id="312" idx="1"/>
            <a:endCxn id="345" idx="0"/>
          </p:cNvCxnSpPr>
          <p:nvPr/>
        </p:nvCxnSpPr>
        <p:spPr>
          <a:xfrm flipH="1">
            <a:off x="3633840" y="4411440"/>
            <a:ext cx="663120" cy="919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7" name="Straight Arrow Connector 73"/>
          <p:cNvCxnSpPr>
            <a:stCxn id="312" idx="2"/>
            <a:endCxn id="345" idx="3"/>
          </p:cNvCxnSpPr>
          <p:nvPr/>
        </p:nvCxnSpPr>
        <p:spPr>
          <a:xfrm flipH="1">
            <a:off x="4545000" y="4800600"/>
            <a:ext cx="561600" cy="720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8" name="Oval 9"/>
          <p:cNvSpPr/>
          <p:nvPr/>
        </p:nvSpPr>
        <p:spPr>
          <a:xfrm>
            <a:off x="7315200" y="4114800"/>
            <a:ext cx="1673280" cy="3805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9" name="Straight Arrow Connector 58"/>
          <p:cNvCxnSpPr>
            <a:stCxn id="318" idx="1"/>
            <a:endCxn id="348" idx="6"/>
          </p:cNvCxnSpPr>
          <p:nvPr/>
        </p:nvCxnSpPr>
        <p:spPr>
          <a:xfrm flipH="1" flipV="1">
            <a:off x="8988480" y="4305240"/>
            <a:ext cx="41400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0" name="Straight Arrow Connector 6"/>
          <p:cNvCxnSpPr/>
          <p:nvPr/>
        </p:nvCxnSpPr>
        <p:spPr>
          <a:xfrm flipH="1">
            <a:off x="0" y="3073320"/>
            <a:ext cx="1836000" cy="72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51" name="Straight Arrow Connector 7"/>
          <p:cNvCxnSpPr/>
          <p:nvPr/>
        </p:nvCxnSpPr>
        <p:spPr>
          <a:xfrm>
            <a:off x="0" y="2489400"/>
            <a:ext cx="1836000" cy="7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52" name="Straight Arrow Connector 8"/>
          <p:cNvCxnSpPr/>
          <p:nvPr/>
        </p:nvCxnSpPr>
        <p:spPr>
          <a:xfrm>
            <a:off x="0" y="2781360"/>
            <a:ext cx="1836000" cy="72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53" name="Straight Arrow Connector 9"/>
          <p:cNvCxnSpPr/>
          <p:nvPr/>
        </p:nvCxnSpPr>
        <p:spPr>
          <a:xfrm flipH="1">
            <a:off x="0" y="3657600"/>
            <a:ext cx="1836000" cy="7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4" name="Diamond 3"/>
          <p:cNvSpPr/>
          <p:nvPr/>
        </p:nvSpPr>
        <p:spPr>
          <a:xfrm>
            <a:off x="128520" y="6134040"/>
            <a:ext cx="156456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Oval 2"/>
          <p:cNvSpPr/>
          <p:nvPr/>
        </p:nvSpPr>
        <p:spPr>
          <a:xfrm>
            <a:off x="302760" y="5454000"/>
            <a:ext cx="1216080" cy="3805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6" name="Group 3"/>
          <p:cNvGrpSpPr/>
          <p:nvPr/>
        </p:nvGrpSpPr>
        <p:grpSpPr>
          <a:xfrm>
            <a:off x="101160" y="336240"/>
            <a:ext cx="1619280" cy="777960"/>
            <a:chOff x="101160" y="336240"/>
            <a:chExt cx="1619280" cy="777960"/>
          </a:xfrm>
        </p:grpSpPr>
        <p:sp>
          <p:nvSpPr>
            <p:cNvPr id="357" name="TextBox 5"/>
            <p:cNvSpPr/>
            <p:nvPr/>
          </p:nvSpPr>
          <p:spPr>
            <a:xfrm>
              <a:off x="101160" y="336240"/>
              <a:ext cx="16192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8" name="TextBox 6"/>
            <p:cNvSpPr/>
            <p:nvPr/>
          </p:nvSpPr>
          <p:spPr>
            <a:xfrm>
              <a:off x="101160" y="597600"/>
              <a:ext cx="16192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9" name="Diamond 4"/>
          <p:cNvSpPr/>
          <p:nvPr/>
        </p:nvSpPr>
        <p:spPr>
          <a:xfrm>
            <a:off x="128520" y="4629600"/>
            <a:ext cx="1564560" cy="5252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0" name="Straight Arrow Connector 10"/>
          <p:cNvCxnSpPr/>
          <p:nvPr/>
        </p:nvCxnSpPr>
        <p:spPr>
          <a:xfrm>
            <a:off x="0" y="3365640"/>
            <a:ext cx="1836000" cy="7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61" name="Isosceles Triangle 2"/>
          <p:cNvSpPr/>
          <p:nvPr/>
        </p:nvSpPr>
        <p:spPr>
          <a:xfrm>
            <a:off x="673200" y="3949920"/>
            <a:ext cx="475560" cy="3805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2" name="Group 4"/>
          <p:cNvGrpSpPr/>
          <p:nvPr/>
        </p:nvGrpSpPr>
        <p:grpSpPr>
          <a:xfrm>
            <a:off x="101160" y="1413000"/>
            <a:ext cx="1619280" cy="777960"/>
            <a:chOff x="101160" y="1413000"/>
            <a:chExt cx="1619280" cy="777960"/>
          </a:xfrm>
        </p:grpSpPr>
        <p:sp>
          <p:nvSpPr>
            <p:cNvPr id="363" name="TextBox 7"/>
            <p:cNvSpPr/>
            <p:nvPr/>
          </p:nvSpPr>
          <p:spPr>
            <a:xfrm>
              <a:off x="101160" y="1413000"/>
              <a:ext cx="16192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4" name="TextBox 8"/>
            <p:cNvSpPr/>
            <p:nvPr/>
          </p:nvSpPr>
          <p:spPr>
            <a:xfrm>
              <a:off x="101160" y="1674360"/>
              <a:ext cx="16192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Application>LibreOffice/24.2.1.2$Linux_X86_64 LibreOffice_project/420$Build-2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2024-03-19T15:13:16Z</dcterms:modified>
  <cp:revision>353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