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07D3296-F707-448D-9630-3DB112A295E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2458C3-F8DF-458E-B70B-51FB9D358E2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D41049-AA93-4237-9AEF-33EAA61EEED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A1EF44-4ABF-4CB5-AC3C-8DAFC766E40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2360" cy="307224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2360" cy="358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7760" cy="44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BE77BD-EB76-4F51-B6D0-6DB95C77163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F5600-03F4-42A2-9606-BD4A8853FA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8C59D2F-9B9D-4D9E-86EB-5AE8B96D67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4562096-6A20-4651-AB01-43C399C2B1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992D1C5-8773-457D-AF8B-2CD8F75F12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B32EB2-1D45-4177-BA2E-B8C96F02D0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56CD3A7-AEEC-4895-8226-8C75DC5719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E53D07-B441-4F1F-BE57-C9B888DE44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106DC77-F3DA-4C39-8549-3A613A1C1B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D881E02-AF1C-4591-B27B-DBBEB3494B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CEE2741-D9AE-4E96-AEAA-0051FDCF89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6281D86-D715-4041-B675-205B157899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FF0B553-E2DA-4D61-82DA-B79534B743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883080-D6C6-4442-BF38-19533A0834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0B7401-D712-453F-B062-95AC4F7032E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B7544C-8F5C-4BFD-9ED5-D4F5940BE4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E26B16-8699-4D24-A2D0-4D880CB4A0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253385-247C-41FB-9991-CFFF51C7A73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5626C1-77B8-4A21-A9AC-CEC4F5A00F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AF5600-DEA9-40BD-8067-7E4506567D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F6D244-A6BF-4424-84A8-32AF574A0A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D40842-38DA-4A49-9989-B688998A2CE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BC5FBE-10D1-4C17-8A3A-AB3521BED5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6EF2E5-BC67-47B9-B80D-539462605E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78880" cy="681120"/>
            <a:chOff x="6199200" y="6162840"/>
            <a:chExt cx="5978880" cy="68112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2440" cy="68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000" cy="597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07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AE2B2E-E26A-49AA-BA8B-0EC1D21F680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0924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2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2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244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last_timespin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2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24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7720" cy="518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2440" cy="777960"/>
            <a:chOff x="101160" y="1413000"/>
            <a:chExt cx="161244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2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2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4640" y="855000"/>
            <a:ext cx="672120" cy="246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442200" y="1823040"/>
            <a:ext cx="17863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335360" y="1220040"/>
            <a:ext cx="127440" cy="60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335360" y="2196720"/>
            <a:ext cx="284760" cy="558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1040" cy="1216440"/>
            <a:chOff x="6681960" y="2743200"/>
            <a:chExt cx="184104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10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104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50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504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5240" y="3687840"/>
            <a:ext cx="694080" cy="1006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3000" y="3351240"/>
            <a:ext cx="767880" cy="33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2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244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xpBonus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548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688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698640" y="2701440"/>
            <a:ext cx="576720" cy="198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1080" y="2888280"/>
            <a:ext cx="101520" cy="44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1080" y="1860480"/>
            <a:ext cx="556920" cy="65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2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6912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444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29520" y="1821960"/>
            <a:ext cx="1189800" cy="2872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1560" y="1635120"/>
            <a:ext cx="235800" cy="409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244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9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4040" y="1101240"/>
            <a:ext cx="273240" cy="74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0" name="Straight Arrow Connector 87"/>
          <p:cNvCxnSpPr/>
          <p:nvPr/>
        </p:nvCxnSpPr>
        <p:spPr>
          <a:xfrm flipH="1">
            <a:off x="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1" name="Oval 10"/>
          <p:cNvSpPr/>
          <p:nvPr/>
        </p:nvSpPr>
        <p:spPr>
          <a:xfrm>
            <a:off x="8686800" y="532800"/>
            <a:ext cx="136368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Arrow Connector 88"/>
          <p:cNvCxnSpPr>
            <a:stCxn id="191" idx="4"/>
            <a:endCxn id="185" idx="0"/>
          </p:cNvCxnSpPr>
          <p:nvPr/>
        </p:nvCxnSpPr>
        <p:spPr>
          <a:xfrm flipH="1">
            <a:off x="9029520" y="906480"/>
            <a:ext cx="339480" cy="54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Straight Arrow Connector 1"/>
          <p:cNvCxnSpPr/>
          <p:nvPr/>
        </p:nvCxnSpPr>
        <p:spPr>
          <a:xfrm flipH="1">
            <a:off x="0" y="307332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94" name="Straight Arrow Connector 2"/>
          <p:cNvCxnSpPr/>
          <p:nvPr/>
        </p:nvCxnSpPr>
        <p:spPr>
          <a:xfrm>
            <a:off x="0" y="248940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5" name="Straight Arrow Connector 3"/>
          <p:cNvCxnSpPr/>
          <p:nvPr/>
        </p:nvCxnSpPr>
        <p:spPr>
          <a:xfrm>
            <a:off x="0" y="278136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96" name="Straight Arrow Connector 4"/>
          <p:cNvCxnSpPr/>
          <p:nvPr/>
        </p:nvCxnSpPr>
        <p:spPr>
          <a:xfrm flipH="1">
            <a:off x="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7" name="Diamond 1"/>
          <p:cNvSpPr/>
          <p:nvPr/>
        </p:nvSpPr>
        <p:spPr>
          <a:xfrm>
            <a:off x="128520" y="613404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1"/>
          <p:cNvSpPr/>
          <p:nvPr/>
        </p:nvSpPr>
        <p:spPr>
          <a:xfrm>
            <a:off x="302760" y="5454000"/>
            <a:ext cx="120924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9" name="Group 1"/>
          <p:cNvGrpSpPr/>
          <p:nvPr/>
        </p:nvGrpSpPr>
        <p:grpSpPr>
          <a:xfrm>
            <a:off x="101160" y="336240"/>
            <a:ext cx="1612440" cy="777960"/>
            <a:chOff x="101160" y="336240"/>
            <a:chExt cx="1612440" cy="777960"/>
          </a:xfrm>
        </p:grpSpPr>
        <p:sp>
          <p:nvSpPr>
            <p:cNvPr id="200" name="TextBox 1"/>
            <p:cNvSpPr/>
            <p:nvPr/>
          </p:nvSpPr>
          <p:spPr>
            <a:xfrm>
              <a:off x="101160" y="33624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101160" y="597600"/>
              <a:ext cx="1612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2" name="Diamond 2"/>
          <p:cNvSpPr/>
          <p:nvPr/>
        </p:nvSpPr>
        <p:spPr>
          <a:xfrm>
            <a:off x="128520" y="4629600"/>
            <a:ext cx="1557720" cy="518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3" name="Straight Arrow Connector 5"/>
          <p:cNvCxnSpPr/>
          <p:nvPr/>
        </p:nvCxnSpPr>
        <p:spPr>
          <a:xfrm>
            <a:off x="0" y="336564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04" name="Isosceles Triangle 1"/>
          <p:cNvSpPr/>
          <p:nvPr/>
        </p:nvSpPr>
        <p:spPr>
          <a:xfrm>
            <a:off x="673200" y="394992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5" name="Group 2"/>
          <p:cNvGrpSpPr/>
          <p:nvPr/>
        </p:nvGrpSpPr>
        <p:grpSpPr>
          <a:xfrm>
            <a:off x="101160" y="1413000"/>
            <a:ext cx="1612440" cy="777960"/>
            <a:chOff x="101160" y="1413000"/>
            <a:chExt cx="1612440" cy="777960"/>
          </a:xfrm>
        </p:grpSpPr>
        <p:sp>
          <p:nvSpPr>
            <p:cNvPr id="206" name="TextBox 3"/>
            <p:cNvSpPr/>
            <p:nvPr/>
          </p:nvSpPr>
          <p:spPr>
            <a:xfrm>
              <a:off x="101160" y="1413000"/>
              <a:ext cx="1612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TextBox 4"/>
            <p:cNvSpPr/>
            <p:nvPr/>
          </p:nvSpPr>
          <p:spPr>
            <a:xfrm>
              <a:off x="101160" y="1674360"/>
              <a:ext cx="1612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8" name="TextBox 19"/>
          <p:cNvSpPr/>
          <p:nvPr/>
        </p:nvSpPr>
        <p:spPr>
          <a:xfrm>
            <a:off x="4775040" y="4572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20"/>
          <p:cNvSpPr/>
          <p:nvPr/>
        </p:nvSpPr>
        <p:spPr>
          <a:xfrm>
            <a:off x="4775040" y="718560"/>
            <a:ext cx="16124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" name="Group 6"/>
          <p:cNvGrpSpPr/>
          <p:nvPr/>
        </p:nvGrpSpPr>
        <p:grpSpPr>
          <a:xfrm>
            <a:off x="4572000" y="4274280"/>
            <a:ext cx="1612440" cy="991440"/>
            <a:chOff x="4572000" y="4274280"/>
            <a:chExt cx="1612440" cy="991440"/>
          </a:xfrm>
        </p:grpSpPr>
        <p:sp>
          <p:nvSpPr>
            <p:cNvPr id="211" name="TextBox 21"/>
            <p:cNvSpPr/>
            <p:nvPr/>
          </p:nvSpPr>
          <p:spPr>
            <a:xfrm>
              <a:off x="4572000" y="427428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TextBox 30"/>
            <p:cNvSpPr/>
            <p:nvPr/>
          </p:nvSpPr>
          <p:spPr>
            <a:xfrm>
              <a:off x="4572000" y="4535640"/>
              <a:ext cx="16124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Diamond 9"/>
          <p:cNvSpPr/>
          <p:nvPr/>
        </p:nvSpPr>
        <p:spPr>
          <a:xfrm>
            <a:off x="3231360" y="28998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Diamond 10"/>
          <p:cNvSpPr/>
          <p:nvPr/>
        </p:nvSpPr>
        <p:spPr>
          <a:xfrm>
            <a:off x="4602960" y="2585160"/>
            <a:ext cx="1786320" cy="3751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5" name="Straight Arrow Connector 24"/>
          <p:cNvCxnSpPr>
            <a:stCxn id="210" idx="0"/>
            <a:endCxn id="213" idx="2"/>
          </p:cNvCxnSpPr>
          <p:nvPr/>
        </p:nvCxnSpPr>
        <p:spPr>
          <a:xfrm flipH="1" flipV="1">
            <a:off x="4010400" y="3273480"/>
            <a:ext cx="1368000" cy="100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6" name="Straight Arrow Connector 18"/>
          <p:cNvCxnSpPr>
            <a:stCxn id="214" idx="0"/>
            <a:endCxn id="209" idx="2"/>
          </p:cNvCxnSpPr>
          <p:nvPr/>
        </p:nvCxnSpPr>
        <p:spPr>
          <a:xfrm flipV="1">
            <a:off x="549612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17" name="Straight Arrow Connector 17"/>
          <p:cNvCxnSpPr>
            <a:stCxn id="210" idx="0"/>
            <a:endCxn id="214" idx="2"/>
          </p:cNvCxnSpPr>
          <p:nvPr/>
        </p:nvCxnSpPr>
        <p:spPr>
          <a:xfrm flipV="1">
            <a:off x="5378040" y="2960280"/>
            <a:ext cx="118440" cy="1314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18" name="Straight Arrow Connector 23"/>
          <p:cNvCxnSpPr>
            <a:stCxn id="209" idx="2"/>
            <a:endCxn id="213" idx="0"/>
          </p:cNvCxnSpPr>
          <p:nvPr/>
        </p:nvCxnSpPr>
        <p:spPr>
          <a:xfrm flipH="1">
            <a:off x="401040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9" name="Diamond 11"/>
          <p:cNvSpPr/>
          <p:nvPr/>
        </p:nvSpPr>
        <p:spPr>
          <a:xfrm>
            <a:off x="2743200" y="4572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Straight Arrow Connector 25"/>
          <p:cNvCxnSpPr>
            <a:stCxn id="209" idx="1"/>
            <a:endCxn id="219" idx="3"/>
          </p:cNvCxnSpPr>
          <p:nvPr/>
        </p:nvCxnSpPr>
        <p:spPr>
          <a:xfrm flipH="1" flipV="1">
            <a:off x="4300920" y="644040"/>
            <a:ext cx="474480" cy="439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1" name="Straight Arrow Connector 26"/>
          <p:cNvCxnSpPr>
            <a:stCxn id="209" idx="1"/>
            <a:endCxn id="219" idx="2"/>
          </p:cNvCxnSpPr>
          <p:nvPr/>
        </p:nvCxnSpPr>
        <p:spPr>
          <a:xfrm flipH="1" flipV="1">
            <a:off x="3522240" y="830880"/>
            <a:ext cx="1253160" cy="253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22" name="Group 7"/>
          <p:cNvGrpSpPr/>
          <p:nvPr/>
        </p:nvGrpSpPr>
        <p:grpSpPr>
          <a:xfrm>
            <a:off x="8686800" y="837360"/>
            <a:ext cx="1612440" cy="991440"/>
            <a:chOff x="8686800" y="837360"/>
            <a:chExt cx="1612440" cy="991440"/>
          </a:xfrm>
        </p:grpSpPr>
        <p:sp>
          <p:nvSpPr>
            <p:cNvPr id="223" name="TextBox 31"/>
            <p:cNvSpPr/>
            <p:nvPr/>
          </p:nvSpPr>
          <p:spPr>
            <a:xfrm>
              <a:off x="8686800" y="83736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TextBox 32"/>
            <p:cNvSpPr/>
            <p:nvPr/>
          </p:nvSpPr>
          <p:spPr>
            <a:xfrm>
              <a:off x="8686800" y="1098720"/>
              <a:ext cx="16124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5" name="Diamond 12"/>
          <p:cNvSpPr/>
          <p:nvPr/>
        </p:nvSpPr>
        <p:spPr>
          <a:xfrm>
            <a:off x="128880" y="613404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Diamond 13"/>
          <p:cNvSpPr/>
          <p:nvPr/>
        </p:nvSpPr>
        <p:spPr>
          <a:xfrm>
            <a:off x="7315200" y="2286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" name="Straight Arrow Connector 27"/>
          <p:cNvCxnSpPr/>
          <p:nvPr/>
        </p:nvCxnSpPr>
        <p:spPr>
          <a:xfrm>
            <a:off x="360" y="336600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8" name="Straight Arrow Connector 28"/>
          <p:cNvCxnSpPr>
            <a:stCxn id="226" idx="1"/>
            <a:endCxn id="209" idx="3"/>
          </p:cNvCxnSpPr>
          <p:nvPr/>
        </p:nvCxnSpPr>
        <p:spPr>
          <a:xfrm flipH="1">
            <a:off x="6387480" y="415440"/>
            <a:ext cx="928080" cy="668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9" name="Diamond 14"/>
          <p:cNvSpPr/>
          <p:nvPr/>
        </p:nvSpPr>
        <p:spPr>
          <a:xfrm>
            <a:off x="6629400" y="1442160"/>
            <a:ext cx="1816920" cy="603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Straight Arrow Connector 30"/>
          <p:cNvCxnSpPr>
            <a:stCxn id="222" idx="0"/>
            <a:endCxn id="226" idx="3"/>
          </p:cNvCxnSpPr>
          <p:nvPr/>
        </p:nvCxnSpPr>
        <p:spPr>
          <a:xfrm flipH="1" flipV="1">
            <a:off x="8872920" y="415440"/>
            <a:ext cx="620280" cy="422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31" name="Diamond 15"/>
          <p:cNvSpPr/>
          <p:nvPr/>
        </p:nvSpPr>
        <p:spPr>
          <a:xfrm>
            <a:off x="6629400" y="25146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2" name="Straight Arrow Connector 32"/>
          <p:cNvCxnSpPr>
            <a:stCxn id="222" idx="2"/>
            <a:endCxn id="231" idx="3"/>
          </p:cNvCxnSpPr>
          <p:nvPr/>
        </p:nvCxnSpPr>
        <p:spPr>
          <a:xfrm flipH="1">
            <a:off x="8187120" y="1828800"/>
            <a:ext cx="1306080" cy="873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3" name="Straight Arrow Connector 33"/>
          <p:cNvCxnSpPr>
            <a:stCxn id="231" idx="1"/>
            <a:endCxn id="210" idx="3"/>
          </p:cNvCxnSpPr>
          <p:nvPr/>
        </p:nvCxnSpPr>
        <p:spPr>
          <a:xfrm flipH="1">
            <a:off x="6184440" y="2701440"/>
            <a:ext cx="445320" cy="206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4" name="Straight Arrow Connector 34"/>
          <p:cNvCxnSpPr>
            <a:stCxn id="222" idx="1"/>
            <a:endCxn id="229" idx="3"/>
          </p:cNvCxnSpPr>
          <p:nvPr/>
        </p:nvCxnSpPr>
        <p:spPr>
          <a:xfrm flipH="1">
            <a:off x="8446320" y="1333080"/>
            <a:ext cx="240840" cy="411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5" name="Straight Arrow Connector 31"/>
          <p:cNvCxnSpPr>
            <a:stCxn id="229" idx="1"/>
            <a:endCxn id="209" idx="2"/>
          </p:cNvCxnSpPr>
          <p:nvPr/>
        </p:nvCxnSpPr>
        <p:spPr>
          <a:xfrm flipH="1" flipV="1">
            <a:off x="5581080" y="1448640"/>
            <a:ext cx="1048680" cy="295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36" name="Group 11"/>
          <p:cNvGrpSpPr/>
          <p:nvPr/>
        </p:nvGrpSpPr>
        <p:grpSpPr>
          <a:xfrm>
            <a:off x="101160" y="336240"/>
            <a:ext cx="1612440" cy="777960"/>
            <a:chOff x="101160" y="336240"/>
            <a:chExt cx="1612440" cy="777960"/>
          </a:xfrm>
        </p:grpSpPr>
        <p:sp>
          <p:nvSpPr>
            <p:cNvPr id="237" name="TextBox 51"/>
            <p:cNvSpPr/>
            <p:nvPr/>
          </p:nvSpPr>
          <p:spPr>
            <a:xfrm>
              <a:off x="101160" y="33624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TextBox 52"/>
            <p:cNvSpPr/>
            <p:nvPr/>
          </p:nvSpPr>
          <p:spPr>
            <a:xfrm>
              <a:off x="101160" y="597600"/>
              <a:ext cx="1612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9" name="Isosceles Triangle 6"/>
          <p:cNvSpPr/>
          <p:nvPr/>
        </p:nvSpPr>
        <p:spPr>
          <a:xfrm>
            <a:off x="9144000" y="205740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53"/>
          <p:cNvCxnSpPr>
            <a:endCxn id="241" idx="3"/>
          </p:cNvCxnSpPr>
          <p:nvPr/>
        </p:nvCxnSpPr>
        <p:spPr>
          <a:xfrm flipV="1">
            <a:off x="9036720" y="4102920"/>
            <a:ext cx="419400" cy="545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2" name="Straight Arrow Connector 54"/>
          <p:cNvCxnSpPr>
            <a:stCxn id="239" idx="3"/>
          </p:cNvCxnSpPr>
          <p:nvPr/>
        </p:nvCxnSpPr>
        <p:spPr>
          <a:xfrm flipH="1">
            <a:off x="9346320" y="2431080"/>
            <a:ext cx="32400" cy="460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3" name="Straight Arrow Connector 55"/>
          <p:cNvCxnSpPr>
            <a:stCxn id="222" idx="2"/>
            <a:endCxn id="239" idx="0"/>
          </p:cNvCxnSpPr>
          <p:nvPr/>
        </p:nvCxnSpPr>
        <p:spPr>
          <a:xfrm flipH="1">
            <a:off x="937836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4" name="Straight Arrow Connector 56"/>
          <p:cNvCxnSpPr/>
          <p:nvPr/>
        </p:nvCxnSpPr>
        <p:spPr>
          <a:xfrm flipH="1">
            <a:off x="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5" name="Group 12"/>
          <p:cNvGrpSpPr/>
          <p:nvPr/>
        </p:nvGrpSpPr>
        <p:grpSpPr>
          <a:xfrm>
            <a:off x="8534520" y="2879640"/>
            <a:ext cx="1612440" cy="553320"/>
            <a:chOff x="8534520" y="2879640"/>
            <a:chExt cx="1612440" cy="553320"/>
          </a:xfrm>
        </p:grpSpPr>
        <p:sp>
          <p:nvSpPr>
            <p:cNvPr id="246" name="TextBox 23"/>
            <p:cNvSpPr/>
            <p:nvPr/>
          </p:nvSpPr>
          <p:spPr>
            <a:xfrm>
              <a:off x="8534520" y="287964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7" name="TextBox 24"/>
            <p:cNvSpPr/>
            <p:nvPr/>
          </p:nvSpPr>
          <p:spPr>
            <a:xfrm>
              <a:off x="8534520" y="3141000"/>
              <a:ext cx="1612440" cy="291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8" name="Group 16"/>
          <p:cNvGrpSpPr/>
          <p:nvPr/>
        </p:nvGrpSpPr>
        <p:grpSpPr>
          <a:xfrm>
            <a:off x="8534520" y="2879640"/>
            <a:ext cx="1612440" cy="564480"/>
            <a:chOff x="8534520" y="2879640"/>
            <a:chExt cx="1612440" cy="564480"/>
          </a:xfrm>
        </p:grpSpPr>
        <p:sp>
          <p:nvSpPr>
            <p:cNvPr id="249" name="TextBox 40"/>
            <p:cNvSpPr/>
            <p:nvPr/>
          </p:nvSpPr>
          <p:spPr>
            <a:xfrm>
              <a:off x="8534520" y="287964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0" name="TextBox 59"/>
            <p:cNvSpPr/>
            <p:nvPr/>
          </p:nvSpPr>
          <p:spPr>
            <a:xfrm>
              <a:off x="8534520" y="314100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1" name="Isosceles Triangle 7"/>
          <p:cNvSpPr/>
          <p:nvPr/>
        </p:nvSpPr>
        <p:spPr>
          <a:xfrm>
            <a:off x="9221400" y="372924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Straight Arrow Connector 80"/>
          <p:cNvCxnSpPr>
            <a:stCxn id="248" idx="2"/>
            <a:endCxn id="241" idx="0"/>
          </p:cNvCxnSpPr>
          <p:nvPr/>
        </p:nvCxnSpPr>
        <p:spPr>
          <a:xfrm>
            <a:off x="934056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52"/>
          <p:cNvCxnSpPr/>
          <p:nvPr/>
        </p:nvCxnSpPr>
        <p:spPr>
          <a:xfrm>
            <a:off x="855684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53" name=""/>
          <p:cNvSpPr/>
          <p:nvPr/>
        </p:nvSpPr>
        <p:spPr>
          <a:xfrm>
            <a:off x="9601200" y="3382920"/>
            <a:ext cx="90252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4" name="Group 5"/>
          <p:cNvGrpSpPr/>
          <p:nvPr/>
        </p:nvGrpSpPr>
        <p:grpSpPr>
          <a:xfrm>
            <a:off x="10265040" y="5029200"/>
            <a:ext cx="1612440" cy="552960"/>
            <a:chOff x="10265040" y="5029200"/>
            <a:chExt cx="1612440" cy="552960"/>
          </a:xfrm>
        </p:grpSpPr>
        <p:sp>
          <p:nvSpPr>
            <p:cNvPr id="255" name="TextBox 22"/>
            <p:cNvSpPr/>
            <p:nvPr/>
          </p:nvSpPr>
          <p:spPr>
            <a:xfrm>
              <a:off x="10265040" y="502920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29"/>
            <p:cNvSpPr/>
            <p:nvPr/>
          </p:nvSpPr>
          <p:spPr>
            <a:xfrm>
              <a:off x="10265040" y="5290560"/>
              <a:ext cx="1612440" cy="29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57" name="Straight Arrow Connector 84"/>
          <p:cNvCxnSpPr>
            <a:stCxn id="254" idx="0"/>
            <a:endCxn id="241" idx="4"/>
          </p:cNvCxnSpPr>
          <p:nvPr/>
        </p:nvCxnSpPr>
        <p:spPr>
          <a:xfrm flipH="1" flipV="1">
            <a:off x="9690120" y="4102920"/>
            <a:ext cx="1381320" cy="926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8" name="Group 9"/>
          <p:cNvGrpSpPr/>
          <p:nvPr/>
        </p:nvGrpSpPr>
        <p:grpSpPr>
          <a:xfrm>
            <a:off x="8229600" y="4646520"/>
            <a:ext cx="1612440" cy="552960"/>
            <a:chOff x="8229600" y="4646520"/>
            <a:chExt cx="1612440" cy="552960"/>
          </a:xfrm>
        </p:grpSpPr>
        <p:sp>
          <p:nvSpPr>
            <p:cNvPr id="259" name="TextBox 47"/>
            <p:cNvSpPr/>
            <p:nvPr/>
          </p:nvSpPr>
          <p:spPr>
            <a:xfrm>
              <a:off x="8229600" y="464652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TextBox 48"/>
            <p:cNvSpPr/>
            <p:nvPr/>
          </p:nvSpPr>
          <p:spPr>
            <a:xfrm>
              <a:off x="8229600" y="4907880"/>
              <a:ext cx="1612440" cy="29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1" name="Isosceles Triangle 9"/>
          <p:cNvSpPr/>
          <p:nvPr/>
        </p:nvSpPr>
        <p:spPr>
          <a:xfrm>
            <a:off x="10037520" y="213156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2" name="Straight Arrow Connector 85"/>
          <p:cNvCxnSpPr>
            <a:stCxn id="222" idx="2"/>
            <a:endCxn id="261" idx="0"/>
          </p:cNvCxnSpPr>
          <p:nvPr/>
        </p:nvCxnSpPr>
        <p:spPr>
          <a:xfrm>
            <a:off x="949284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3" name="Group 10"/>
          <p:cNvGrpSpPr/>
          <p:nvPr/>
        </p:nvGrpSpPr>
        <p:grpSpPr>
          <a:xfrm>
            <a:off x="10494000" y="2866680"/>
            <a:ext cx="1612440" cy="552960"/>
            <a:chOff x="10494000" y="2866680"/>
            <a:chExt cx="1612440" cy="552960"/>
          </a:xfrm>
        </p:grpSpPr>
        <p:sp>
          <p:nvSpPr>
            <p:cNvPr id="264" name="TextBox 60"/>
            <p:cNvSpPr/>
            <p:nvPr/>
          </p:nvSpPr>
          <p:spPr>
            <a:xfrm>
              <a:off x="10494000" y="286668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TextBox 71"/>
            <p:cNvSpPr/>
            <p:nvPr/>
          </p:nvSpPr>
          <p:spPr>
            <a:xfrm>
              <a:off x="10494000" y="3128040"/>
              <a:ext cx="1612440" cy="29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6" name="Straight Arrow Connector 86"/>
          <p:cNvCxnSpPr>
            <a:stCxn id="261" idx="3"/>
            <a:endCxn id="263" idx="0"/>
          </p:cNvCxnSpPr>
          <p:nvPr/>
        </p:nvCxnSpPr>
        <p:spPr>
          <a:xfrm>
            <a:off x="10271880" y="2505240"/>
            <a:ext cx="1028520" cy="36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traight Arrow Connector 44"/>
          <p:cNvCxnSpPr/>
          <p:nvPr/>
        </p:nvCxnSpPr>
        <p:spPr>
          <a:xfrm flipH="1">
            <a:off x="0" y="307332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8" name="Straight Arrow Connector 45"/>
          <p:cNvCxnSpPr/>
          <p:nvPr/>
        </p:nvCxnSpPr>
        <p:spPr>
          <a:xfrm>
            <a:off x="0" y="248940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9" name="Straight Arrow Connector 46"/>
          <p:cNvCxnSpPr/>
          <p:nvPr/>
        </p:nvCxnSpPr>
        <p:spPr>
          <a:xfrm>
            <a:off x="0" y="278136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70" name="Straight Arrow Connector 47"/>
          <p:cNvCxnSpPr/>
          <p:nvPr/>
        </p:nvCxnSpPr>
        <p:spPr>
          <a:xfrm flipH="1">
            <a:off x="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1" name="Diamond 17"/>
          <p:cNvSpPr/>
          <p:nvPr/>
        </p:nvSpPr>
        <p:spPr>
          <a:xfrm>
            <a:off x="128520" y="613404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Oval 4"/>
          <p:cNvSpPr/>
          <p:nvPr/>
        </p:nvSpPr>
        <p:spPr>
          <a:xfrm>
            <a:off x="302760" y="5454000"/>
            <a:ext cx="120924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53"/>
          <p:cNvSpPr/>
          <p:nvPr/>
        </p:nvSpPr>
        <p:spPr>
          <a:xfrm>
            <a:off x="101160" y="33624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4"/>
          <p:cNvSpPr/>
          <p:nvPr/>
        </p:nvSpPr>
        <p:spPr>
          <a:xfrm>
            <a:off x="101160" y="597600"/>
            <a:ext cx="16124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Box 72"/>
          <p:cNvSpPr/>
          <p:nvPr/>
        </p:nvSpPr>
        <p:spPr>
          <a:xfrm>
            <a:off x="8458200" y="548640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Diamond 18"/>
          <p:cNvSpPr/>
          <p:nvPr/>
        </p:nvSpPr>
        <p:spPr>
          <a:xfrm>
            <a:off x="128520" y="4629600"/>
            <a:ext cx="1557720" cy="518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7" name="Straight Arrow Connector 48"/>
          <p:cNvCxnSpPr/>
          <p:nvPr/>
        </p:nvCxnSpPr>
        <p:spPr>
          <a:xfrm>
            <a:off x="0" y="336564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8" name="Isosceles Triangle 5"/>
          <p:cNvSpPr/>
          <p:nvPr/>
        </p:nvSpPr>
        <p:spPr>
          <a:xfrm>
            <a:off x="673200" y="394992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9" name="Group 15"/>
          <p:cNvGrpSpPr/>
          <p:nvPr/>
        </p:nvGrpSpPr>
        <p:grpSpPr>
          <a:xfrm>
            <a:off x="101160" y="1413000"/>
            <a:ext cx="1612440" cy="777960"/>
            <a:chOff x="101160" y="1413000"/>
            <a:chExt cx="1612440" cy="777960"/>
          </a:xfrm>
        </p:grpSpPr>
        <p:sp>
          <p:nvSpPr>
            <p:cNvPr id="280" name="TextBox 57"/>
            <p:cNvSpPr/>
            <p:nvPr/>
          </p:nvSpPr>
          <p:spPr>
            <a:xfrm>
              <a:off x="101160" y="1413000"/>
              <a:ext cx="1612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TextBox 58"/>
            <p:cNvSpPr/>
            <p:nvPr/>
          </p:nvSpPr>
          <p:spPr>
            <a:xfrm>
              <a:off x="101160" y="1674360"/>
              <a:ext cx="1612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2" name="Group 17"/>
          <p:cNvGrpSpPr/>
          <p:nvPr/>
        </p:nvGrpSpPr>
        <p:grpSpPr>
          <a:xfrm>
            <a:off x="4296600" y="4022640"/>
            <a:ext cx="1612440" cy="1632960"/>
            <a:chOff x="4296600" y="4022640"/>
            <a:chExt cx="1612440" cy="1632960"/>
          </a:xfrm>
        </p:grpSpPr>
        <p:sp>
          <p:nvSpPr>
            <p:cNvPr id="283" name="TextBox 61"/>
            <p:cNvSpPr/>
            <p:nvPr/>
          </p:nvSpPr>
          <p:spPr>
            <a:xfrm>
              <a:off x="4296600" y="402264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TextBox 63"/>
            <p:cNvSpPr/>
            <p:nvPr/>
          </p:nvSpPr>
          <p:spPr>
            <a:xfrm>
              <a:off x="4296600" y="4284000"/>
              <a:ext cx="1612440" cy="137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5" name="Group 18"/>
          <p:cNvGrpSpPr/>
          <p:nvPr/>
        </p:nvGrpSpPr>
        <p:grpSpPr>
          <a:xfrm>
            <a:off x="9348840" y="2254320"/>
            <a:ext cx="1612440" cy="1631880"/>
            <a:chOff x="9348840" y="2254320"/>
            <a:chExt cx="1612440" cy="1631880"/>
          </a:xfrm>
        </p:grpSpPr>
        <p:sp>
          <p:nvSpPr>
            <p:cNvPr id="286" name="TextBox 64"/>
            <p:cNvSpPr/>
            <p:nvPr/>
          </p:nvSpPr>
          <p:spPr>
            <a:xfrm>
              <a:off x="9348840" y="225432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66"/>
            <p:cNvSpPr/>
            <p:nvPr/>
          </p:nvSpPr>
          <p:spPr>
            <a:xfrm>
              <a:off x="9348840" y="2515680"/>
              <a:ext cx="16124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8" name="Diamond 19"/>
          <p:cNvSpPr/>
          <p:nvPr/>
        </p:nvSpPr>
        <p:spPr>
          <a:xfrm>
            <a:off x="9402120" y="457200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Group 19"/>
          <p:cNvGrpSpPr/>
          <p:nvPr/>
        </p:nvGrpSpPr>
        <p:grpSpPr>
          <a:xfrm>
            <a:off x="9348840" y="2254320"/>
            <a:ext cx="1612440" cy="1631880"/>
            <a:chOff x="9348840" y="2254320"/>
            <a:chExt cx="1612440" cy="1631880"/>
          </a:xfrm>
        </p:grpSpPr>
        <p:sp>
          <p:nvSpPr>
            <p:cNvPr id="290" name="TextBox 67"/>
            <p:cNvSpPr/>
            <p:nvPr/>
          </p:nvSpPr>
          <p:spPr>
            <a:xfrm>
              <a:off x="9348840" y="225432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68"/>
            <p:cNvSpPr/>
            <p:nvPr/>
          </p:nvSpPr>
          <p:spPr>
            <a:xfrm>
              <a:off x="9348840" y="2515680"/>
              <a:ext cx="16124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2" name="Group 20"/>
          <p:cNvGrpSpPr/>
          <p:nvPr/>
        </p:nvGrpSpPr>
        <p:grpSpPr>
          <a:xfrm>
            <a:off x="9348840" y="2254320"/>
            <a:ext cx="1612440" cy="1631880"/>
            <a:chOff x="9348840" y="2254320"/>
            <a:chExt cx="1612440" cy="1631880"/>
          </a:xfrm>
        </p:grpSpPr>
        <p:sp>
          <p:nvSpPr>
            <p:cNvPr id="293" name="TextBox 69"/>
            <p:cNvSpPr/>
            <p:nvPr/>
          </p:nvSpPr>
          <p:spPr>
            <a:xfrm>
              <a:off x="9348840" y="225432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TextBox 70"/>
            <p:cNvSpPr/>
            <p:nvPr/>
          </p:nvSpPr>
          <p:spPr>
            <a:xfrm>
              <a:off x="9348840" y="2515680"/>
              <a:ext cx="16124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5" name="Diamond 25"/>
          <p:cNvSpPr/>
          <p:nvPr/>
        </p:nvSpPr>
        <p:spPr>
          <a:xfrm>
            <a:off x="7086600" y="3501720"/>
            <a:ext cx="181584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6" name="Straight Arrow Connector 40"/>
          <p:cNvCxnSpPr>
            <a:stCxn id="288" idx="2"/>
            <a:endCxn id="275" idx="0"/>
          </p:cNvCxnSpPr>
          <p:nvPr/>
        </p:nvCxnSpPr>
        <p:spPr>
          <a:xfrm flipH="1">
            <a:off x="9264240" y="4945680"/>
            <a:ext cx="917280" cy="54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97" name="Straight Arrow Connector 41"/>
          <p:cNvCxnSpPr>
            <a:stCxn id="292" idx="2"/>
            <a:endCxn id="288" idx="0"/>
          </p:cNvCxnSpPr>
          <p:nvPr/>
        </p:nvCxnSpPr>
        <p:spPr>
          <a:xfrm>
            <a:off x="10154880" y="3886200"/>
            <a:ext cx="2664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8" name="Oval 7"/>
          <p:cNvSpPr/>
          <p:nvPr/>
        </p:nvSpPr>
        <p:spPr>
          <a:xfrm>
            <a:off x="6629400" y="5099760"/>
            <a:ext cx="158724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9" name="Straight Arrow Connector 66"/>
          <p:cNvCxnSpPr>
            <a:stCxn id="288" idx="1"/>
            <a:endCxn id="298" idx="6"/>
          </p:cNvCxnSpPr>
          <p:nvPr/>
        </p:nvCxnSpPr>
        <p:spPr>
          <a:xfrm flipH="1">
            <a:off x="8216640" y="4758840"/>
            <a:ext cx="118584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0" name="Straight Arrow Connector 64"/>
          <p:cNvCxnSpPr>
            <a:stCxn id="282" idx="3"/>
            <a:endCxn id="295" idx="1"/>
          </p:cNvCxnSpPr>
          <p:nvPr/>
        </p:nvCxnSpPr>
        <p:spPr>
          <a:xfrm flipV="1">
            <a:off x="5909040" y="3688560"/>
            <a:ext cx="1177920" cy="1150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1" name="Straight Arrow Connector 63"/>
          <p:cNvCxnSpPr>
            <a:stCxn id="292" idx="1"/>
            <a:endCxn id="295" idx="3"/>
          </p:cNvCxnSpPr>
          <p:nvPr/>
        </p:nvCxnSpPr>
        <p:spPr>
          <a:xfrm flipH="1">
            <a:off x="8902440" y="3070080"/>
            <a:ext cx="446760" cy="618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2" name="Oval 9"/>
          <p:cNvSpPr/>
          <p:nvPr/>
        </p:nvSpPr>
        <p:spPr>
          <a:xfrm>
            <a:off x="7315200" y="4114800"/>
            <a:ext cx="166644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58"/>
          <p:cNvCxnSpPr>
            <a:stCxn id="288" idx="1"/>
            <a:endCxn id="302" idx="6"/>
          </p:cNvCxnSpPr>
          <p:nvPr/>
        </p:nvCxnSpPr>
        <p:spPr>
          <a:xfrm flipH="1" flipV="1">
            <a:off x="8981640" y="4301640"/>
            <a:ext cx="4208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4" name="TextBox 62"/>
          <p:cNvSpPr/>
          <p:nvPr/>
        </p:nvSpPr>
        <p:spPr>
          <a:xfrm>
            <a:off x="2727720" y="1982880"/>
            <a:ext cx="16124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Diamond 16"/>
          <p:cNvSpPr/>
          <p:nvPr/>
        </p:nvSpPr>
        <p:spPr>
          <a:xfrm rot="21559200">
            <a:off x="2295720" y="3255120"/>
            <a:ext cx="2042280" cy="387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6" name="Straight Arrow Connector 39"/>
          <p:cNvCxnSpPr>
            <a:stCxn id="282" idx="1"/>
            <a:endCxn id="305" idx="2"/>
          </p:cNvCxnSpPr>
          <p:nvPr/>
        </p:nvCxnSpPr>
        <p:spPr>
          <a:xfrm flipH="1" flipV="1">
            <a:off x="3319200" y="3643200"/>
            <a:ext cx="977760" cy="1196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7" name="Straight Arrow Connector 50"/>
          <p:cNvCxnSpPr>
            <a:stCxn id="304" idx="2"/>
            <a:endCxn id="305" idx="0"/>
          </p:cNvCxnSpPr>
          <p:nvPr/>
        </p:nvCxnSpPr>
        <p:spPr>
          <a:xfrm flipH="1">
            <a:off x="3314880" y="2286000"/>
            <a:ext cx="21924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6"/>
          <p:cNvCxnSpPr/>
          <p:nvPr/>
        </p:nvCxnSpPr>
        <p:spPr>
          <a:xfrm flipH="1">
            <a:off x="0" y="307332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09" name="Straight Arrow Connector 7"/>
          <p:cNvCxnSpPr/>
          <p:nvPr/>
        </p:nvCxnSpPr>
        <p:spPr>
          <a:xfrm>
            <a:off x="0" y="248940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0" name="Straight Arrow Connector 8"/>
          <p:cNvCxnSpPr/>
          <p:nvPr/>
        </p:nvCxnSpPr>
        <p:spPr>
          <a:xfrm>
            <a:off x="0" y="278136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11" name="Straight Arrow Connector 9"/>
          <p:cNvCxnSpPr/>
          <p:nvPr/>
        </p:nvCxnSpPr>
        <p:spPr>
          <a:xfrm flipH="1">
            <a:off x="0" y="3657600"/>
            <a:ext cx="1842840" cy="1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2" name="Diamond 3"/>
          <p:cNvSpPr/>
          <p:nvPr/>
        </p:nvSpPr>
        <p:spPr>
          <a:xfrm>
            <a:off x="128520" y="6134040"/>
            <a:ext cx="1557720" cy="3736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Oval 2"/>
          <p:cNvSpPr/>
          <p:nvPr/>
        </p:nvSpPr>
        <p:spPr>
          <a:xfrm>
            <a:off x="302760" y="5454000"/>
            <a:ext cx="1209240" cy="3736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4" name="Group 3"/>
          <p:cNvGrpSpPr/>
          <p:nvPr/>
        </p:nvGrpSpPr>
        <p:grpSpPr>
          <a:xfrm>
            <a:off x="101160" y="336240"/>
            <a:ext cx="1612440" cy="777960"/>
            <a:chOff x="101160" y="336240"/>
            <a:chExt cx="1612440" cy="777960"/>
          </a:xfrm>
        </p:grpSpPr>
        <p:sp>
          <p:nvSpPr>
            <p:cNvPr id="315" name="TextBox 5"/>
            <p:cNvSpPr/>
            <p:nvPr/>
          </p:nvSpPr>
          <p:spPr>
            <a:xfrm>
              <a:off x="101160" y="33624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TextBox 6"/>
            <p:cNvSpPr/>
            <p:nvPr/>
          </p:nvSpPr>
          <p:spPr>
            <a:xfrm>
              <a:off x="101160" y="597600"/>
              <a:ext cx="16124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7" name="Diamond 4"/>
          <p:cNvSpPr/>
          <p:nvPr/>
        </p:nvSpPr>
        <p:spPr>
          <a:xfrm>
            <a:off x="128520" y="4629600"/>
            <a:ext cx="1557720" cy="5184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8" name="Straight Arrow Connector 10"/>
          <p:cNvCxnSpPr/>
          <p:nvPr/>
        </p:nvCxnSpPr>
        <p:spPr>
          <a:xfrm>
            <a:off x="0" y="3365640"/>
            <a:ext cx="1842840" cy="14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19" name="Isosceles Triangle 2"/>
          <p:cNvSpPr/>
          <p:nvPr/>
        </p:nvSpPr>
        <p:spPr>
          <a:xfrm>
            <a:off x="673200" y="3949920"/>
            <a:ext cx="468720" cy="3736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0" name="Group 4"/>
          <p:cNvGrpSpPr/>
          <p:nvPr/>
        </p:nvGrpSpPr>
        <p:grpSpPr>
          <a:xfrm>
            <a:off x="101160" y="1413000"/>
            <a:ext cx="1612440" cy="777960"/>
            <a:chOff x="101160" y="1413000"/>
            <a:chExt cx="1612440" cy="777960"/>
          </a:xfrm>
        </p:grpSpPr>
        <p:sp>
          <p:nvSpPr>
            <p:cNvPr id="321" name="TextBox 7"/>
            <p:cNvSpPr/>
            <p:nvPr/>
          </p:nvSpPr>
          <p:spPr>
            <a:xfrm>
              <a:off x="101160" y="1413000"/>
              <a:ext cx="16124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TextBox 8"/>
            <p:cNvSpPr/>
            <p:nvPr/>
          </p:nvSpPr>
          <p:spPr>
            <a:xfrm>
              <a:off x="101160" y="1674360"/>
              <a:ext cx="16124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3" name="Group 21"/>
          <p:cNvGrpSpPr/>
          <p:nvPr/>
        </p:nvGrpSpPr>
        <p:grpSpPr>
          <a:xfrm>
            <a:off x="3886200" y="2286000"/>
            <a:ext cx="1612440" cy="1845360"/>
            <a:chOff x="3886200" y="2286000"/>
            <a:chExt cx="1612440" cy="1845360"/>
          </a:xfrm>
        </p:grpSpPr>
        <p:sp>
          <p:nvSpPr>
            <p:cNvPr id="324" name="TextBox 75"/>
            <p:cNvSpPr/>
            <p:nvPr/>
          </p:nvSpPr>
          <p:spPr>
            <a:xfrm>
              <a:off x="3886200" y="2286000"/>
              <a:ext cx="16124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76"/>
            <p:cNvSpPr/>
            <p:nvPr/>
          </p:nvSpPr>
          <p:spPr>
            <a:xfrm>
              <a:off x="3886200" y="2547360"/>
              <a:ext cx="161244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2024-05-18T15:13:11Z</dcterms:modified>
  <cp:revision>376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