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tif" ContentType="image/tiff"/>
  <Override PartName="/ppt/media/image2.tif" ContentType="image/tiff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C00CD7D-A521-4A01-8355-00D25436A2C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9F8EA9-966A-430A-AA82-07CD6638A3C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4F7B6B3-9412-49C8-A9FA-C5C6B3674A9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385D38-E75B-475B-A924-704BF93CDFB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A2EC67-4339-4A81-94EC-F5B36074B1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D17065-446D-4354-B53A-99CB045F64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84C7CF-137B-421A-A3D3-FE606DEB7C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B98A2A-9AB6-4460-BC36-C5BCFD9D1D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7DA37A-D664-4722-992E-1D86DEB6D8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271DEC-D61F-4FF6-9BB0-A65444F90F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9E11CB-81F1-48C9-A77C-96435672FA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E806B-C992-4747-B7F7-02816FB2B5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BB9B9F-C9B1-4FBA-AA07-F94113F6D9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B886FB-BC95-4E55-B3C9-B54CDEB229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9FF82B-4464-44D4-9FCE-822C1069A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0852D8-24AD-4EA5-A2A5-F18A573836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92200" cy="694440"/>
            <a:chOff x="6199200" y="6162840"/>
            <a:chExt cx="5992200" cy="69444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5760" cy="694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21320" cy="610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7DAA30-A29A-4594-A4A4-5B4035258B2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19"/>
          <p:cNvCxnSpPr/>
          <p:nvPr/>
        </p:nvCxnSpPr>
        <p:spPr>
          <a:xfrm flipH="1">
            <a:off x="0" y="307332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53" name="Straight Arrow Connector 20"/>
          <p:cNvCxnSpPr/>
          <p:nvPr/>
        </p:nvCxnSpPr>
        <p:spPr>
          <a:xfrm>
            <a:off x="0" y="248940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54" name="Straight Arrow Connector 21"/>
          <p:cNvCxnSpPr/>
          <p:nvPr/>
        </p:nvCxnSpPr>
        <p:spPr>
          <a:xfrm>
            <a:off x="0" y="278136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55" name="Straight Arrow Connector 22"/>
          <p:cNvCxnSpPr/>
          <p:nvPr/>
        </p:nvCxnSpPr>
        <p:spPr>
          <a:xfrm flipH="1">
            <a:off x="0" y="365760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56" name="Diamond 23"/>
          <p:cNvSpPr/>
          <p:nvPr/>
        </p:nvSpPr>
        <p:spPr>
          <a:xfrm>
            <a:off x="128520" y="613404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24"/>
          <p:cNvSpPr/>
          <p:nvPr/>
        </p:nvSpPr>
        <p:spPr>
          <a:xfrm>
            <a:off x="302760" y="5454000"/>
            <a:ext cx="1222560" cy="387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101160" y="33624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7"/>
          <p:cNvSpPr/>
          <p:nvPr/>
        </p:nvSpPr>
        <p:spPr>
          <a:xfrm>
            <a:off x="101160" y="59760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9"/>
          <p:cNvSpPr/>
          <p:nvPr/>
        </p:nvSpPr>
        <p:spPr>
          <a:xfrm>
            <a:off x="101160" y="33624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101160" y="59760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1"/>
          <p:cNvSpPr/>
          <p:nvPr/>
        </p:nvSpPr>
        <p:spPr>
          <a:xfrm>
            <a:off x="2489040" y="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2"/>
          <p:cNvSpPr/>
          <p:nvPr/>
        </p:nvSpPr>
        <p:spPr>
          <a:xfrm>
            <a:off x="2489040" y="261360"/>
            <a:ext cx="162576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E-mail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3"/>
          <p:cNvSpPr/>
          <p:nvPr/>
        </p:nvSpPr>
        <p:spPr>
          <a:xfrm>
            <a:off x="6603840" y="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6"/>
          <p:cNvSpPr/>
          <p:nvPr/>
        </p:nvSpPr>
        <p:spPr>
          <a:xfrm>
            <a:off x="6603840" y="26136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7"/>
          <p:cNvSpPr/>
          <p:nvPr/>
        </p:nvSpPr>
        <p:spPr>
          <a:xfrm>
            <a:off x="6603840" y="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8"/>
          <p:cNvSpPr/>
          <p:nvPr/>
        </p:nvSpPr>
        <p:spPr>
          <a:xfrm>
            <a:off x="6603840" y="261360"/>
            <a:ext cx="1625760" cy="11570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Wood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Diamond 28"/>
          <p:cNvSpPr/>
          <p:nvPr/>
        </p:nvSpPr>
        <p:spPr>
          <a:xfrm>
            <a:off x="128520" y="4629600"/>
            <a:ext cx="1571040" cy="5317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Straight Arrow Connector 29"/>
          <p:cNvCxnSpPr/>
          <p:nvPr/>
        </p:nvCxnSpPr>
        <p:spPr>
          <a:xfrm>
            <a:off x="0" y="336564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70" name="Isosceles Triangle 30"/>
          <p:cNvSpPr/>
          <p:nvPr/>
        </p:nvSpPr>
        <p:spPr>
          <a:xfrm>
            <a:off x="673200" y="3949920"/>
            <a:ext cx="482040" cy="387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13"/>
          <p:cNvGrpSpPr/>
          <p:nvPr/>
        </p:nvGrpSpPr>
        <p:grpSpPr>
          <a:xfrm>
            <a:off x="101160" y="1413000"/>
            <a:ext cx="1625760" cy="777960"/>
            <a:chOff x="101160" y="1413000"/>
            <a:chExt cx="1625760" cy="777960"/>
          </a:xfrm>
        </p:grpSpPr>
        <p:sp>
          <p:nvSpPr>
            <p:cNvPr id="72" name="TextBox 14"/>
            <p:cNvSpPr/>
            <p:nvPr/>
          </p:nvSpPr>
          <p:spPr>
            <a:xfrm>
              <a:off x="101160" y="1413000"/>
              <a:ext cx="16257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TextBox 15"/>
            <p:cNvSpPr/>
            <p:nvPr/>
          </p:nvSpPr>
          <p:spPr>
            <a:xfrm>
              <a:off x="101160" y="1674360"/>
              <a:ext cx="16257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Diamond 5"/>
          <p:cNvSpPr/>
          <p:nvPr/>
        </p:nvSpPr>
        <p:spPr>
          <a:xfrm>
            <a:off x="4372560" y="34596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Arrow Connector 12"/>
          <p:cNvCxnSpPr>
            <a:stCxn id="63" idx="3"/>
            <a:endCxn id="74" idx="1"/>
          </p:cNvCxnSpPr>
          <p:nvPr/>
        </p:nvCxnSpPr>
        <p:spPr>
          <a:xfrm flipV="1">
            <a:off x="4114800" y="539640"/>
            <a:ext cx="258120" cy="407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76" name="Straight Arrow Connector 11"/>
          <p:cNvCxnSpPr>
            <a:stCxn id="67" idx="1"/>
            <a:endCxn id="74" idx="3"/>
          </p:cNvCxnSpPr>
          <p:nvPr/>
        </p:nvCxnSpPr>
        <p:spPr>
          <a:xfrm flipH="1" flipV="1">
            <a:off x="5943600" y="539640"/>
            <a:ext cx="660600" cy="300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7" name="Diamond 6"/>
          <p:cNvSpPr/>
          <p:nvPr/>
        </p:nvSpPr>
        <p:spPr>
          <a:xfrm>
            <a:off x="4343400" y="1512000"/>
            <a:ext cx="17996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Straight Arrow Connector 13"/>
          <p:cNvCxnSpPr>
            <a:stCxn id="77" idx="3"/>
            <a:endCxn id="67" idx="2"/>
          </p:cNvCxnSpPr>
          <p:nvPr/>
        </p:nvCxnSpPr>
        <p:spPr>
          <a:xfrm flipV="1">
            <a:off x="6143040" y="1418400"/>
            <a:ext cx="1274040" cy="287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79" name="Straight Arrow Connector 14"/>
          <p:cNvCxnSpPr>
            <a:stCxn id="80" idx="0"/>
            <a:endCxn id="77" idx="1"/>
          </p:cNvCxnSpPr>
          <p:nvPr/>
        </p:nvCxnSpPr>
        <p:spPr>
          <a:xfrm flipV="1">
            <a:off x="3187440" y="1705680"/>
            <a:ext cx="1156320" cy="580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81" name="Diamond 7"/>
          <p:cNvSpPr/>
          <p:nvPr/>
        </p:nvSpPr>
        <p:spPr>
          <a:xfrm>
            <a:off x="128520" y="61344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2" name="Group 8"/>
          <p:cNvGrpSpPr/>
          <p:nvPr/>
        </p:nvGrpSpPr>
        <p:grpSpPr>
          <a:xfrm>
            <a:off x="2260440" y="2286000"/>
            <a:ext cx="1854360" cy="1857600"/>
            <a:chOff x="2260440" y="2286000"/>
            <a:chExt cx="1854360" cy="1857600"/>
          </a:xfrm>
        </p:grpSpPr>
        <p:sp>
          <p:nvSpPr>
            <p:cNvPr id="83" name="TextBox 33"/>
            <p:cNvSpPr/>
            <p:nvPr/>
          </p:nvSpPr>
          <p:spPr>
            <a:xfrm>
              <a:off x="2260440" y="2286000"/>
              <a:ext cx="1854360" cy="303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Buildable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TextBox 34"/>
            <p:cNvSpPr/>
            <p:nvPr/>
          </p:nvSpPr>
          <p:spPr>
            <a:xfrm>
              <a:off x="2260440" y="2558880"/>
              <a:ext cx="1854360" cy="15847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Function: </a:t>
              </a:r>
              <a:br>
                <a:rPr sz="1400"/>
              </a:b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Bread = f(t*level)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 Costs = Cost * 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Deletion Drawback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5" name="Isosceles Triangle 3"/>
          <p:cNvSpPr/>
          <p:nvPr/>
        </p:nvSpPr>
        <p:spPr>
          <a:xfrm>
            <a:off x="2971800" y="4800600"/>
            <a:ext cx="482040" cy="387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23"/>
          <p:cNvSpPr/>
          <p:nvPr/>
        </p:nvSpPr>
        <p:spPr>
          <a:xfrm>
            <a:off x="3174480" y="54864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24"/>
          <p:cNvSpPr/>
          <p:nvPr/>
        </p:nvSpPr>
        <p:spPr>
          <a:xfrm>
            <a:off x="3174480" y="574776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25"/>
          <p:cNvSpPr/>
          <p:nvPr/>
        </p:nvSpPr>
        <p:spPr>
          <a:xfrm>
            <a:off x="3174480" y="54864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28"/>
          <p:cNvSpPr/>
          <p:nvPr/>
        </p:nvSpPr>
        <p:spPr>
          <a:xfrm>
            <a:off x="3174840" y="5747760"/>
            <a:ext cx="162576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Grid: X +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0" name="Straight Arrow Connector 15"/>
          <p:cNvCxnSpPr>
            <a:stCxn id="85" idx="3"/>
            <a:endCxn id="88" idx="0"/>
          </p:cNvCxnSpPr>
          <p:nvPr/>
        </p:nvCxnSpPr>
        <p:spPr>
          <a:xfrm>
            <a:off x="3213000" y="5187600"/>
            <a:ext cx="774720" cy="299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1" name="Straight Arrow Connector 16"/>
          <p:cNvCxnSpPr>
            <a:stCxn id="85" idx="0"/>
            <a:endCxn id="82" idx="2"/>
          </p:cNvCxnSpPr>
          <p:nvPr/>
        </p:nvCxnSpPr>
        <p:spPr>
          <a:xfrm flipH="1" flipV="1">
            <a:off x="3187440" y="4143600"/>
            <a:ext cx="25920" cy="657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2" name="Straight Arrow Connector 35"/>
          <p:cNvCxnSpPr/>
          <p:nvPr/>
        </p:nvCxnSpPr>
        <p:spPr>
          <a:xfrm>
            <a:off x="2514240" y="457164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93" name=""/>
          <p:cNvSpPr txBox="1"/>
          <p:nvPr/>
        </p:nvSpPr>
        <p:spPr>
          <a:xfrm>
            <a:off x="3429000" y="4295880"/>
            <a:ext cx="1600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35"/>
          <p:cNvSpPr/>
          <p:nvPr/>
        </p:nvSpPr>
        <p:spPr>
          <a:xfrm>
            <a:off x="5918040" y="402192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36"/>
          <p:cNvSpPr/>
          <p:nvPr/>
        </p:nvSpPr>
        <p:spPr>
          <a:xfrm>
            <a:off x="5918040" y="428328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37"/>
          <p:cNvSpPr/>
          <p:nvPr/>
        </p:nvSpPr>
        <p:spPr>
          <a:xfrm>
            <a:off x="5918040" y="402192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38"/>
          <p:cNvSpPr/>
          <p:nvPr/>
        </p:nvSpPr>
        <p:spPr>
          <a:xfrm>
            <a:off x="5918040" y="4283280"/>
            <a:ext cx="1625760" cy="5173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</a:t>
            </a: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Diamond 8"/>
          <p:cNvSpPr/>
          <p:nvPr/>
        </p:nvSpPr>
        <p:spPr>
          <a:xfrm>
            <a:off x="4800600" y="3007080"/>
            <a:ext cx="182880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val 3"/>
          <p:cNvSpPr/>
          <p:nvPr/>
        </p:nvSpPr>
        <p:spPr>
          <a:xfrm>
            <a:off x="5943600" y="2127600"/>
            <a:ext cx="1600200" cy="387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DateTime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0" name="Straight Arrow Connector 36"/>
          <p:cNvCxnSpPr>
            <a:stCxn id="98" idx="0"/>
            <a:endCxn id="99" idx="4"/>
          </p:cNvCxnSpPr>
          <p:nvPr/>
        </p:nvCxnSpPr>
        <p:spPr>
          <a:xfrm flipV="1">
            <a:off x="5715000" y="2514600"/>
            <a:ext cx="1029240" cy="492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1" name="Straight Arrow Connector 37"/>
          <p:cNvCxnSpPr>
            <a:stCxn id="96" idx="-1"/>
            <a:endCxn id="98" idx="3"/>
          </p:cNvCxnSpPr>
          <p:nvPr/>
        </p:nvCxnSpPr>
        <p:spPr>
          <a:xfrm flipH="1" flipV="1">
            <a:off x="6629400" y="3200760"/>
            <a:ext cx="101880" cy="82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2" name="Straight Arrow Connector 38"/>
          <p:cNvCxnSpPr>
            <a:stCxn id="98" idx="1"/>
            <a:endCxn id="63" idx="2"/>
          </p:cNvCxnSpPr>
          <p:nvPr/>
        </p:nvCxnSpPr>
        <p:spPr>
          <a:xfrm flipH="1" flipV="1">
            <a:off x="3301920" y="1631880"/>
            <a:ext cx="1499040" cy="1569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3" name="Diamond 16"/>
          <p:cNvSpPr/>
          <p:nvPr/>
        </p:nvSpPr>
        <p:spPr>
          <a:xfrm>
            <a:off x="8030160" y="1899000"/>
            <a:ext cx="17996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39"/>
          <p:cNvSpPr/>
          <p:nvPr/>
        </p:nvSpPr>
        <p:spPr>
          <a:xfrm>
            <a:off x="9829800" y="27432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40"/>
          <p:cNvSpPr/>
          <p:nvPr/>
        </p:nvSpPr>
        <p:spPr>
          <a:xfrm>
            <a:off x="9829800" y="300456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41"/>
          <p:cNvSpPr/>
          <p:nvPr/>
        </p:nvSpPr>
        <p:spPr>
          <a:xfrm>
            <a:off x="9829800" y="27432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Worker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42"/>
          <p:cNvSpPr/>
          <p:nvPr/>
        </p:nvSpPr>
        <p:spPr>
          <a:xfrm>
            <a:off x="9829800" y="300456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43"/>
          <p:cNvSpPr/>
          <p:nvPr/>
        </p:nvSpPr>
        <p:spPr>
          <a:xfrm>
            <a:off x="9575640" y="45720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44"/>
          <p:cNvSpPr/>
          <p:nvPr/>
        </p:nvSpPr>
        <p:spPr>
          <a:xfrm>
            <a:off x="9575640" y="4833360"/>
            <a:ext cx="16257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45"/>
          <p:cNvSpPr/>
          <p:nvPr/>
        </p:nvSpPr>
        <p:spPr>
          <a:xfrm>
            <a:off x="9575640" y="45720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46"/>
          <p:cNvSpPr/>
          <p:nvPr/>
        </p:nvSpPr>
        <p:spPr>
          <a:xfrm>
            <a:off x="9575640" y="4833360"/>
            <a:ext cx="1625760" cy="11577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acit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su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mpt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Isosceles Triangle 4"/>
          <p:cNvSpPr/>
          <p:nvPr/>
        </p:nvSpPr>
        <p:spPr>
          <a:xfrm>
            <a:off x="10262160" y="3886200"/>
            <a:ext cx="482040" cy="387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Straight Arrow Connector 40"/>
          <p:cNvCxnSpPr>
            <a:stCxn id="103" idx="1"/>
            <a:endCxn id="67" idx="2"/>
          </p:cNvCxnSpPr>
          <p:nvPr/>
        </p:nvCxnSpPr>
        <p:spPr>
          <a:xfrm flipH="1" flipV="1">
            <a:off x="7416720" y="1418400"/>
            <a:ext cx="613800" cy="67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14" name="Straight Arrow Connector 39"/>
          <p:cNvCxnSpPr>
            <a:stCxn id="106" idx="0"/>
            <a:endCxn id="103" idx="3"/>
          </p:cNvCxnSpPr>
          <p:nvPr/>
        </p:nvCxnSpPr>
        <p:spPr>
          <a:xfrm flipH="1" flipV="1">
            <a:off x="9829800" y="2092680"/>
            <a:ext cx="813240" cy="650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15" name="Straight Arrow Connector 41"/>
          <p:cNvCxnSpPr>
            <a:stCxn id="112" idx="0"/>
            <a:endCxn id="107" idx="2"/>
          </p:cNvCxnSpPr>
          <p:nvPr/>
        </p:nvCxnSpPr>
        <p:spPr>
          <a:xfrm flipV="1">
            <a:off x="10503360" y="3521160"/>
            <a:ext cx="139680" cy="36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16" name="Straight Arrow Connector 42"/>
          <p:cNvCxnSpPr>
            <a:stCxn id="112" idx="3"/>
            <a:endCxn id="110" idx="0"/>
          </p:cNvCxnSpPr>
          <p:nvPr/>
        </p:nvCxnSpPr>
        <p:spPr>
          <a:xfrm flipH="1">
            <a:off x="10388520" y="4273200"/>
            <a:ext cx="115200" cy="299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7" name=""/>
          <p:cNvSpPr txBox="1"/>
          <p:nvPr/>
        </p:nvSpPr>
        <p:spPr>
          <a:xfrm>
            <a:off x="10591920" y="3539880"/>
            <a:ext cx="1600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8" name="Straight Arrow Connector 43"/>
          <p:cNvCxnSpPr/>
          <p:nvPr/>
        </p:nvCxnSpPr>
        <p:spPr>
          <a:xfrm>
            <a:off x="9829800" y="388584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"/>
          <p:cNvCxnSpPr/>
          <p:nvPr/>
        </p:nvCxnSpPr>
        <p:spPr>
          <a:xfrm flipH="1">
            <a:off x="0" y="307332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20" name="Straight Arrow Connector 2"/>
          <p:cNvCxnSpPr/>
          <p:nvPr/>
        </p:nvCxnSpPr>
        <p:spPr>
          <a:xfrm>
            <a:off x="0" y="248940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1" name="Straight Arrow Connector 3"/>
          <p:cNvCxnSpPr/>
          <p:nvPr/>
        </p:nvCxnSpPr>
        <p:spPr>
          <a:xfrm>
            <a:off x="0" y="278136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22" name="Straight Arrow Connector 4"/>
          <p:cNvCxnSpPr/>
          <p:nvPr/>
        </p:nvCxnSpPr>
        <p:spPr>
          <a:xfrm flipH="1">
            <a:off x="0" y="365760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23" name="Diamond 1"/>
          <p:cNvSpPr/>
          <p:nvPr/>
        </p:nvSpPr>
        <p:spPr>
          <a:xfrm>
            <a:off x="128520" y="613404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Oval 1"/>
          <p:cNvSpPr/>
          <p:nvPr/>
        </p:nvSpPr>
        <p:spPr>
          <a:xfrm>
            <a:off x="302760" y="5454000"/>
            <a:ext cx="1222560" cy="387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5" name="Group 1"/>
          <p:cNvGrpSpPr/>
          <p:nvPr/>
        </p:nvGrpSpPr>
        <p:grpSpPr>
          <a:xfrm>
            <a:off x="101160" y="336240"/>
            <a:ext cx="1625760" cy="777960"/>
            <a:chOff x="101160" y="336240"/>
            <a:chExt cx="1625760" cy="777960"/>
          </a:xfrm>
        </p:grpSpPr>
        <p:sp>
          <p:nvSpPr>
            <p:cNvPr id="126" name="TextBox 1"/>
            <p:cNvSpPr/>
            <p:nvPr/>
          </p:nvSpPr>
          <p:spPr>
            <a:xfrm>
              <a:off x="101160" y="336240"/>
              <a:ext cx="1625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TextBox 2"/>
            <p:cNvSpPr/>
            <p:nvPr/>
          </p:nvSpPr>
          <p:spPr>
            <a:xfrm>
              <a:off x="101160" y="597600"/>
              <a:ext cx="16257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8" name="Diamond 2"/>
          <p:cNvSpPr/>
          <p:nvPr/>
        </p:nvSpPr>
        <p:spPr>
          <a:xfrm>
            <a:off x="128520" y="4629600"/>
            <a:ext cx="1571040" cy="5317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Straight Arrow Connector 5"/>
          <p:cNvCxnSpPr/>
          <p:nvPr/>
        </p:nvCxnSpPr>
        <p:spPr>
          <a:xfrm>
            <a:off x="0" y="336564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30" name="Isosceles Triangle 1"/>
          <p:cNvSpPr/>
          <p:nvPr/>
        </p:nvSpPr>
        <p:spPr>
          <a:xfrm>
            <a:off x="673200" y="3949920"/>
            <a:ext cx="482040" cy="387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1" name="Group 2"/>
          <p:cNvGrpSpPr/>
          <p:nvPr/>
        </p:nvGrpSpPr>
        <p:grpSpPr>
          <a:xfrm>
            <a:off x="101160" y="1413000"/>
            <a:ext cx="1625760" cy="777960"/>
            <a:chOff x="101160" y="1413000"/>
            <a:chExt cx="1625760" cy="777960"/>
          </a:xfrm>
        </p:grpSpPr>
        <p:sp>
          <p:nvSpPr>
            <p:cNvPr id="132" name="TextBox 3"/>
            <p:cNvSpPr/>
            <p:nvPr/>
          </p:nvSpPr>
          <p:spPr>
            <a:xfrm>
              <a:off x="101160" y="1413000"/>
              <a:ext cx="16257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TextBox 4"/>
            <p:cNvSpPr/>
            <p:nvPr/>
          </p:nvSpPr>
          <p:spPr>
            <a:xfrm>
              <a:off x="101160" y="1674360"/>
              <a:ext cx="16257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4" name="TextBox 19"/>
          <p:cNvSpPr/>
          <p:nvPr/>
        </p:nvSpPr>
        <p:spPr>
          <a:xfrm>
            <a:off x="4775040" y="457200"/>
            <a:ext cx="162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20"/>
          <p:cNvSpPr/>
          <p:nvPr/>
        </p:nvSpPr>
        <p:spPr>
          <a:xfrm>
            <a:off x="4775040" y="718560"/>
            <a:ext cx="162576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E-mail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" name="Group 6"/>
          <p:cNvGrpSpPr/>
          <p:nvPr/>
        </p:nvGrpSpPr>
        <p:grpSpPr>
          <a:xfrm>
            <a:off x="4343400" y="4114800"/>
            <a:ext cx="1625760" cy="992160"/>
            <a:chOff x="4343400" y="4114800"/>
            <a:chExt cx="1625760" cy="992160"/>
          </a:xfrm>
        </p:grpSpPr>
        <p:sp>
          <p:nvSpPr>
            <p:cNvPr id="137" name="TextBox 21"/>
            <p:cNvSpPr/>
            <p:nvPr/>
          </p:nvSpPr>
          <p:spPr>
            <a:xfrm>
              <a:off x="4343400" y="4114800"/>
              <a:ext cx="1625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TextBox 30"/>
            <p:cNvSpPr/>
            <p:nvPr/>
          </p:nvSpPr>
          <p:spPr>
            <a:xfrm>
              <a:off x="4343400" y="4376160"/>
              <a:ext cx="1625760" cy="7308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</a:t>
              </a: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crip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9" name="Diamond 9"/>
          <p:cNvSpPr/>
          <p:nvPr/>
        </p:nvSpPr>
        <p:spPr>
          <a:xfrm>
            <a:off x="2971800" y="27432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Diamond 10"/>
          <p:cNvSpPr/>
          <p:nvPr/>
        </p:nvSpPr>
        <p:spPr>
          <a:xfrm>
            <a:off x="4572000" y="23562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Part off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1" name="Straight Arrow Connector 24"/>
          <p:cNvCxnSpPr>
            <a:stCxn id="136" idx="0"/>
            <a:endCxn id="139" idx="2"/>
          </p:cNvCxnSpPr>
          <p:nvPr/>
        </p:nvCxnSpPr>
        <p:spPr>
          <a:xfrm flipH="1" flipV="1">
            <a:off x="3757320" y="3130200"/>
            <a:ext cx="1399320" cy="984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42" name="Straight Arrow Connector 18"/>
          <p:cNvCxnSpPr>
            <a:stCxn id="140" idx="0"/>
            <a:endCxn id="135" idx="2"/>
          </p:cNvCxnSpPr>
          <p:nvPr/>
        </p:nvCxnSpPr>
        <p:spPr>
          <a:xfrm flipV="1">
            <a:off x="5357520" y="1662120"/>
            <a:ext cx="230760" cy="694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43" name="Straight Arrow Connector 17"/>
          <p:cNvCxnSpPr>
            <a:stCxn id="136" idx="0"/>
            <a:endCxn id="140" idx="2"/>
          </p:cNvCxnSpPr>
          <p:nvPr/>
        </p:nvCxnSpPr>
        <p:spPr>
          <a:xfrm flipV="1">
            <a:off x="5156280" y="2743200"/>
            <a:ext cx="201600" cy="1371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44" name="Straight Arrow Connector 23"/>
          <p:cNvCxnSpPr>
            <a:stCxn id="135" idx="2"/>
            <a:endCxn id="139" idx="0"/>
          </p:cNvCxnSpPr>
          <p:nvPr/>
        </p:nvCxnSpPr>
        <p:spPr>
          <a:xfrm flipH="1">
            <a:off x="3757320" y="1662120"/>
            <a:ext cx="1830960" cy="1081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5" name="Diamond 11"/>
          <p:cNvSpPr/>
          <p:nvPr/>
        </p:nvSpPr>
        <p:spPr>
          <a:xfrm>
            <a:off x="2315160" y="15300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6" name="Straight Arrow Connector 25"/>
          <p:cNvCxnSpPr>
            <a:stCxn id="135" idx="1"/>
            <a:endCxn id="145" idx="0"/>
          </p:cNvCxnSpPr>
          <p:nvPr/>
        </p:nvCxnSpPr>
        <p:spPr>
          <a:xfrm flipH="1">
            <a:off x="3100680" y="1190160"/>
            <a:ext cx="1674720" cy="340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47" name="Straight Arrow Connector 26"/>
          <p:cNvCxnSpPr>
            <a:stCxn id="135" idx="2"/>
            <a:endCxn id="145" idx="2"/>
          </p:cNvCxnSpPr>
          <p:nvPr/>
        </p:nvCxnSpPr>
        <p:spPr>
          <a:xfrm flipH="1">
            <a:off x="3100680" y="1662120"/>
            <a:ext cx="2487600" cy="255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148" name="Group 7"/>
          <p:cNvGrpSpPr/>
          <p:nvPr/>
        </p:nvGrpSpPr>
        <p:grpSpPr>
          <a:xfrm>
            <a:off x="8686800" y="2437560"/>
            <a:ext cx="1625760" cy="991440"/>
            <a:chOff x="8686800" y="2437560"/>
            <a:chExt cx="1625760" cy="991440"/>
          </a:xfrm>
        </p:grpSpPr>
        <p:sp>
          <p:nvSpPr>
            <p:cNvPr id="149" name="TextBox 31"/>
            <p:cNvSpPr/>
            <p:nvPr/>
          </p:nvSpPr>
          <p:spPr>
            <a:xfrm>
              <a:off x="8686800" y="2437560"/>
              <a:ext cx="1625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TextBox 32"/>
            <p:cNvSpPr/>
            <p:nvPr/>
          </p:nvSpPr>
          <p:spPr>
            <a:xfrm>
              <a:off x="8686800" y="2698920"/>
              <a:ext cx="16257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1" name="Diamond 12"/>
          <p:cNvSpPr/>
          <p:nvPr/>
        </p:nvSpPr>
        <p:spPr>
          <a:xfrm>
            <a:off x="128880" y="613404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13"/>
          <p:cNvSpPr/>
          <p:nvPr/>
        </p:nvSpPr>
        <p:spPr>
          <a:xfrm>
            <a:off x="7315200" y="12132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Created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7"/>
          <p:cNvCxnSpPr/>
          <p:nvPr/>
        </p:nvCxnSpPr>
        <p:spPr>
          <a:xfrm>
            <a:off x="360" y="336600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4" name="Straight Arrow Connector 28"/>
          <p:cNvCxnSpPr>
            <a:stCxn id="152" idx="1"/>
            <a:endCxn id="135" idx="3"/>
          </p:cNvCxnSpPr>
          <p:nvPr/>
        </p:nvCxnSpPr>
        <p:spPr>
          <a:xfrm flipH="1" flipV="1">
            <a:off x="6400800" y="1190160"/>
            <a:ext cx="914760" cy="217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55" name="Diamond 14"/>
          <p:cNvSpPr/>
          <p:nvPr/>
        </p:nvSpPr>
        <p:spPr>
          <a:xfrm>
            <a:off x="6400800" y="246492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 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Straight Arrow Connector 30"/>
          <p:cNvCxnSpPr>
            <a:stCxn id="148" idx="0"/>
            <a:endCxn id="152" idx="3"/>
          </p:cNvCxnSpPr>
          <p:nvPr/>
        </p:nvCxnSpPr>
        <p:spPr>
          <a:xfrm flipH="1" flipV="1">
            <a:off x="8886240" y="1406880"/>
            <a:ext cx="613800" cy="1031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57" name="Diamond 15"/>
          <p:cNvSpPr/>
          <p:nvPr/>
        </p:nvSpPr>
        <p:spPr>
          <a:xfrm>
            <a:off x="6429960" y="349920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8" name="Straight Arrow Connector 32"/>
          <p:cNvCxnSpPr>
            <a:stCxn id="148" idx="2"/>
            <a:endCxn id="157" idx="3"/>
          </p:cNvCxnSpPr>
          <p:nvPr/>
        </p:nvCxnSpPr>
        <p:spPr>
          <a:xfrm flipH="1">
            <a:off x="8001000" y="3429000"/>
            <a:ext cx="1499040" cy="264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59" name="Straight Arrow Connector 33"/>
          <p:cNvCxnSpPr>
            <a:stCxn id="157" idx="1"/>
            <a:endCxn id="136" idx="3"/>
          </p:cNvCxnSpPr>
          <p:nvPr/>
        </p:nvCxnSpPr>
        <p:spPr>
          <a:xfrm flipH="1">
            <a:off x="5969160" y="3692880"/>
            <a:ext cx="461160" cy="918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0" name="Straight Arrow Connector 34"/>
          <p:cNvCxnSpPr>
            <a:stCxn id="148" idx="1"/>
            <a:endCxn id="155" idx="3"/>
          </p:cNvCxnSpPr>
          <p:nvPr/>
        </p:nvCxnSpPr>
        <p:spPr>
          <a:xfrm flipH="1" flipV="1">
            <a:off x="7971840" y="2658600"/>
            <a:ext cx="715320" cy="275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1" name="Straight Arrow Connector 31"/>
          <p:cNvCxnSpPr>
            <a:stCxn id="155" idx="1"/>
            <a:endCxn id="135" idx="2"/>
          </p:cNvCxnSpPr>
          <p:nvPr/>
        </p:nvCxnSpPr>
        <p:spPr>
          <a:xfrm flipH="1" flipV="1">
            <a:off x="5587920" y="1662120"/>
            <a:ext cx="813240" cy="996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traight Arrow Connector 6"/>
          <p:cNvCxnSpPr/>
          <p:nvPr/>
        </p:nvCxnSpPr>
        <p:spPr>
          <a:xfrm flipH="1">
            <a:off x="0" y="307332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63" name="Straight Arrow Connector 7"/>
          <p:cNvCxnSpPr/>
          <p:nvPr/>
        </p:nvCxnSpPr>
        <p:spPr>
          <a:xfrm>
            <a:off x="0" y="248940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64" name="Straight Arrow Connector 8"/>
          <p:cNvCxnSpPr/>
          <p:nvPr/>
        </p:nvCxnSpPr>
        <p:spPr>
          <a:xfrm>
            <a:off x="0" y="278136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65" name="Straight Arrow Connector 9"/>
          <p:cNvCxnSpPr/>
          <p:nvPr/>
        </p:nvCxnSpPr>
        <p:spPr>
          <a:xfrm flipH="1">
            <a:off x="0" y="3657600"/>
            <a:ext cx="1829520" cy="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66" name="Diamond 3"/>
          <p:cNvSpPr/>
          <p:nvPr/>
        </p:nvSpPr>
        <p:spPr>
          <a:xfrm>
            <a:off x="128520" y="6134040"/>
            <a:ext cx="157104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val 2"/>
          <p:cNvSpPr/>
          <p:nvPr/>
        </p:nvSpPr>
        <p:spPr>
          <a:xfrm>
            <a:off x="302760" y="5454000"/>
            <a:ext cx="1222560" cy="387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" name="Group 3"/>
          <p:cNvGrpSpPr/>
          <p:nvPr/>
        </p:nvGrpSpPr>
        <p:grpSpPr>
          <a:xfrm>
            <a:off x="101160" y="336240"/>
            <a:ext cx="1625760" cy="777960"/>
            <a:chOff x="101160" y="336240"/>
            <a:chExt cx="1625760" cy="777960"/>
          </a:xfrm>
        </p:grpSpPr>
        <p:sp>
          <p:nvSpPr>
            <p:cNvPr id="169" name="TextBox 5"/>
            <p:cNvSpPr/>
            <p:nvPr/>
          </p:nvSpPr>
          <p:spPr>
            <a:xfrm>
              <a:off x="101160" y="336240"/>
              <a:ext cx="1625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TextBox 6"/>
            <p:cNvSpPr/>
            <p:nvPr/>
          </p:nvSpPr>
          <p:spPr>
            <a:xfrm>
              <a:off x="101160" y="597600"/>
              <a:ext cx="16257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1" name="Diamond 4"/>
          <p:cNvSpPr/>
          <p:nvPr/>
        </p:nvSpPr>
        <p:spPr>
          <a:xfrm>
            <a:off x="128520" y="4629600"/>
            <a:ext cx="1571040" cy="5317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2" name="Straight Arrow Connector 10"/>
          <p:cNvCxnSpPr/>
          <p:nvPr/>
        </p:nvCxnSpPr>
        <p:spPr>
          <a:xfrm>
            <a:off x="0" y="3365640"/>
            <a:ext cx="1829520" cy="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73" name="Isosceles Triangle 2"/>
          <p:cNvSpPr/>
          <p:nvPr/>
        </p:nvSpPr>
        <p:spPr>
          <a:xfrm>
            <a:off x="673200" y="3949920"/>
            <a:ext cx="482040" cy="387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 4"/>
          <p:cNvGrpSpPr/>
          <p:nvPr/>
        </p:nvGrpSpPr>
        <p:grpSpPr>
          <a:xfrm>
            <a:off x="101160" y="1413000"/>
            <a:ext cx="1625760" cy="777960"/>
            <a:chOff x="101160" y="1413000"/>
            <a:chExt cx="1625760" cy="777960"/>
          </a:xfrm>
        </p:grpSpPr>
        <p:sp>
          <p:nvSpPr>
            <p:cNvPr id="175" name="TextBox 7"/>
            <p:cNvSpPr/>
            <p:nvPr/>
          </p:nvSpPr>
          <p:spPr>
            <a:xfrm>
              <a:off x="101160" y="1413000"/>
              <a:ext cx="16257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TextBox 8"/>
            <p:cNvSpPr/>
            <p:nvPr/>
          </p:nvSpPr>
          <p:spPr>
            <a:xfrm>
              <a:off x="101160" y="1674360"/>
              <a:ext cx="16257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7" name="Group 5"/>
          <p:cNvGrpSpPr/>
          <p:nvPr/>
        </p:nvGrpSpPr>
        <p:grpSpPr>
          <a:xfrm>
            <a:off x="4089240" y="885600"/>
            <a:ext cx="1854360" cy="2070360"/>
            <a:chOff x="4089240" y="885600"/>
            <a:chExt cx="1854360" cy="2070360"/>
          </a:xfrm>
        </p:grpSpPr>
        <p:sp>
          <p:nvSpPr>
            <p:cNvPr id="178" name="TextBox 22"/>
            <p:cNvSpPr/>
            <p:nvPr/>
          </p:nvSpPr>
          <p:spPr>
            <a:xfrm>
              <a:off x="4089240" y="885600"/>
              <a:ext cx="1854360" cy="303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Buildable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TextBox 29"/>
            <p:cNvSpPr/>
            <p:nvPr/>
          </p:nvSpPr>
          <p:spPr>
            <a:xfrm>
              <a:off x="4089240" y="1158480"/>
              <a:ext cx="1854360" cy="17974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Function: </a:t>
              </a:r>
              <a:br>
                <a:rPr sz="1400"/>
              </a:b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Bread = 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f(t*level)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 Costs = 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Cost * 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Deletion </a:t>
              </a: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Drawback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Application>LibreOffice/7.6.4.1$Linux_X86_64 LibreOffice_project/60$Build-1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2024-02-23T10:43:51Z</dcterms:modified>
  <cp:revision>329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