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0881412-1782-4E16-AB66-831F2ABBBDC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131FDF-0BF7-4A95-B622-B2DD2B61E01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20B966-0C98-488F-811B-8F46FB28804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76CAAF-8933-42F5-ABAD-F4F610759C5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DCC56A-B01B-48E7-931D-5B09B6F09A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43D495-4CB2-44B1-A95D-9DE1D2F4B4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7B9ADF-EB11-4374-A77A-3BE1B38876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C450B-8F41-42E8-8F90-743A5F6732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A18E15-B880-4115-B3B0-D63E33DCDC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C67C82-B118-4D8C-89EA-D0D62E1211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47A98-E850-42B7-ADD2-3FD8D33474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E5158-68B2-4DA9-91FD-F3BD9C849D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9C1401-4386-4169-929A-96E637684A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FBD651-558A-4622-AF4E-C2B3E2217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D77A17-FF6E-44A2-8D1D-F869C7B020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71115-AD5B-4F58-8BCB-8A09D00C1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2200" cy="694440"/>
            <a:chOff x="6199200" y="6162840"/>
            <a:chExt cx="5992200" cy="6944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5760" cy="694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21320" cy="610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11DEE3-A5FB-4781-8238-DB88BD8056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256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489040" y="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489040" y="261360"/>
            <a:ext cx="162576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E-mail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03840" y="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03840" y="2613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03840" y="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03840" y="261360"/>
            <a:ext cx="162576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Wood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71040" cy="531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5760" cy="777960"/>
            <a:chOff x="101160" y="1413000"/>
            <a:chExt cx="162576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5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5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372560" y="34596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2"/>
          <p:cNvCxnSpPr>
            <a:stCxn id="63" idx="3"/>
            <a:endCxn id="74" idx="1"/>
          </p:cNvCxnSpPr>
          <p:nvPr/>
        </p:nvCxnSpPr>
        <p:spPr>
          <a:xfrm flipV="1">
            <a:off x="4114800" y="539640"/>
            <a:ext cx="258120" cy="407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76" name="Straight Arrow Connector 11"/>
          <p:cNvCxnSpPr>
            <a:stCxn id="67" idx="1"/>
            <a:endCxn id="74" idx="3"/>
          </p:cNvCxnSpPr>
          <p:nvPr/>
        </p:nvCxnSpPr>
        <p:spPr>
          <a:xfrm flipH="1" flipV="1">
            <a:off x="5943600" y="539640"/>
            <a:ext cx="660600" cy="300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7" name="Diamond 6"/>
          <p:cNvSpPr/>
          <p:nvPr/>
        </p:nvSpPr>
        <p:spPr>
          <a:xfrm>
            <a:off x="4343400" y="1512000"/>
            <a:ext cx="17996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Arrow Connector 13"/>
          <p:cNvCxnSpPr>
            <a:stCxn id="77" idx="3"/>
            <a:endCxn id="67" idx="2"/>
          </p:cNvCxnSpPr>
          <p:nvPr/>
        </p:nvCxnSpPr>
        <p:spPr>
          <a:xfrm flipV="1">
            <a:off x="6143040" y="1418400"/>
            <a:ext cx="1274040" cy="287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9" name="Straight Arrow Connector 14"/>
          <p:cNvCxnSpPr>
            <a:stCxn id="80" idx="0"/>
            <a:endCxn id="77" idx="1"/>
          </p:cNvCxnSpPr>
          <p:nvPr/>
        </p:nvCxnSpPr>
        <p:spPr>
          <a:xfrm flipV="1">
            <a:off x="3187440" y="1705680"/>
            <a:ext cx="1156320" cy="580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81" name="Diamond 7"/>
          <p:cNvSpPr/>
          <p:nvPr/>
        </p:nvSpPr>
        <p:spPr>
          <a:xfrm>
            <a:off x="128520" y="61344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Group 8"/>
          <p:cNvGrpSpPr/>
          <p:nvPr/>
        </p:nvGrpSpPr>
        <p:grpSpPr>
          <a:xfrm>
            <a:off x="2260440" y="2286000"/>
            <a:ext cx="1854360" cy="1857600"/>
            <a:chOff x="2260440" y="2286000"/>
            <a:chExt cx="1854360" cy="1857600"/>
          </a:xfrm>
        </p:grpSpPr>
        <p:sp>
          <p:nvSpPr>
            <p:cNvPr id="83" name="TextBox 33"/>
            <p:cNvSpPr/>
            <p:nvPr/>
          </p:nvSpPr>
          <p:spPr>
            <a:xfrm>
              <a:off x="2260440" y="2286000"/>
              <a:ext cx="185436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Box 34"/>
            <p:cNvSpPr/>
            <p:nvPr/>
          </p:nvSpPr>
          <p:spPr>
            <a:xfrm>
              <a:off x="2260440" y="2558880"/>
              <a:ext cx="1854360" cy="15847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" name="Isosceles Triangle 3"/>
          <p:cNvSpPr/>
          <p:nvPr/>
        </p:nvSpPr>
        <p:spPr>
          <a:xfrm>
            <a:off x="2971800" y="480060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23"/>
          <p:cNvSpPr/>
          <p:nvPr/>
        </p:nvSpPr>
        <p:spPr>
          <a:xfrm>
            <a:off x="3174480" y="54864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4"/>
          <p:cNvSpPr/>
          <p:nvPr/>
        </p:nvSpPr>
        <p:spPr>
          <a:xfrm>
            <a:off x="3174480" y="57477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25"/>
          <p:cNvSpPr/>
          <p:nvPr/>
        </p:nvSpPr>
        <p:spPr>
          <a:xfrm>
            <a:off x="3174480" y="54864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28"/>
          <p:cNvSpPr/>
          <p:nvPr/>
        </p:nvSpPr>
        <p:spPr>
          <a:xfrm>
            <a:off x="3174840" y="5747760"/>
            <a:ext cx="162576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Grid: X +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Straight Arrow Connector 15"/>
          <p:cNvCxnSpPr>
            <a:stCxn id="85" idx="3"/>
            <a:endCxn id="88" idx="0"/>
          </p:cNvCxnSpPr>
          <p:nvPr/>
        </p:nvCxnSpPr>
        <p:spPr>
          <a:xfrm>
            <a:off x="3213000" y="5187600"/>
            <a:ext cx="774720" cy="299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1" name="Straight Arrow Connector 16"/>
          <p:cNvCxnSpPr>
            <a:stCxn id="85" idx="0"/>
            <a:endCxn id="82" idx="2"/>
          </p:cNvCxnSpPr>
          <p:nvPr/>
        </p:nvCxnSpPr>
        <p:spPr>
          <a:xfrm flipH="1" flipV="1">
            <a:off x="3187440" y="4143600"/>
            <a:ext cx="25920" cy="657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2" name="Straight Arrow Connector 35"/>
          <p:cNvCxnSpPr/>
          <p:nvPr/>
        </p:nvCxnSpPr>
        <p:spPr>
          <a:xfrm>
            <a:off x="2514240" y="457164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93" name=""/>
          <p:cNvSpPr txBox="1"/>
          <p:nvPr/>
        </p:nvSpPr>
        <p:spPr>
          <a:xfrm>
            <a:off x="3429000" y="42958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35"/>
          <p:cNvSpPr/>
          <p:nvPr/>
        </p:nvSpPr>
        <p:spPr>
          <a:xfrm>
            <a:off x="5918040" y="402192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36"/>
          <p:cNvSpPr/>
          <p:nvPr/>
        </p:nvSpPr>
        <p:spPr>
          <a:xfrm>
            <a:off x="5918040" y="428328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37"/>
          <p:cNvSpPr/>
          <p:nvPr/>
        </p:nvSpPr>
        <p:spPr>
          <a:xfrm>
            <a:off x="5918040" y="402192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38"/>
          <p:cNvSpPr/>
          <p:nvPr/>
        </p:nvSpPr>
        <p:spPr>
          <a:xfrm>
            <a:off x="5918040" y="4283280"/>
            <a:ext cx="1625760" cy="5173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</a:t>
            </a: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Diamond 8"/>
          <p:cNvSpPr/>
          <p:nvPr/>
        </p:nvSpPr>
        <p:spPr>
          <a:xfrm>
            <a:off x="4800600" y="3007080"/>
            <a:ext cx="182880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 3"/>
          <p:cNvSpPr/>
          <p:nvPr/>
        </p:nvSpPr>
        <p:spPr>
          <a:xfrm>
            <a:off x="5943600" y="2127600"/>
            <a:ext cx="160020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DateTime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Straight Arrow Connector 36"/>
          <p:cNvCxnSpPr>
            <a:stCxn id="98" idx="0"/>
            <a:endCxn id="99" idx="4"/>
          </p:cNvCxnSpPr>
          <p:nvPr/>
        </p:nvCxnSpPr>
        <p:spPr>
          <a:xfrm flipV="1">
            <a:off x="5715000" y="2514600"/>
            <a:ext cx="1029240" cy="492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1" name="Straight Arrow Connector 37"/>
          <p:cNvCxnSpPr>
            <a:stCxn id="96" idx="-1"/>
            <a:endCxn id="98" idx="3"/>
          </p:cNvCxnSpPr>
          <p:nvPr/>
        </p:nvCxnSpPr>
        <p:spPr>
          <a:xfrm flipH="1" flipV="1">
            <a:off x="6629400" y="3200760"/>
            <a:ext cx="101880" cy="82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2" name="Straight Arrow Connector 38"/>
          <p:cNvCxnSpPr>
            <a:stCxn id="98" idx="1"/>
            <a:endCxn id="63" idx="2"/>
          </p:cNvCxnSpPr>
          <p:nvPr/>
        </p:nvCxnSpPr>
        <p:spPr>
          <a:xfrm flipH="1" flipV="1">
            <a:off x="3301920" y="1631880"/>
            <a:ext cx="1499040" cy="1569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3" name="Diamond 16"/>
          <p:cNvSpPr/>
          <p:nvPr/>
        </p:nvSpPr>
        <p:spPr>
          <a:xfrm>
            <a:off x="8030160" y="1899000"/>
            <a:ext cx="17996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39"/>
          <p:cNvSpPr/>
          <p:nvPr/>
        </p:nvSpPr>
        <p:spPr>
          <a:xfrm>
            <a:off x="9829800" y="27432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40"/>
          <p:cNvSpPr/>
          <p:nvPr/>
        </p:nvSpPr>
        <p:spPr>
          <a:xfrm>
            <a:off x="9829800" y="30045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41"/>
          <p:cNvSpPr/>
          <p:nvPr/>
        </p:nvSpPr>
        <p:spPr>
          <a:xfrm>
            <a:off x="9829800" y="27432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Worker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42"/>
          <p:cNvSpPr/>
          <p:nvPr/>
        </p:nvSpPr>
        <p:spPr>
          <a:xfrm>
            <a:off x="9829800" y="30045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43"/>
          <p:cNvSpPr/>
          <p:nvPr/>
        </p:nvSpPr>
        <p:spPr>
          <a:xfrm>
            <a:off x="9575640" y="45720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44"/>
          <p:cNvSpPr/>
          <p:nvPr/>
        </p:nvSpPr>
        <p:spPr>
          <a:xfrm>
            <a:off x="9575640" y="48333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45"/>
          <p:cNvSpPr/>
          <p:nvPr/>
        </p:nvSpPr>
        <p:spPr>
          <a:xfrm>
            <a:off x="9575640" y="45720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46"/>
          <p:cNvSpPr/>
          <p:nvPr/>
        </p:nvSpPr>
        <p:spPr>
          <a:xfrm>
            <a:off x="9575640" y="4833360"/>
            <a:ext cx="1625760" cy="11577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acit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su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mpt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Isosceles Triangle 4"/>
          <p:cNvSpPr/>
          <p:nvPr/>
        </p:nvSpPr>
        <p:spPr>
          <a:xfrm>
            <a:off x="10262160" y="388620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40"/>
          <p:cNvCxnSpPr>
            <a:stCxn id="103" idx="1"/>
            <a:endCxn id="67" idx="2"/>
          </p:cNvCxnSpPr>
          <p:nvPr/>
        </p:nvCxnSpPr>
        <p:spPr>
          <a:xfrm flipH="1" flipV="1">
            <a:off x="7416720" y="1418400"/>
            <a:ext cx="613800" cy="67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4" name="Straight Arrow Connector 39"/>
          <p:cNvCxnSpPr>
            <a:stCxn id="106" idx="0"/>
            <a:endCxn id="103" idx="3"/>
          </p:cNvCxnSpPr>
          <p:nvPr/>
        </p:nvCxnSpPr>
        <p:spPr>
          <a:xfrm flipH="1" flipV="1">
            <a:off x="9829800" y="2092680"/>
            <a:ext cx="813240" cy="650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15" name="Straight Arrow Connector 41"/>
          <p:cNvCxnSpPr>
            <a:stCxn id="112" idx="0"/>
            <a:endCxn id="107" idx="2"/>
          </p:cNvCxnSpPr>
          <p:nvPr/>
        </p:nvCxnSpPr>
        <p:spPr>
          <a:xfrm flipV="1">
            <a:off x="10503360" y="3521160"/>
            <a:ext cx="139680" cy="36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6" name="Straight Arrow Connector 42"/>
          <p:cNvCxnSpPr>
            <a:stCxn id="112" idx="3"/>
            <a:endCxn id="110" idx="0"/>
          </p:cNvCxnSpPr>
          <p:nvPr/>
        </p:nvCxnSpPr>
        <p:spPr>
          <a:xfrm flipH="1">
            <a:off x="10388520" y="4273200"/>
            <a:ext cx="115200" cy="299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7" name=""/>
          <p:cNvSpPr txBox="1"/>
          <p:nvPr/>
        </p:nvSpPr>
        <p:spPr>
          <a:xfrm>
            <a:off x="10591920" y="35398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Straight Arrow Connector 43"/>
          <p:cNvCxnSpPr/>
          <p:nvPr/>
        </p:nvCxnSpPr>
        <p:spPr>
          <a:xfrm>
            <a:off x="9829800" y="388584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"/>
          <p:cNvCxnSpPr/>
          <p:nvPr/>
        </p:nvCxnSpPr>
        <p:spPr>
          <a:xfrm flipH="1">
            <a:off x="0" y="307332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0" name="Straight Arrow Connector 2"/>
          <p:cNvCxnSpPr/>
          <p:nvPr/>
        </p:nvCxnSpPr>
        <p:spPr>
          <a:xfrm>
            <a:off x="0" y="24894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1" name="Straight Arrow Connector 3"/>
          <p:cNvCxnSpPr/>
          <p:nvPr/>
        </p:nvCxnSpPr>
        <p:spPr>
          <a:xfrm>
            <a:off x="0" y="278136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22" name="Straight Arrow Connector 4"/>
          <p:cNvCxnSpPr/>
          <p:nvPr/>
        </p:nvCxnSpPr>
        <p:spPr>
          <a:xfrm flipH="1">
            <a:off x="0" y="365760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3" name="Diamond 1"/>
          <p:cNvSpPr/>
          <p:nvPr/>
        </p:nvSpPr>
        <p:spPr>
          <a:xfrm>
            <a:off x="12852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val 1"/>
          <p:cNvSpPr/>
          <p:nvPr/>
        </p:nvSpPr>
        <p:spPr>
          <a:xfrm>
            <a:off x="302760" y="5454000"/>
            <a:ext cx="122256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Group 1"/>
          <p:cNvGrpSpPr/>
          <p:nvPr/>
        </p:nvGrpSpPr>
        <p:grpSpPr>
          <a:xfrm>
            <a:off x="101160" y="336240"/>
            <a:ext cx="1625760" cy="777960"/>
            <a:chOff x="101160" y="336240"/>
            <a:chExt cx="1625760" cy="777960"/>
          </a:xfrm>
        </p:grpSpPr>
        <p:sp>
          <p:nvSpPr>
            <p:cNvPr id="126" name="TextBox 1"/>
            <p:cNvSpPr/>
            <p:nvPr/>
          </p:nvSpPr>
          <p:spPr>
            <a:xfrm>
              <a:off x="101160" y="33624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TextBox 2"/>
            <p:cNvSpPr/>
            <p:nvPr/>
          </p:nvSpPr>
          <p:spPr>
            <a:xfrm>
              <a:off x="101160" y="597600"/>
              <a:ext cx="1625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8" name="Diamond 2"/>
          <p:cNvSpPr/>
          <p:nvPr/>
        </p:nvSpPr>
        <p:spPr>
          <a:xfrm>
            <a:off x="128520" y="4629600"/>
            <a:ext cx="1571040" cy="531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Straight Arrow Connector 5"/>
          <p:cNvCxnSpPr/>
          <p:nvPr/>
        </p:nvCxnSpPr>
        <p:spPr>
          <a:xfrm>
            <a:off x="0" y="336564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0" name="Isosceles Triangle 1"/>
          <p:cNvSpPr/>
          <p:nvPr/>
        </p:nvSpPr>
        <p:spPr>
          <a:xfrm>
            <a:off x="673200" y="394992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101160" y="1413000"/>
            <a:ext cx="1625760" cy="777960"/>
            <a:chOff x="101160" y="1413000"/>
            <a:chExt cx="1625760" cy="777960"/>
          </a:xfrm>
        </p:grpSpPr>
        <p:sp>
          <p:nvSpPr>
            <p:cNvPr id="132" name="TextBox 3"/>
            <p:cNvSpPr/>
            <p:nvPr/>
          </p:nvSpPr>
          <p:spPr>
            <a:xfrm>
              <a:off x="101160" y="1413000"/>
              <a:ext cx="1625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TextBox 4"/>
            <p:cNvSpPr/>
            <p:nvPr/>
          </p:nvSpPr>
          <p:spPr>
            <a:xfrm>
              <a:off x="101160" y="1674360"/>
              <a:ext cx="1625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4" name="TextBox 19"/>
          <p:cNvSpPr/>
          <p:nvPr/>
        </p:nvSpPr>
        <p:spPr>
          <a:xfrm>
            <a:off x="4775040" y="4572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20"/>
          <p:cNvSpPr/>
          <p:nvPr/>
        </p:nvSpPr>
        <p:spPr>
          <a:xfrm>
            <a:off x="4775040" y="718560"/>
            <a:ext cx="162576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E-mail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4343400" y="4114800"/>
            <a:ext cx="1625760" cy="992160"/>
            <a:chOff x="4343400" y="4114800"/>
            <a:chExt cx="1625760" cy="992160"/>
          </a:xfrm>
        </p:grpSpPr>
        <p:sp>
          <p:nvSpPr>
            <p:cNvPr id="137" name="TextBox 21"/>
            <p:cNvSpPr/>
            <p:nvPr/>
          </p:nvSpPr>
          <p:spPr>
            <a:xfrm>
              <a:off x="4343400" y="411480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TextBox 30"/>
            <p:cNvSpPr/>
            <p:nvPr/>
          </p:nvSpPr>
          <p:spPr>
            <a:xfrm>
              <a:off x="4343400" y="4376160"/>
              <a:ext cx="1625760" cy="730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</a:t>
              </a: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crip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" name="Diamond 9"/>
          <p:cNvSpPr/>
          <p:nvPr/>
        </p:nvSpPr>
        <p:spPr>
          <a:xfrm>
            <a:off x="2971800" y="2743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Diamond 10"/>
          <p:cNvSpPr/>
          <p:nvPr/>
        </p:nvSpPr>
        <p:spPr>
          <a:xfrm>
            <a:off x="4572000" y="2356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Part off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Straight Arrow Connector 24"/>
          <p:cNvCxnSpPr>
            <a:stCxn id="136" idx="0"/>
            <a:endCxn id="139" idx="2"/>
          </p:cNvCxnSpPr>
          <p:nvPr/>
        </p:nvCxnSpPr>
        <p:spPr>
          <a:xfrm flipH="1" flipV="1">
            <a:off x="3757320" y="3130200"/>
            <a:ext cx="1399320" cy="984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42" name="Straight Arrow Connector 18"/>
          <p:cNvCxnSpPr>
            <a:stCxn id="140" idx="0"/>
            <a:endCxn id="135" idx="2"/>
          </p:cNvCxnSpPr>
          <p:nvPr/>
        </p:nvCxnSpPr>
        <p:spPr>
          <a:xfrm flipV="1">
            <a:off x="5357520" y="1662120"/>
            <a:ext cx="230760" cy="694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43" name="Straight Arrow Connector 17"/>
          <p:cNvCxnSpPr>
            <a:stCxn id="136" idx="0"/>
            <a:endCxn id="140" idx="2"/>
          </p:cNvCxnSpPr>
          <p:nvPr/>
        </p:nvCxnSpPr>
        <p:spPr>
          <a:xfrm flipV="1">
            <a:off x="5156280" y="2743200"/>
            <a:ext cx="201600" cy="1371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44" name="Straight Arrow Connector 23"/>
          <p:cNvCxnSpPr>
            <a:stCxn id="135" idx="2"/>
            <a:endCxn id="139" idx="0"/>
          </p:cNvCxnSpPr>
          <p:nvPr/>
        </p:nvCxnSpPr>
        <p:spPr>
          <a:xfrm flipH="1">
            <a:off x="3757320" y="1662120"/>
            <a:ext cx="1830960" cy="108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5" name="Diamond 11"/>
          <p:cNvSpPr/>
          <p:nvPr/>
        </p:nvSpPr>
        <p:spPr>
          <a:xfrm>
            <a:off x="2315160" y="15300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Straight Arrow Connector 25"/>
          <p:cNvCxnSpPr>
            <a:stCxn id="135" idx="1"/>
            <a:endCxn id="145" idx="0"/>
          </p:cNvCxnSpPr>
          <p:nvPr/>
        </p:nvCxnSpPr>
        <p:spPr>
          <a:xfrm flipH="1">
            <a:off x="3100680" y="1190160"/>
            <a:ext cx="1674720" cy="34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47" name="Straight Arrow Connector 26"/>
          <p:cNvCxnSpPr>
            <a:stCxn id="135" idx="2"/>
            <a:endCxn id="145" idx="2"/>
          </p:cNvCxnSpPr>
          <p:nvPr/>
        </p:nvCxnSpPr>
        <p:spPr>
          <a:xfrm flipH="1">
            <a:off x="3100680" y="1662120"/>
            <a:ext cx="2487600" cy="255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48" name="Group 7"/>
          <p:cNvGrpSpPr/>
          <p:nvPr/>
        </p:nvGrpSpPr>
        <p:grpSpPr>
          <a:xfrm>
            <a:off x="8686800" y="2437560"/>
            <a:ext cx="1625760" cy="991440"/>
            <a:chOff x="8686800" y="2437560"/>
            <a:chExt cx="1625760" cy="991440"/>
          </a:xfrm>
        </p:grpSpPr>
        <p:sp>
          <p:nvSpPr>
            <p:cNvPr id="149" name="TextBox 31"/>
            <p:cNvSpPr/>
            <p:nvPr/>
          </p:nvSpPr>
          <p:spPr>
            <a:xfrm>
              <a:off x="8686800" y="243756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TextBox 32"/>
            <p:cNvSpPr/>
            <p:nvPr/>
          </p:nvSpPr>
          <p:spPr>
            <a:xfrm>
              <a:off x="8686800" y="2698920"/>
              <a:ext cx="16257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Diamond 12"/>
          <p:cNvSpPr/>
          <p:nvPr/>
        </p:nvSpPr>
        <p:spPr>
          <a:xfrm>
            <a:off x="12888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13"/>
          <p:cNvSpPr/>
          <p:nvPr/>
        </p:nvSpPr>
        <p:spPr>
          <a:xfrm>
            <a:off x="7315200" y="1213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Created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7"/>
          <p:cNvCxnSpPr/>
          <p:nvPr/>
        </p:nvCxnSpPr>
        <p:spPr>
          <a:xfrm>
            <a:off x="360" y="33660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4" name="Straight Arrow Connector 28"/>
          <p:cNvCxnSpPr>
            <a:stCxn id="152" idx="1"/>
            <a:endCxn id="135" idx="3"/>
          </p:cNvCxnSpPr>
          <p:nvPr/>
        </p:nvCxnSpPr>
        <p:spPr>
          <a:xfrm flipH="1" flipV="1">
            <a:off x="6400800" y="1190160"/>
            <a:ext cx="914760" cy="217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5" name="Diamond 14"/>
          <p:cNvSpPr/>
          <p:nvPr/>
        </p:nvSpPr>
        <p:spPr>
          <a:xfrm>
            <a:off x="6400800" y="246492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 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Straight Arrow Connector 30"/>
          <p:cNvCxnSpPr>
            <a:stCxn id="148" idx="0"/>
            <a:endCxn id="152" idx="3"/>
          </p:cNvCxnSpPr>
          <p:nvPr/>
        </p:nvCxnSpPr>
        <p:spPr>
          <a:xfrm flipH="1" flipV="1">
            <a:off x="8886240" y="1406880"/>
            <a:ext cx="613800" cy="1031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57" name="Diamond 15"/>
          <p:cNvSpPr/>
          <p:nvPr/>
        </p:nvSpPr>
        <p:spPr>
          <a:xfrm>
            <a:off x="6429960" y="3499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Straight Arrow Connector 32"/>
          <p:cNvCxnSpPr>
            <a:stCxn id="148" idx="2"/>
            <a:endCxn id="157" idx="3"/>
          </p:cNvCxnSpPr>
          <p:nvPr/>
        </p:nvCxnSpPr>
        <p:spPr>
          <a:xfrm flipH="1">
            <a:off x="8001000" y="3429000"/>
            <a:ext cx="1499040" cy="26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9" name="Straight Arrow Connector 33"/>
          <p:cNvCxnSpPr>
            <a:stCxn id="157" idx="1"/>
            <a:endCxn id="136" idx="3"/>
          </p:cNvCxnSpPr>
          <p:nvPr/>
        </p:nvCxnSpPr>
        <p:spPr>
          <a:xfrm flipH="1">
            <a:off x="5969160" y="3692880"/>
            <a:ext cx="461160" cy="91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0" name="Straight Arrow Connector 34"/>
          <p:cNvCxnSpPr>
            <a:stCxn id="148" idx="1"/>
            <a:endCxn id="155" idx="3"/>
          </p:cNvCxnSpPr>
          <p:nvPr/>
        </p:nvCxnSpPr>
        <p:spPr>
          <a:xfrm flipH="1" flipV="1">
            <a:off x="7971840" y="2658600"/>
            <a:ext cx="715320" cy="27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1" name="Straight Arrow Connector 31"/>
          <p:cNvCxnSpPr>
            <a:stCxn id="155" idx="1"/>
            <a:endCxn id="135" idx="2"/>
          </p:cNvCxnSpPr>
          <p:nvPr/>
        </p:nvCxnSpPr>
        <p:spPr>
          <a:xfrm flipH="1" flipV="1">
            <a:off x="5587920" y="1662120"/>
            <a:ext cx="813240" cy="99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Arrow Connector 6"/>
          <p:cNvCxnSpPr/>
          <p:nvPr/>
        </p:nvCxnSpPr>
        <p:spPr>
          <a:xfrm flipH="1">
            <a:off x="0" y="307332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63" name="Straight Arrow Connector 7"/>
          <p:cNvCxnSpPr/>
          <p:nvPr/>
        </p:nvCxnSpPr>
        <p:spPr>
          <a:xfrm>
            <a:off x="0" y="24894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64" name="Straight Arrow Connector 8"/>
          <p:cNvCxnSpPr/>
          <p:nvPr/>
        </p:nvCxnSpPr>
        <p:spPr>
          <a:xfrm>
            <a:off x="0" y="278136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65" name="Straight Arrow Connector 9"/>
          <p:cNvCxnSpPr/>
          <p:nvPr/>
        </p:nvCxnSpPr>
        <p:spPr>
          <a:xfrm flipH="1">
            <a:off x="0" y="365760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6" name="Diamond 3"/>
          <p:cNvSpPr/>
          <p:nvPr/>
        </p:nvSpPr>
        <p:spPr>
          <a:xfrm>
            <a:off x="12852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2"/>
          <p:cNvSpPr/>
          <p:nvPr/>
        </p:nvSpPr>
        <p:spPr>
          <a:xfrm>
            <a:off x="302760" y="5454000"/>
            <a:ext cx="122256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01160" y="336240"/>
            <a:ext cx="1625760" cy="777960"/>
            <a:chOff x="101160" y="336240"/>
            <a:chExt cx="1625760" cy="777960"/>
          </a:xfrm>
        </p:grpSpPr>
        <p:sp>
          <p:nvSpPr>
            <p:cNvPr id="169" name="TextBox 5"/>
            <p:cNvSpPr/>
            <p:nvPr/>
          </p:nvSpPr>
          <p:spPr>
            <a:xfrm>
              <a:off x="101160" y="33624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TextBox 6"/>
            <p:cNvSpPr/>
            <p:nvPr/>
          </p:nvSpPr>
          <p:spPr>
            <a:xfrm>
              <a:off x="101160" y="597600"/>
              <a:ext cx="1625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1" name="Diamond 4"/>
          <p:cNvSpPr/>
          <p:nvPr/>
        </p:nvSpPr>
        <p:spPr>
          <a:xfrm>
            <a:off x="128520" y="4629600"/>
            <a:ext cx="1571040" cy="531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2" name="Straight Arrow Connector 10"/>
          <p:cNvCxnSpPr/>
          <p:nvPr/>
        </p:nvCxnSpPr>
        <p:spPr>
          <a:xfrm>
            <a:off x="0" y="336564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73" name="Isosceles Triangle 2"/>
          <p:cNvSpPr/>
          <p:nvPr/>
        </p:nvSpPr>
        <p:spPr>
          <a:xfrm>
            <a:off x="673200" y="394992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101160" y="1413000"/>
            <a:ext cx="1625760" cy="777960"/>
            <a:chOff x="101160" y="1413000"/>
            <a:chExt cx="1625760" cy="777960"/>
          </a:xfrm>
        </p:grpSpPr>
        <p:sp>
          <p:nvSpPr>
            <p:cNvPr id="175" name="TextBox 7"/>
            <p:cNvSpPr/>
            <p:nvPr/>
          </p:nvSpPr>
          <p:spPr>
            <a:xfrm>
              <a:off x="101160" y="1413000"/>
              <a:ext cx="1625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TextBox 8"/>
            <p:cNvSpPr/>
            <p:nvPr/>
          </p:nvSpPr>
          <p:spPr>
            <a:xfrm>
              <a:off x="101160" y="1674360"/>
              <a:ext cx="1625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7" name="Group 5"/>
          <p:cNvGrpSpPr/>
          <p:nvPr/>
        </p:nvGrpSpPr>
        <p:grpSpPr>
          <a:xfrm>
            <a:off x="4089240" y="885600"/>
            <a:ext cx="1854360" cy="2070360"/>
            <a:chOff x="4089240" y="885600"/>
            <a:chExt cx="1854360" cy="2070360"/>
          </a:xfrm>
        </p:grpSpPr>
        <p:sp>
          <p:nvSpPr>
            <p:cNvPr id="178" name="TextBox 22"/>
            <p:cNvSpPr/>
            <p:nvPr/>
          </p:nvSpPr>
          <p:spPr>
            <a:xfrm>
              <a:off x="4089240" y="885600"/>
              <a:ext cx="185436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TextBox 29"/>
            <p:cNvSpPr/>
            <p:nvPr/>
          </p:nvSpPr>
          <p:spPr>
            <a:xfrm>
              <a:off x="4089240" y="1158480"/>
              <a:ext cx="1854360" cy="1797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2024-02-23T10:43:51Z</dcterms:modified>
  <cp:revision>329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