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6E4B747-F86C-4F0D-83F2-02D73ED3608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600" cy="307548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0B200D-208E-4626-BB25-C39398B6D96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600" cy="307548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86ECBC-4976-4B74-8D09-29E7A27AA75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600" cy="307548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00BE49-D69B-4FBE-8F99-74CEAB1C518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600" cy="307548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600" cy="358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000" cy="4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35B3DE-4551-46EE-B0B8-EC244C27813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A009CC-3B30-428C-BCAB-F33D04FB85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9B0EAB9-09E4-426E-87E1-78179D445D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B5F5201-4675-4755-A892-757BB00DCB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D1730F1-7CC8-4597-A81F-20DE23F898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6BBEAF-752B-4C45-8599-5AFA39501A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25DC71-E749-445E-87CA-98FAC38CBB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16AF266-BB64-47D0-B380-05BA66C3A3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F4685A-ED2F-4FC7-9DA7-AE416D5F20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022F35-790F-4AD7-9AB9-C81E7E070A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5F1F192-47F0-4D7F-9D59-14E7A251C2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9211384-0DF0-4F4E-8397-908F90A052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5A76693-7F3A-46F5-ACF9-4924F3A01E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4AFB97-B380-4866-8213-1D6EE1E1C07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54D2A4-CEA1-42F6-800B-673F31FA7E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58C1F1-77BA-4DD7-84D3-463F97C5C1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CD90A9-1DFD-4435-8C19-8EBD382D760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9959D4-66C7-4726-9FD0-E89A7687E6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32C8A1-72F8-4410-98D1-966124C882C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32D161-3955-4066-98C4-72C2A6D930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7F9B05-C382-4F1E-94D5-45ADDEADAC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149754-9730-4470-A2F6-41B7C2D6DC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CBD080-8C1E-4D3B-A050-37E93F262F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AF3FF9-BB15-49BF-B72D-E481190E339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2120" cy="684360"/>
            <a:chOff x="6199200" y="6162840"/>
            <a:chExt cx="5982120" cy="68436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680" cy="684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1240" cy="600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0740C5-406E-4E6E-9611-05D675A33AA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248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5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5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56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5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56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0960" cy="5216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5680" cy="777960"/>
            <a:chOff x="101160" y="1413000"/>
            <a:chExt cx="161568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56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56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7880" y="855000"/>
            <a:ext cx="668880" cy="248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895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068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0680" y="2205720"/>
            <a:ext cx="466200" cy="546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4280" cy="1216440"/>
            <a:chOff x="6681960" y="2743200"/>
            <a:chExt cx="184428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42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428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8982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8982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7760" y="3689640"/>
            <a:ext cx="759600" cy="532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6240" y="3351240"/>
            <a:ext cx="765720" cy="338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5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5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872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012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1880" y="2703240"/>
            <a:ext cx="575280" cy="196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2520" y="2891520"/>
            <a:ext cx="101880" cy="445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252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5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236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768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0960" y="1825200"/>
            <a:ext cx="1256400" cy="2396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4800" y="1636920"/>
            <a:ext cx="232560" cy="407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4240" y="1220040"/>
            <a:ext cx="156708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1908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4040" y="4114800"/>
            <a:ext cx="816480" cy="417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19880" y="4720320"/>
            <a:ext cx="792720" cy="460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4944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18360" cy="676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6080" y="3876480"/>
            <a:ext cx="684360" cy="1153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404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568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7800" y="4792320"/>
            <a:ext cx="12600" cy="37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7280" y="1103040"/>
            <a:ext cx="270000" cy="179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692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0960" y="909720"/>
            <a:ext cx="339840" cy="538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248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5680" cy="777960"/>
            <a:chOff x="101160" y="336240"/>
            <a:chExt cx="161568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56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60960" cy="5216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5680" cy="777960"/>
            <a:chOff x="101160" y="1413000"/>
            <a:chExt cx="161568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56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56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56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5680" cy="991440"/>
            <a:chOff x="4572000" y="4274280"/>
            <a:chExt cx="161568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56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8956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1840" y="3276720"/>
            <a:ext cx="1368360" cy="997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792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79840" y="2963520"/>
            <a:ext cx="118440" cy="1311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184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4160" y="645840"/>
            <a:ext cx="471240" cy="438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3680" y="834120"/>
            <a:ext cx="1251720" cy="249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5680" cy="991440"/>
            <a:chOff x="8686800" y="837360"/>
            <a:chExt cx="161568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56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90720" y="417240"/>
            <a:ext cx="924840" cy="666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20160" cy="606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6160" y="417240"/>
            <a:ext cx="618840" cy="420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90360" y="1828800"/>
            <a:ext cx="1304640" cy="874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7680" y="2703240"/>
            <a:ext cx="442080" cy="2067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49560" y="1333080"/>
            <a:ext cx="237600" cy="412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2880" y="1448640"/>
            <a:ext cx="1046880" cy="297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5680" cy="777960"/>
            <a:chOff x="101160" y="336240"/>
            <a:chExt cx="161568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56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6760440" y="4359960"/>
            <a:ext cx="1615680" cy="555840"/>
            <a:chOff x="6760440" y="4359960"/>
            <a:chExt cx="1615680" cy="555840"/>
          </a:xfrm>
        </p:grpSpPr>
        <p:sp>
          <p:nvSpPr>
            <p:cNvPr id="253" name="TextBox 55"/>
            <p:cNvSpPr/>
            <p:nvPr/>
          </p:nvSpPr>
          <p:spPr>
            <a:xfrm>
              <a:off x="6760440" y="435996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6"/>
            <p:cNvSpPr/>
            <p:nvPr/>
          </p:nvSpPr>
          <p:spPr>
            <a:xfrm>
              <a:off x="6760440" y="4621320"/>
              <a:ext cx="1615680" cy="294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6"/>
          <p:cNvSpPr/>
          <p:nvPr/>
        </p:nvSpPr>
        <p:spPr>
          <a:xfrm>
            <a:off x="9144000" y="205740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51"/>
          <p:cNvCxnSpPr>
            <a:stCxn id="257" idx="3"/>
          </p:cNvCxnSpPr>
          <p:nvPr/>
        </p:nvCxnSpPr>
        <p:spPr>
          <a:xfrm flipH="1">
            <a:off x="8026200" y="4106160"/>
            <a:ext cx="1431720" cy="26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3"/>
          <p:cNvCxnSpPr>
            <a:endCxn id="257" idx="3"/>
          </p:cNvCxnSpPr>
          <p:nvPr/>
        </p:nvCxnSpPr>
        <p:spPr>
          <a:xfrm flipH="1" flipV="1">
            <a:off x="9457560" y="4106160"/>
            <a:ext cx="482400" cy="244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54"/>
          <p:cNvCxnSpPr>
            <a:stCxn id="255" idx="3"/>
          </p:cNvCxnSpPr>
          <p:nvPr/>
        </p:nvCxnSpPr>
        <p:spPr>
          <a:xfrm flipH="1">
            <a:off x="9346320" y="2434320"/>
            <a:ext cx="34200" cy="453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5"/>
          <p:cNvCxnSpPr>
            <a:stCxn id="235" idx="2"/>
            <a:endCxn id="255" idx="0"/>
          </p:cNvCxnSpPr>
          <p:nvPr/>
        </p:nvCxnSpPr>
        <p:spPr>
          <a:xfrm flipH="1">
            <a:off x="938016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1" name="TextBox 73"/>
          <p:cNvSpPr/>
          <p:nvPr/>
        </p:nvSpPr>
        <p:spPr>
          <a:xfrm>
            <a:off x="7089840" y="57150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Diamond 21"/>
          <p:cNvSpPr/>
          <p:nvPr/>
        </p:nvSpPr>
        <p:spPr>
          <a:xfrm>
            <a:off x="6760440" y="5183280"/>
            <a:ext cx="181908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Arrow Connector 56"/>
          <p:cNvCxnSpPr/>
          <p:nvPr/>
        </p:nvCxnSpPr>
        <p:spPr>
          <a:xfrm flipH="1">
            <a:off x="0" y="365760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4" name="Group 12"/>
          <p:cNvGrpSpPr/>
          <p:nvPr/>
        </p:nvGrpSpPr>
        <p:grpSpPr>
          <a:xfrm>
            <a:off x="8534520" y="2879640"/>
            <a:ext cx="1615680" cy="556560"/>
            <a:chOff x="8534520" y="2879640"/>
            <a:chExt cx="1615680" cy="556560"/>
          </a:xfrm>
        </p:grpSpPr>
        <p:sp>
          <p:nvSpPr>
            <p:cNvPr id="265" name="TextBox 23"/>
            <p:cNvSpPr/>
            <p:nvPr/>
          </p:nvSpPr>
          <p:spPr>
            <a:xfrm>
              <a:off x="8534520" y="287964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24"/>
            <p:cNvSpPr/>
            <p:nvPr/>
          </p:nvSpPr>
          <p:spPr>
            <a:xfrm>
              <a:off x="8534520" y="3141000"/>
              <a:ext cx="1615680" cy="2952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8534520" y="2879640"/>
            <a:ext cx="1615680" cy="564480"/>
            <a:chOff x="8534520" y="2879640"/>
            <a:chExt cx="1615680" cy="564480"/>
          </a:xfrm>
        </p:grpSpPr>
        <p:sp>
          <p:nvSpPr>
            <p:cNvPr id="268" name="TextBox 40"/>
            <p:cNvSpPr/>
            <p:nvPr/>
          </p:nvSpPr>
          <p:spPr>
            <a:xfrm>
              <a:off x="8534520" y="287964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59"/>
            <p:cNvSpPr/>
            <p:nvPr/>
          </p:nvSpPr>
          <p:spPr>
            <a:xfrm>
              <a:off x="8534520" y="314100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7"/>
          <p:cNvSpPr/>
          <p:nvPr/>
        </p:nvSpPr>
        <p:spPr>
          <a:xfrm>
            <a:off x="9221400" y="372924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Straight Arrow Connector 80"/>
          <p:cNvCxnSpPr>
            <a:stCxn id="267" idx="2"/>
            <a:endCxn id="257" idx="0"/>
          </p:cNvCxnSpPr>
          <p:nvPr/>
        </p:nvCxnSpPr>
        <p:spPr>
          <a:xfrm>
            <a:off x="934236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2"/>
          <p:cNvCxnSpPr/>
          <p:nvPr/>
        </p:nvCxnSpPr>
        <p:spPr>
          <a:xfrm>
            <a:off x="8556840" y="365760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2" name=""/>
          <p:cNvSpPr/>
          <p:nvPr/>
        </p:nvSpPr>
        <p:spPr>
          <a:xfrm>
            <a:off x="9601200" y="3382920"/>
            <a:ext cx="905760" cy="3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49"/>
          <p:cNvSpPr/>
          <p:nvPr/>
        </p:nvSpPr>
        <p:spPr>
          <a:xfrm>
            <a:off x="2057400" y="213228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0"/>
          <p:cNvSpPr/>
          <p:nvPr/>
        </p:nvSpPr>
        <p:spPr>
          <a:xfrm>
            <a:off x="2057400" y="2393640"/>
            <a:ext cx="1615680" cy="1872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Isosceles Triangle 8"/>
          <p:cNvSpPr/>
          <p:nvPr/>
        </p:nvSpPr>
        <p:spPr>
          <a:xfrm>
            <a:off x="2613960" y="121788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1"/>
          <p:cNvCxnSpPr>
            <a:stCxn id="275" idx="3"/>
            <a:endCxn id="273" idx="0"/>
          </p:cNvCxnSpPr>
          <p:nvPr/>
        </p:nvCxnSpPr>
        <p:spPr>
          <a:xfrm>
            <a:off x="2850120" y="1594800"/>
            <a:ext cx="15480" cy="537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7" name="Straight Arrow Connector 82"/>
          <p:cNvCxnSpPr>
            <a:stCxn id="275" idx="0"/>
            <a:endCxn id="222" idx="1"/>
          </p:cNvCxnSpPr>
          <p:nvPr/>
        </p:nvCxnSpPr>
        <p:spPr>
          <a:xfrm flipV="1">
            <a:off x="2850120" y="1083600"/>
            <a:ext cx="192528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8" name="Straight Arrow Connector 83"/>
          <p:cNvCxnSpPr>
            <a:stCxn id="252" idx="2"/>
            <a:endCxn id="262" idx="0"/>
          </p:cNvCxnSpPr>
          <p:nvPr/>
        </p:nvCxnSpPr>
        <p:spPr>
          <a:xfrm>
            <a:off x="7568280" y="4915800"/>
            <a:ext cx="102240" cy="267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9" name="Straight Arrow Connector 57"/>
          <p:cNvCxnSpPr>
            <a:stCxn id="262" idx="2"/>
            <a:endCxn id="261" idx="0"/>
          </p:cNvCxnSpPr>
          <p:nvPr/>
        </p:nvCxnSpPr>
        <p:spPr>
          <a:xfrm>
            <a:off x="7670160" y="5560200"/>
            <a:ext cx="227880" cy="155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0" name="Group 5"/>
          <p:cNvGrpSpPr/>
          <p:nvPr/>
        </p:nvGrpSpPr>
        <p:grpSpPr>
          <a:xfrm>
            <a:off x="10265040" y="5029200"/>
            <a:ext cx="1615680" cy="556200"/>
            <a:chOff x="10265040" y="5029200"/>
            <a:chExt cx="1615680" cy="556200"/>
          </a:xfrm>
        </p:grpSpPr>
        <p:sp>
          <p:nvSpPr>
            <p:cNvPr id="281" name="TextBox 22"/>
            <p:cNvSpPr/>
            <p:nvPr/>
          </p:nvSpPr>
          <p:spPr>
            <a:xfrm>
              <a:off x="10265040" y="502920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TextBox 29"/>
            <p:cNvSpPr/>
            <p:nvPr/>
          </p:nvSpPr>
          <p:spPr>
            <a:xfrm>
              <a:off x="10265040" y="5290560"/>
              <a:ext cx="1615680" cy="294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3" name="Straight Arrow Connector 84"/>
          <p:cNvCxnSpPr>
            <a:stCxn id="280" idx="0"/>
            <a:endCxn id="257" idx="4"/>
          </p:cNvCxnSpPr>
          <p:nvPr/>
        </p:nvCxnSpPr>
        <p:spPr>
          <a:xfrm flipH="1" flipV="1">
            <a:off x="9693360" y="4106160"/>
            <a:ext cx="1379880" cy="923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4" name="Group 9"/>
          <p:cNvGrpSpPr/>
          <p:nvPr/>
        </p:nvGrpSpPr>
        <p:grpSpPr>
          <a:xfrm>
            <a:off x="9122040" y="4343400"/>
            <a:ext cx="1615680" cy="556200"/>
            <a:chOff x="9122040" y="4343400"/>
            <a:chExt cx="1615680" cy="556200"/>
          </a:xfrm>
        </p:grpSpPr>
        <p:sp>
          <p:nvSpPr>
            <p:cNvPr id="285" name="TextBox 47"/>
            <p:cNvSpPr/>
            <p:nvPr/>
          </p:nvSpPr>
          <p:spPr>
            <a:xfrm>
              <a:off x="9122040" y="434340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48"/>
            <p:cNvSpPr/>
            <p:nvPr/>
          </p:nvSpPr>
          <p:spPr>
            <a:xfrm>
              <a:off x="9122040" y="4604760"/>
              <a:ext cx="1615680" cy="294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Isosceles Triangle 9"/>
          <p:cNvSpPr/>
          <p:nvPr/>
        </p:nvSpPr>
        <p:spPr>
          <a:xfrm>
            <a:off x="10037520" y="213156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Arrow Connector 85"/>
          <p:cNvCxnSpPr>
            <a:stCxn id="235" idx="2"/>
            <a:endCxn id="287" idx="0"/>
          </p:cNvCxnSpPr>
          <p:nvPr/>
        </p:nvCxnSpPr>
        <p:spPr>
          <a:xfrm>
            <a:off x="949464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10"/>
          <p:cNvGrpSpPr/>
          <p:nvPr/>
        </p:nvGrpSpPr>
        <p:grpSpPr>
          <a:xfrm>
            <a:off x="10494000" y="2866680"/>
            <a:ext cx="1615680" cy="556200"/>
            <a:chOff x="10494000" y="2866680"/>
            <a:chExt cx="1615680" cy="556200"/>
          </a:xfrm>
        </p:grpSpPr>
        <p:sp>
          <p:nvSpPr>
            <p:cNvPr id="290" name="TextBox 60"/>
            <p:cNvSpPr/>
            <p:nvPr/>
          </p:nvSpPr>
          <p:spPr>
            <a:xfrm>
              <a:off x="10494000" y="286668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71"/>
            <p:cNvSpPr/>
            <p:nvPr/>
          </p:nvSpPr>
          <p:spPr>
            <a:xfrm>
              <a:off x="10494000" y="3128040"/>
              <a:ext cx="1615680" cy="294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2" name="Straight Arrow Connector 86"/>
          <p:cNvCxnSpPr>
            <a:stCxn id="287" idx="3"/>
            <a:endCxn id="289" idx="0"/>
          </p:cNvCxnSpPr>
          <p:nvPr/>
        </p:nvCxnSpPr>
        <p:spPr>
          <a:xfrm>
            <a:off x="10273680" y="2508480"/>
            <a:ext cx="1028520" cy="358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traight Arrow Connector 44"/>
          <p:cNvCxnSpPr/>
          <p:nvPr/>
        </p:nvCxnSpPr>
        <p:spPr>
          <a:xfrm flipH="1">
            <a:off x="0" y="307332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4" name="Straight Arrow Connector 45"/>
          <p:cNvCxnSpPr/>
          <p:nvPr/>
        </p:nvCxnSpPr>
        <p:spPr>
          <a:xfrm>
            <a:off x="0" y="248940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5" name="Straight Arrow Connector 46"/>
          <p:cNvCxnSpPr/>
          <p:nvPr/>
        </p:nvCxnSpPr>
        <p:spPr>
          <a:xfrm>
            <a:off x="0" y="278136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6" name="Straight Arrow Connector 47"/>
          <p:cNvCxnSpPr/>
          <p:nvPr/>
        </p:nvCxnSpPr>
        <p:spPr>
          <a:xfrm flipH="1">
            <a:off x="0" y="365760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7" name="Diamond 17"/>
          <p:cNvSpPr/>
          <p:nvPr/>
        </p:nvSpPr>
        <p:spPr>
          <a:xfrm>
            <a:off x="128520" y="613404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val 4"/>
          <p:cNvSpPr/>
          <p:nvPr/>
        </p:nvSpPr>
        <p:spPr>
          <a:xfrm>
            <a:off x="302760" y="5454000"/>
            <a:ext cx="121248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Box 53"/>
          <p:cNvSpPr/>
          <p:nvPr/>
        </p:nvSpPr>
        <p:spPr>
          <a:xfrm>
            <a:off x="101160" y="33624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Box 54"/>
          <p:cNvSpPr/>
          <p:nvPr/>
        </p:nvSpPr>
        <p:spPr>
          <a:xfrm>
            <a:off x="101160" y="597600"/>
            <a:ext cx="16156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72"/>
          <p:cNvSpPr/>
          <p:nvPr/>
        </p:nvSpPr>
        <p:spPr>
          <a:xfrm>
            <a:off x="8458200" y="548640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Diamond 18"/>
          <p:cNvSpPr/>
          <p:nvPr/>
        </p:nvSpPr>
        <p:spPr>
          <a:xfrm>
            <a:off x="128520" y="4629600"/>
            <a:ext cx="1560960" cy="5216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48"/>
          <p:cNvCxnSpPr/>
          <p:nvPr/>
        </p:nvCxnSpPr>
        <p:spPr>
          <a:xfrm>
            <a:off x="0" y="336564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4" name="Isosceles Triangle 5"/>
          <p:cNvSpPr/>
          <p:nvPr/>
        </p:nvSpPr>
        <p:spPr>
          <a:xfrm>
            <a:off x="673200" y="394992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15"/>
          <p:cNvGrpSpPr/>
          <p:nvPr/>
        </p:nvGrpSpPr>
        <p:grpSpPr>
          <a:xfrm>
            <a:off x="101160" y="1413000"/>
            <a:ext cx="1615680" cy="777960"/>
            <a:chOff x="101160" y="1413000"/>
            <a:chExt cx="1615680" cy="777960"/>
          </a:xfrm>
        </p:grpSpPr>
        <p:sp>
          <p:nvSpPr>
            <p:cNvPr id="306" name="TextBox 57"/>
            <p:cNvSpPr/>
            <p:nvPr/>
          </p:nvSpPr>
          <p:spPr>
            <a:xfrm>
              <a:off x="101160" y="1413000"/>
              <a:ext cx="16156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58"/>
            <p:cNvSpPr/>
            <p:nvPr/>
          </p:nvSpPr>
          <p:spPr>
            <a:xfrm>
              <a:off x="101160" y="1674360"/>
              <a:ext cx="16156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8" name="Group 17"/>
          <p:cNvGrpSpPr/>
          <p:nvPr/>
        </p:nvGrpSpPr>
        <p:grpSpPr>
          <a:xfrm>
            <a:off x="4296600" y="4022640"/>
            <a:ext cx="1615680" cy="1846440"/>
            <a:chOff x="4296600" y="4022640"/>
            <a:chExt cx="1615680" cy="1846440"/>
          </a:xfrm>
        </p:grpSpPr>
        <p:sp>
          <p:nvSpPr>
            <p:cNvPr id="309" name="TextBox 61"/>
            <p:cNvSpPr/>
            <p:nvPr/>
          </p:nvSpPr>
          <p:spPr>
            <a:xfrm>
              <a:off x="4296600" y="402264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TextBox 63"/>
            <p:cNvSpPr/>
            <p:nvPr/>
          </p:nvSpPr>
          <p:spPr>
            <a:xfrm>
              <a:off x="4296600" y="4284000"/>
              <a:ext cx="1615680" cy="1585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Discovered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1" name="Group 18"/>
          <p:cNvGrpSpPr/>
          <p:nvPr/>
        </p:nvGrpSpPr>
        <p:grpSpPr>
          <a:xfrm>
            <a:off x="9348840" y="2254320"/>
            <a:ext cx="1615680" cy="1631880"/>
            <a:chOff x="9348840" y="2254320"/>
            <a:chExt cx="1615680" cy="1631880"/>
          </a:xfrm>
        </p:grpSpPr>
        <p:sp>
          <p:nvSpPr>
            <p:cNvPr id="312" name="TextBox 64"/>
            <p:cNvSpPr/>
            <p:nvPr/>
          </p:nvSpPr>
          <p:spPr>
            <a:xfrm>
              <a:off x="9348840" y="225432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TextBox 66"/>
            <p:cNvSpPr/>
            <p:nvPr/>
          </p:nvSpPr>
          <p:spPr>
            <a:xfrm>
              <a:off x="9348840" y="2515680"/>
              <a:ext cx="16156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4" name="Diamond 19"/>
          <p:cNvSpPr/>
          <p:nvPr/>
        </p:nvSpPr>
        <p:spPr>
          <a:xfrm>
            <a:off x="9402120" y="457200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Oval 5"/>
          <p:cNvSpPr/>
          <p:nvPr/>
        </p:nvSpPr>
        <p:spPr>
          <a:xfrm>
            <a:off x="7007400" y="4572000"/>
            <a:ext cx="166968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6" name="Group 19"/>
          <p:cNvGrpSpPr/>
          <p:nvPr/>
        </p:nvGrpSpPr>
        <p:grpSpPr>
          <a:xfrm>
            <a:off x="9348840" y="2254320"/>
            <a:ext cx="1615680" cy="1631880"/>
            <a:chOff x="9348840" y="2254320"/>
            <a:chExt cx="1615680" cy="1631880"/>
          </a:xfrm>
        </p:grpSpPr>
        <p:sp>
          <p:nvSpPr>
            <p:cNvPr id="317" name="TextBox 67"/>
            <p:cNvSpPr/>
            <p:nvPr/>
          </p:nvSpPr>
          <p:spPr>
            <a:xfrm>
              <a:off x="9348840" y="225432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TextBox 68"/>
            <p:cNvSpPr/>
            <p:nvPr/>
          </p:nvSpPr>
          <p:spPr>
            <a:xfrm>
              <a:off x="9348840" y="2515680"/>
              <a:ext cx="16156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9" name="Group 20"/>
          <p:cNvGrpSpPr/>
          <p:nvPr/>
        </p:nvGrpSpPr>
        <p:grpSpPr>
          <a:xfrm>
            <a:off x="9348840" y="2254320"/>
            <a:ext cx="1615680" cy="1845360"/>
            <a:chOff x="9348840" y="2254320"/>
            <a:chExt cx="1615680" cy="1845360"/>
          </a:xfrm>
        </p:grpSpPr>
        <p:sp>
          <p:nvSpPr>
            <p:cNvPr id="320" name="TextBox 69"/>
            <p:cNvSpPr/>
            <p:nvPr/>
          </p:nvSpPr>
          <p:spPr>
            <a:xfrm>
              <a:off x="9348840" y="225432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70"/>
            <p:cNvSpPr/>
            <p:nvPr/>
          </p:nvSpPr>
          <p:spPr>
            <a:xfrm>
              <a:off x="9348840" y="2515680"/>
              <a:ext cx="161568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Diamond 25"/>
          <p:cNvSpPr/>
          <p:nvPr/>
        </p:nvSpPr>
        <p:spPr>
          <a:xfrm>
            <a:off x="7086600" y="3501720"/>
            <a:ext cx="181908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3" name="Straight Arrow Connector 40"/>
          <p:cNvCxnSpPr>
            <a:stCxn id="314" idx="2"/>
            <a:endCxn id="301" idx="0"/>
          </p:cNvCxnSpPr>
          <p:nvPr/>
        </p:nvCxnSpPr>
        <p:spPr>
          <a:xfrm flipH="1">
            <a:off x="9266040" y="4948920"/>
            <a:ext cx="916920" cy="537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4" name="Straight Arrow Connector 41"/>
          <p:cNvCxnSpPr>
            <a:stCxn id="319" idx="2"/>
            <a:endCxn id="314" idx="0"/>
          </p:cNvCxnSpPr>
          <p:nvPr/>
        </p:nvCxnSpPr>
        <p:spPr>
          <a:xfrm>
            <a:off x="1015668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5" name="Straight Arrow Connector 42"/>
          <p:cNvCxnSpPr>
            <a:stCxn id="314" idx="1"/>
            <a:endCxn id="315" idx="6"/>
          </p:cNvCxnSpPr>
          <p:nvPr/>
        </p:nvCxnSpPr>
        <p:spPr>
          <a:xfrm flipH="1">
            <a:off x="8677080" y="4760640"/>
            <a:ext cx="72540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26" name="Oval 7"/>
          <p:cNvSpPr/>
          <p:nvPr/>
        </p:nvSpPr>
        <p:spPr>
          <a:xfrm>
            <a:off x="6629400" y="5099760"/>
            <a:ext cx="159048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7" name="Straight Arrow Connector 66"/>
          <p:cNvCxnSpPr>
            <a:stCxn id="314" idx="1"/>
            <a:endCxn id="326" idx="6"/>
          </p:cNvCxnSpPr>
          <p:nvPr/>
        </p:nvCxnSpPr>
        <p:spPr>
          <a:xfrm flipH="1">
            <a:off x="8219880" y="4760640"/>
            <a:ext cx="118260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8" name="Straight Arrow Connector 64"/>
          <p:cNvCxnSpPr>
            <a:stCxn id="308" idx="3"/>
            <a:endCxn id="322" idx="1"/>
          </p:cNvCxnSpPr>
          <p:nvPr/>
        </p:nvCxnSpPr>
        <p:spPr>
          <a:xfrm flipV="1">
            <a:off x="5912280" y="3690360"/>
            <a:ext cx="1174680" cy="1255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9" name="Straight Arrow Connector 63"/>
          <p:cNvCxnSpPr>
            <a:stCxn id="319" idx="1"/>
            <a:endCxn id="322" idx="3"/>
          </p:cNvCxnSpPr>
          <p:nvPr/>
        </p:nvCxnSpPr>
        <p:spPr>
          <a:xfrm flipH="1">
            <a:off x="8905680" y="3177000"/>
            <a:ext cx="443520" cy="513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0" name="Oval 9"/>
          <p:cNvSpPr/>
          <p:nvPr/>
        </p:nvSpPr>
        <p:spPr>
          <a:xfrm>
            <a:off x="7315200" y="4114800"/>
            <a:ext cx="166968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58"/>
          <p:cNvCxnSpPr>
            <a:stCxn id="314" idx="1"/>
            <a:endCxn id="330" idx="6"/>
          </p:cNvCxnSpPr>
          <p:nvPr/>
        </p:nvCxnSpPr>
        <p:spPr>
          <a:xfrm flipH="1" flipV="1">
            <a:off x="8984880" y="4303440"/>
            <a:ext cx="4176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2" name="TextBox 62"/>
          <p:cNvSpPr/>
          <p:nvPr/>
        </p:nvSpPr>
        <p:spPr>
          <a:xfrm>
            <a:off x="2727720" y="1982880"/>
            <a:ext cx="16156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Diamond 16"/>
          <p:cNvSpPr/>
          <p:nvPr/>
        </p:nvSpPr>
        <p:spPr>
          <a:xfrm rot="21559200">
            <a:off x="2295720" y="3255120"/>
            <a:ext cx="2045520" cy="3902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4" name="Straight Arrow Connector 39"/>
          <p:cNvCxnSpPr>
            <a:stCxn id="308" idx="1"/>
            <a:endCxn id="333" idx="2"/>
          </p:cNvCxnSpPr>
          <p:nvPr/>
        </p:nvCxnSpPr>
        <p:spPr>
          <a:xfrm flipH="1" flipV="1">
            <a:off x="3320640" y="3646440"/>
            <a:ext cx="976320" cy="1299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5" name="Straight Arrow Connector 50"/>
          <p:cNvCxnSpPr>
            <a:stCxn id="332" idx="2"/>
            <a:endCxn id="333" idx="0"/>
          </p:cNvCxnSpPr>
          <p:nvPr/>
        </p:nvCxnSpPr>
        <p:spPr>
          <a:xfrm flipH="1">
            <a:off x="3316320" y="2286000"/>
            <a:ext cx="21960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Straight Arrow Connector 6"/>
          <p:cNvCxnSpPr/>
          <p:nvPr/>
        </p:nvCxnSpPr>
        <p:spPr>
          <a:xfrm flipH="1">
            <a:off x="0" y="307332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37" name="Straight Arrow Connector 7"/>
          <p:cNvCxnSpPr/>
          <p:nvPr/>
        </p:nvCxnSpPr>
        <p:spPr>
          <a:xfrm>
            <a:off x="0" y="248940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8" name="Straight Arrow Connector 8"/>
          <p:cNvCxnSpPr/>
          <p:nvPr/>
        </p:nvCxnSpPr>
        <p:spPr>
          <a:xfrm>
            <a:off x="0" y="278136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39" name="Straight Arrow Connector 9"/>
          <p:cNvCxnSpPr/>
          <p:nvPr/>
        </p:nvCxnSpPr>
        <p:spPr>
          <a:xfrm flipH="1">
            <a:off x="0" y="3657600"/>
            <a:ext cx="1839600" cy="10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0" name="Diamond 3"/>
          <p:cNvSpPr/>
          <p:nvPr/>
        </p:nvSpPr>
        <p:spPr>
          <a:xfrm>
            <a:off x="128520" y="6134040"/>
            <a:ext cx="1560960" cy="376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Oval 2"/>
          <p:cNvSpPr/>
          <p:nvPr/>
        </p:nvSpPr>
        <p:spPr>
          <a:xfrm>
            <a:off x="302760" y="5454000"/>
            <a:ext cx="1212480" cy="3769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2" name="Group 3"/>
          <p:cNvGrpSpPr/>
          <p:nvPr/>
        </p:nvGrpSpPr>
        <p:grpSpPr>
          <a:xfrm>
            <a:off x="101160" y="336240"/>
            <a:ext cx="1615680" cy="777960"/>
            <a:chOff x="101160" y="336240"/>
            <a:chExt cx="1615680" cy="777960"/>
          </a:xfrm>
        </p:grpSpPr>
        <p:sp>
          <p:nvSpPr>
            <p:cNvPr id="343" name="TextBox 5"/>
            <p:cNvSpPr/>
            <p:nvPr/>
          </p:nvSpPr>
          <p:spPr>
            <a:xfrm>
              <a:off x="101160" y="33624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TextBox 6"/>
            <p:cNvSpPr/>
            <p:nvPr/>
          </p:nvSpPr>
          <p:spPr>
            <a:xfrm>
              <a:off x="101160" y="597600"/>
              <a:ext cx="16156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5" name="Diamond 4"/>
          <p:cNvSpPr/>
          <p:nvPr/>
        </p:nvSpPr>
        <p:spPr>
          <a:xfrm>
            <a:off x="128520" y="4629600"/>
            <a:ext cx="1560960" cy="5216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6" name="Straight Arrow Connector 10"/>
          <p:cNvCxnSpPr/>
          <p:nvPr/>
        </p:nvCxnSpPr>
        <p:spPr>
          <a:xfrm>
            <a:off x="0" y="3365640"/>
            <a:ext cx="1839600" cy="10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47" name="Isosceles Triangle 2"/>
          <p:cNvSpPr/>
          <p:nvPr/>
        </p:nvSpPr>
        <p:spPr>
          <a:xfrm>
            <a:off x="673200" y="3949920"/>
            <a:ext cx="471960" cy="3769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8" name="Group 4"/>
          <p:cNvGrpSpPr/>
          <p:nvPr/>
        </p:nvGrpSpPr>
        <p:grpSpPr>
          <a:xfrm>
            <a:off x="101160" y="1413000"/>
            <a:ext cx="1615680" cy="777960"/>
            <a:chOff x="101160" y="1413000"/>
            <a:chExt cx="1615680" cy="777960"/>
          </a:xfrm>
        </p:grpSpPr>
        <p:sp>
          <p:nvSpPr>
            <p:cNvPr id="349" name="TextBox 7"/>
            <p:cNvSpPr/>
            <p:nvPr/>
          </p:nvSpPr>
          <p:spPr>
            <a:xfrm>
              <a:off x="101160" y="1413000"/>
              <a:ext cx="16156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TextBox 8"/>
            <p:cNvSpPr/>
            <p:nvPr/>
          </p:nvSpPr>
          <p:spPr>
            <a:xfrm>
              <a:off x="101160" y="1674360"/>
              <a:ext cx="16156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1" name="Group 21"/>
          <p:cNvGrpSpPr/>
          <p:nvPr/>
        </p:nvGrpSpPr>
        <p:grpSpPr>
          <a:xfrm>
            <a:off x="3886200" y="2286000"/>
            <a:ext cx="1615680" cy="1845360"/>
            <a:chOff x="3886200" y="2286000"/>
            <a:chExt cx="1615680" cy="1845360"/>
          </a:xfrm>
        </p:grpSpPr>
        <p:sp>
          <p:nvSpPr>
            <p:cNvPr id="352" name="TextBox 75"/>
            <p:cNvSpPr/>
            <p:nvPr/>
          </p:nvSpPr>
          <p:spPr>
            <a:xfrm>
              <a:off x="3886200" y="2286000"/>
              <a:ext cx="1615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3" name="TextBox 76"/>
            <p:cNvSpPr/>
            <p:nvPr/>
          </p:nvSpPr>
          <p:spPr>
            <a:xfrm>
              <a:off x="3886200" y="2547360"/>
              <a:ext cx="161568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2024-04-08T12:32:16Z</dcterms:modified>
  <cp:revision>363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