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8CFC5D6-715F-4C5B-9CEC-BA41E398D1B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AB284A-5271-4EF4-B1B9-2550174FDC6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26DC15-619F-4BB3-91A9-542AEA944C7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BCCCC9-5E6E-4060-8A74-40BF80ED7FC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760" cy="30776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D7259F-6ED4-4297-91AA-49759901043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C4476F-6C42-4ED9-8522-BB0DBBB25E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A7202B3-C5FE-4F95-A8FF-F0FA34A6DB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A7A3DCC-D6CD-40A7-9A4E-025B1E6F4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B8E7FBD-C70A-4E92-9464-C130EA48F9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39B095-10F8-41AE-BE5C-27BCCF9C69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FC2CCD-87C9-462D-8A93-E26627EC6C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AD51C75-6F70-4E3E-A6EA-B65737DF3A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8059B1-9DD2-48C5-ABFB-0802A28C20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3393273-B200-4828-B51B-E1E4F351C0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46A126B-A6E5-471B-BF44-93AE823155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A3CF038-5824-4AC7-82A4-CEE987CC57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3872CF4-2B93-47ED-B7E9-9D9C9CE1DA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0E202D-3803-40AD-A91E-66C082B40E0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9B30A0-A859-4B77-8D8F-90B8C096DAE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0505AE-33FF-40C8-8B5B-701D64DBC5C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B3144E-1098-4784-BD92-C57B939B6B9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4158D6-E7D9-4E9D-AAE0-F636167B192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186CC9-9BD2-42C1-8958-A9139890FFD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300FE1-812A-4DA3-B783-F0A249B4C75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57CBB9-E8A8-4EBD-ABFA-D9F5BC715AA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6D9814-A32C-4D29-885A-73C56B62E22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8D38F8-6456-4C5B-8E0C-230141B7A2F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803785-6CD3-4AC6-871B-0FCCA905464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4280" cy="686520"/>
            <a:chOff x="6199200" y="6162840"/>
            <a:chExt cx="5984280" cy="68652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84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400" cy="603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61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C78A24-CD90-4C3C-8A09-6E2966C3173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4560" cy="35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7440" cy="8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464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78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78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784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78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78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3120" cy="5238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7440" cy="8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7840" cy="777960"/>
            <a:chOff x="101160" y="1413000"/>
            <a:chExt cx="161784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78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78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0040" y="855000"/>
            <a:ext cx="666720" cy="249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17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176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1760" y="2207880"/>
            <a:ext cx="462960" cy="54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6440" cy="1216440"/>
            <a:chOff x="6681960" y="2743200"/>
            <a:chExt cx="184644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6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644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900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90044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9200" y="3690720"/>
            <a:ext cx="758160" cy="53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8400" y="3351240"/>
            <a:ext cx="763920" cy="339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78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78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088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228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4040" y="2704320"/>
            <a:ext cx="574200" cy="19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3600" y="2893680"/>
            <a:ext cx="101880" cy="443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360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78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452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984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2040" y="1827360"/>
            <a:ext cx="1255320" cy="2394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6960" y="1638000"/>
            <a:ext cx="230400" cy="406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5320" y="1220040"/>
            <a:ext cx="156708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124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5120" y="4114800"/>
            <a:ext cx="815400" cy="418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0960" y="4722480"/>
            <a:ext cx="791640" cy="45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052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0520" cy="6782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7160" y="3878640"/>
            <a:ext cx="684360" cy="1150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512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784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8880" y="4794480"/>
            <a:ext cx="12600" cy="36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9440" y="1104120"/>
            <a:ext cx="267840" cy="178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908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2040" y="911880"/>
            <a:ext cx="339840" cy="53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37440" cy="8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464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7840" cy="777960"/>
            <a:chOff x="101160" y="336240"/>
            <a:chExt cx="161784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78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63120" cy="5238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37440" cy="8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7840" cy="777960"/>
            <a:chOff x="101160" y="1413000"/>
            <a:chExt cx="161784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78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78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78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7840" cy="991440"/>
            <a:chOff x="4572000" y="4274280"/>
            <a:chExt cx="161784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78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91720" cy="380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2920" y="3278880"/>
            <a:ext cx="1368360" cy="995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900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80920" y="2965680"/>
            <a:ext cx="118440" cy="1308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292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6320" y="646920"/>
            <a:ext cx="469080" cy="437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4760" y="836280"/>
            <a:ext cx="1250640" cy="247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7840" cy="991440"/>
            <a:chOff x="8686800" y="837360"/>
            <a:chExt cx="161784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78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37440" cy="8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92880" y="418320"/>
            <a:ext cx="922680" cy="665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22320" cy="608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8320" y="418320"/>
            <a:ext cx="617760" cy="419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92520" y="1828800"/>
            <a:ext cx="1303560" cy="875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89840" y="2704320"/>
            <a:ext cx="439920" cy="2066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51720" y="1333080"/>
            <a:ext cx="235440" cy="414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3960" y="1448640"/>
            <a:ext cx="1045800" cy="298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7840" cy="777960"/>
            <a:chOff x="101160" y="336240"/>
            <a:chExt cx="161784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78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14"/>
          <p:cNvGrpSpPr/>
          <p:nvPr/>
        </p:nvGrpSpPr>
        <p:grpSpPr>
          <a:xfrm>
            <a:off x="6760440" y="4359960"/>
            <a:ext cx="1617840" cy="558000"/>
            <a:chOff x="6760440" y="4359960"/>
            <a:chExt cx="1617840" cy="558000"/>
          </a:xfrm>
        </p:grpSpPr>
        <p:sp>
          <p:nvSpPr>
            <p:cNvPr id="253" name="TextBox 55"/>
            <p:cNvSpPr/>
            <p:nvPr/>
          </p:nvSpPr>
          <p:spPr>
            <a:xfrm>
              <a:off x="6760440" y="435996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TextBox 56"/>
            <p:cNvSpPr/>
            <p:nvPr/>
          </p:nvSpPr>
          <p:spPr>
            <a:xfrm>
              <a:off x="6760440" y="4621320"/>
              <a:ext cx="1617840" cy="2966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Isosceles Triangle 6"/>
          <p:cNvSpPr/>
          <p:nvPr/>
        </p:nvSpPr>
        <p:spPr>
          <a:xfrm>
            <a:off x="9144000" y="205740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51"/>
          <p:cNvCxnSpPr>
            <a:stCxn id="257" idx="3"/>
          </p:cNvCxnSpPr>
          <p:nvPr/>
        </p:nvCxnSpPr>
        <p:spPr>
          <a:xfrm flipH="1">
            <a:off x="8026200" y="4108320"/>
            <a:ext cx="1432800" cy="25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53"/>
          <p:cNvCxnSpPr>
            <a:endCxn id="257" idx="3"/>
          </p:cNvCxnSpPr>
          <p:nvPr/>
        </p:nvCxnSpPr>
        <p:spPr>
          <a:xfrm flipH="1" flipV="1">
            <a:off x="9458640" y="4108320"/>
            <a:ext cx="479160" cy="239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9" name="Straight Arrow Connector 54"/>
          <p:cNvCxnSpPr>
            <a:stCxn id="255" idx="3"/>
          </p:cNvCxnSpPr>
          <p:nvPr/>
        </p:nvCxnSpPr>
        <p:spPr>
          <a:xfrm flipH="1">
            <a:off x="9346320" y="2436480"/>
            <a:ext cx="35280" cy="449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5"/>
          <p:cNvCxnSpPr>
            <a:stCxn id="235" idx="2"/>
            <a:endCxn id="255" idx="0"/>
          </p:cNvCxnSpPr>
          <p:nvPr/>
        </p:nvCxnSpPr>
        <p:spPr>
          <a:xfrm flipH="1">
            <a:off x="938124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1" name="TextBox 73"/>
          <p:cNvSpPr/>
          <p:nvPr/>
        </p:nvSpPr>
        <p:spPr>
          <a:xfrm>
            <a:off x="7089840" y="57150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Diamond 21"/>
          <p:cNvSpPr/>
          <p:nvPr/>
        </p:nvSpPr>
        <p:spPr>
          <a:xfrm>
            <a:off x="6760440" y="5183280"/>
            <a:ext cx="182124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Straight Arrow Connector 56"/>
          <p:cNvCxnSpPr/>
          <p:nvPr/>
        </p:nvCxnSpPr>
        <p:spPr>
          <a:xfrm flipH="1">
            <a:off x="0" y="365760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4" name="Group 12"/>
          <p:cNvGrpSpPr/>
          <p:nvPr/>
        </p:nvGrpSpPr>
        <p:grpSpPr>
          <a:xfrm>
            <a:off x="8534520" y="2879640"/>
            <a:ext cx="1617840" cy="558720"/>
            <a:chOff x="8534520" y="2879640"/>
            <a:chExt cx="1617840" cy="558720"/>
          </a:xfrm>
        </p:grpSpPr>
        <p:sp>
          <p:nvSpPr>
            <p:cNvPr id="265" name="TextBox 23"/>
            <p:cNvSpPr/>
            <p:nvPr/>
          </p:nvSpPr>
          <p:spPr>
            <a:xfrm>
              <a:off x="8534520" y="287964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Box 24"/>
            <p:cNvSpPr/>
            <p:nvPr/>
          </p:nvSpPr>
          <p:spPr>
            <a:xfrm>
              <a:off x="8534520" y="3141000"/>
              <a:ext cx="1617840" cy="2973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7" name="Group 16"/>
          <p:cNvGrpSpPr/>
          <p:nvPr/>
        </p:nvGrpSpPr>
        <p:grpSpPr>
          <a:xfrm>
            <a:off x="8534520" y="2879640"/>
            <a:ext cx="1617840" cy="564480"/>
            <a:chOff x="8534520" y="2879640"/>
            <a:chExt cx="1617840" cy="564480"/>
          </a:xfrm>
        </p:grpSpPr>
        <p:sp>
          <p:nvSpPr>
            <p:cNvPr id="268" name="TextBox 40"/>
            <p:cNvSpPr/>
            <p:nvPr/>
          </p:nvSpPr>
          <p:spPr>
            <a:xfrm>
              <a:off x="8534520" y="287964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59"/>
            <p:cNvSpPr/>
            <p:nvPr/>
          </p:nvSpPr>
          <p:spPr>
            <a:xfrm>
              <a:off x="8534520" y="314100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7"/>
          <p:cNvSpPr/>
          <p:nvPr/>
        </p:nvSpPr>
        <p:spPr>
          <a:xfrm>
            <a:off x="9221400" y="372924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0" name="Straight Arrow Connector 80"/>
          <p:cNvCxnSpPr>
            <a:stCxn id="267" idx="2"/>
            <a:endCxn id="257" idx="0"/>
          </p:cNvCxnSpPr>
          <p:nvPr/>
        </p:nvCxnSpPr>
        <p:spPr>
          <a:xfrm>
            <a:off x="934344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1" name="Straight Arrow Connector 52"/>
          <p:cNvCxnSpPr/>
          <p:nvPr/>
        </p:nvCxnSpPr>
        <p:spPr>
          <a:xfrm>
            <a:off x="8556840" y="365760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2" name=""/>
          <p:cNvSpPr/>
          <p:nvPr/>
        </p:nvSpPr>
        <p:spPr>
          <a:xfrm>
            <a:off x="9601200" y="3382920"/>
            <a:ext cx="9079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Box 49"/>
          <p:cNvSpPr/>
          <p:nvPr/>
        </p:nvSpPr>
        <p:spPr>
          <a:xfrm>
            <a:off x="2057400" y="213228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0"/>
          <p:cNvSpPr/>
          <p:nvPr/>
        </p:nvSpPr>
        <p:spPr>
          <a:xfrm>
            <a:off x="2057400" y="2393640"/>
            <a:ext cx="1617840" cy="1893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Isosceles Triangle 8"/>
          <p:cNvSpPr/>
          <p:nvPr/>
        </p:nvSpPr>
        <p:spPr>
          <a:xfrm>
            <a:off x="2613960" y="121788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81"/>
          <p:cNvCxnSpPr>
            <a:stCxn id="275" idx="3"/>
            <a:endCxn id="273" idx="0"/>
          </p:cNvCxnSpPr>
          <p:nvPr/>
        </p:nvCxnSpPr>
        <p:spPr>
          <a:xfrm>
            <a:off x="2851200" y="1596960"/>
            <a:ext cx="15480" cy="535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7" name="Straight Arrow Connector 82"/>
          <p:cNvCxnSpPr>
            <a:stCxn id="275" idx="0"/>
            <a:endCxn id="222" idx="1"/>
          </p:cNvCxnSpPr>
          <p:nvPr/>
        </p:nvCxnSpPr>
        <p:spPr>
          <a:xfrm flipV="1">
            <a:off x="2851200" y="1083600"/>
            <a:ext cx="192420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8" name="Straight Arrow Connector 83"/>
          <p:cNvCxnSpPr>
            <a:stCxn id="252" idx="2"/>
            <a:endCxn id="262" idx="0"/>
          </p:cNvCxnSpPr>
          <p:nvPr/>
        </p:nvCxnSpPr>
        <p:spPr>
          <a:xfrm>
            <a:off x="7569360" y="4917960"/>
            <a:ext cx="102240" cy="265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9" name="Straight Arrow Connector 57"/>
          <p:cNvCxnSpPr>
            <a:stCxn id="262" idx="2"/>
            <a:endCxn id="261" idx="0"/>
          </p:cNvCxnSpPr>
          <p:nvPr/>
        </p:nvCxnSpPr>
        <p:spPr>
          <a:xfrm>
            <a:off x="7671240" y="5562360"/>
            <a:ext cx="227880" cy="153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0" name="Group 5"/>
          <p:cNvGrpSpPr/>
          <p:nvPr/>
        </p:nvGrpSpPr>
        <p:grpSpPr>
          <a:xfrm>
            <a:off x="10265040" y="5029200"/>
            <a:ext cx="1617840" cy="558360"/>
            <a:chOff x="10265040" y="5029200"/>
            <a:chExt cx="1617840" cy="558360"/>
          </a:xfrm>
        </p:grpSpPr>
        <p:sp>
          <p:nvSpPr>
            <p:cNvPr id="281" name="TextBox 22"/>
            <p:cNvSpPr/>
            <p:nvPr/>
          </p:nvSpPr>
          <p:spPr>
            <a:xfrm>
              <a:off x="10265040" y="502920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TextBox 29"/>
            <p:cNvSpPr/>
            <p:nvPr/>
          </p:nvSpPr>
          <p:spPr>
            <a:xfrm>
              <a:off x="10265040" y="5290560"/>
              <a:ext cx="1617840" cy="297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3" name="Straight Arrow Connector 84"/>
          <p:cNvCxnSpPr>
            <a:stCxn id="280" idx="0"/>
            <a:endCxn id="257" idx="4"/>
          </p:cNvCxnSpPr>
          <p:nvPr/>
        </p:nvCxnSpPr>
        <p:spPr>
          <a:xfrm flipH="1" flipV="1">
            <a:off x="9695520" y="4108320"/>
            <a:ext cx="1378800" cy="921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4" name="Group 9"/>
          <p:cNvGrpSpPr/>
          <p:nvPr/>
        </p:nvGrpSpPr>
        <p:grpSpPr>
          <a:xfrm>
            <a:off x="9122040" y="4343400"/>
            <a:ext cx="1617840" cy="558360"/>
            <a:chOff x="9122040" y="4343400"/>
            <a:chExt cx="1617840" cy="558360"/>
          </a:xfrm>
        </p:grpSpPr>
        <p:sp>
          <p:nvSpPr>
            <p:cNvPr id="285" name="TextBox 47"/>
            <p:cNvSpPr/>
            <p:nvPr/>
          </p:nvSpPr>
          <p:spPr>
            <a:xfrm>
              <a:off x="9122040" y="434340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48"/>
            <p:cNvSpPr/>
            <p:nvPr/>
          </p:nvSpPr>
          <p:spPr>
            <a:xfrm>
              <a:off x="9122040" y="4604760"/>
              <a:ext cx="1617840" cy="297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Isosceles Triangle 9"/>
          <p:cNvSpPr/>
          <p:nvPr/>
        </p:nvSpPr>
        <p:spPr>
          <a:xfrm>
            <a:off x="10037520" y="213156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Straight Arrow Connector 85"/>
          <p:cNvCxnSpPr>
            <a:stCxn id="235" idx="2"/>
            <a:endCxn id="287" idx="0"/>
          </p:cNvCxnSpPr>
          <p:nvPr/>
        </p:nvCxnSpPr>
        <p:spPr>
          <a:xfrm>
            <a:off x="949572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10"/>
          <p:cNvGrpSpPr/>
          <p:nvPr/>
        </p:nvGrpSpPr>
        <p:grpSpPr>
          <a:xfrm>
            <a:off x="10494000" y="2866680"/>
            <a:ext cx="1617840" cy="558360"/>
            <a:chOff x="10494000" y="2866680"/>
            <a:chExt cx="1617840" cy="558360"/>
          </a:xfrm>
        </p:grpSpPr>
        <p:sp>
          <p:nvSpPr>
            <p:cNvPr id="290" name="TextBox 60"/>
            <p:cNvSpPr/>
            <p:nvPr/>
          </p:nvSpPr>
          <p:spPr>
            <a:xfrm>
              <a:off x="10494000" y="286668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71"/>
            <p:cNvSpPr/>
            <p:nvPr/>
          </p:nvSpPr>
          <p:spPr>
            <a:xfrm>
              <a:off x="10494000" y="3128040"/>
              <a:ext cx="1617840" cy="297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2" name="Straight Arrow Connector 86"/>
          <p:cNvCxnSpPr>
            <a:stCxn id="287" idx="3"/>
            <a:endCxn id="289" idx="0"/>
          </p:cNvCxnSpPr>
          <p:nvPr/>
        </p:nvCxnSpPr>
        <p:spPr>
          <a:xfrm>
            <a:off x="10274760" y="2510640"/>
            <a:ext cx="1028520" cy="356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Straight Arrow Connector 44"/>
          <p:cNvCxnSpPr/>
          <p:nvPr/>
        </p:nvCxnSpPr>
        <p:spPr>
          <a:xfrm flipH="1">
            <a:off x="0" y="307332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4" name="Straight Arrow Connector 45"/>
          <p:cNvCxnSpPr/>
          <p:nvPr/>
        </p:nvCxnSpPr>
        <p:spPr>
          <a:xfrm>
            <a:off x="0" y="2489400"/>
            <a:ext cx="1837440" cy="8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5" name="Straight Arrow Connector 46"/>
          <p:cNvCxnSpPr/>
          <p:nvPr/>
        </p:nvCxnSpPr>
        <p:spPr>
          <a:xfrm>
            <a:off x="0" y="278136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6" name="Straight Arrow Connector 47"/>
          <p:cNvCxnSpPr/>
          <p:nvPr/>
        </p:nvCxnSpPr>
        <p:spPr>
          <a:xfrm flipH="1">
            <a:off x="0" y="365760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7" name="Diamond 17"/>
          <p:cNvSpPr/>
          <p:nvPr/>
        </p:nvSpPr>
        <p:spPr>
          <a:xfrm>
            <a:off x="128520" y="613404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val 4"/>
          <p:cNvSpPr/>
          <p:nvPr/>
        </p:nvSpPr>
        <p:spPr>
          <a:xfrm>
            <a:off x="302760" y="5454000"/>
            <a:ext cx="121464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Box 53"/>
          <p:cNvSpPr/>
          <p:nvPr/>
        </p:nvSpPr>
        <p:spPr>
          <a:xfrm>
            <a:off x="101160" y="33624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Box 54"/>
          <p:cNvSpPr/>
          <p:nvPr/>
        </p:nvSpPr>
        <p:spPr>
          <a:xfrm>
            <a:off x="101160" y="597600"/>
            <a:ext cx="16178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72"/>
          <p:cNvSpPr/>
          <p:nvPr/>
        </p:nvSpPr>
        <p:spPr>
          <a:xfrm>
            <a:off x="8458200" y="54864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Diamond 18"/>
          <p:cNvSpPr/>
          <p:nvPr/>
        </p:nvSpPr>
        <p:spPr>
          <a:xfrm>
            <a:off x="128520" y="4629600"/>
            <a:ext cx="1563120" cy="5238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Straight Arrow Connector 48"/>
          <p:cNvCxnSpPr/>
          <p:nvPr/>
        </p:nvCxnSpPr>
        <p:spPr>
          <a:xfrm>
            <a:off x="0" y="3365640"/>
            <a:ext cx="1837440" cy="8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4" name="Isosceles Triangle 5"/>
          <p:cNvSpPr/>
          <p:nvPr/>
        </p:nvSpPr>
        <p:spPr>
          <a:xfrm>
            <a:off x="673200" y="394992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15"/>
          <p:cNvGrpSpPr/>
          <p:nvPr/>
        </p:nvGrpSpPr>
        <p:grpSpPr>
          <a:xfrm>
            <a:off x="101160" y="1413000"/>
            <a:ext cx="1617840" cy="777960"/>
            <a:chOff x="101160" y="1413000"/>
            <a:chExt cx="1617840" cy="777960"/>
          </a:xfrm>
        </p:grpSpPr>
        <p:sp>
          <p:nvSpPr>
            <p:cNvPr id="306" name="TextBox 57"/>
            <p:cNvSpPr/>
            <p:nvPr/>
          </p:nvSpPr>
          <p:spPr>
            <a:xfrm>
              <a:off x="101160" y="1413000"/>
              <a:ext cx="16178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TextBox 58"/>
            <p:cNvSpPr/>
            <p:nvPr/>
          </p:nvSpPr>
          <p:spPr>
            <a:xfrm>
              <a:off x="101160" y="1674360"/>
              <a:ext cx="16178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8" name="TextBox 62"/>
          <p:cNvSpPr/>
          <p:nvPr/>
        </p:nvSpPr>
        <p:spPr>
          <a:xfrm>
            <a:off x="5463360" y="213192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65"/>
          <p:cNvSpPr/>
          <p:nvPr/>
        </p:nvSpPr>
        <p:spPr>
          <a:xfrm>
            <a:off x="5463360" y="1828800"/>
            <a:ext cx="16178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17"/>
          <p:cNvGrpSpPr/>
          <p:nvPr/>
        </p:nvGrpSpPr>
        <p:grpSpPr>
          <a:xfrm>
            <a:off x="4296600" y="4022640"/>
            <a:ext cx="1617840" cy="777960"/>
            <a:chOff x="4296600" y="4022640"/>
            <a:chExt cx="1617840" cy="777960"/>
          </a:xfrm>
        </p:grpSpPr>
        <p:sp>
          <p:nvSpPr>
            <p:cNvPr id="311" name="TextBox 61"/>
            <p:cNvSpPr/>
            <p:nvPr/>
          </p:nvSpPr>
          <p:spPr>
            <a:xfrm>
              <a:off x="4296600" y="402264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63"/>
            <p:cNvSpPr/>
            <p:nvPr/>
          </p:nvSpPr>
          <p:spPr>
            <a:xfrm>
              <a:off x="4296600" y="4284000"/>
              <a:ext cx="16178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oup 18"/>
          <p:cNvGrpSpPr/>
          <p:nvPr/>
        </p:nvGrpSpPr>
        <p:grpSpPr>
          <a:xfrm>
            <a:off x="9348840" y="2254320"/>
            <a:ext cx="1617840" cy="1631880"/>
            <a:chOff x="9348840" y="2254320"/>
            <a:chExt cx="1617840" cy="1631880"/>
          </a:xfrm>
        </p:grpSpPr>
        <p:sp>
          <p:nvSpPr>
            <p:cNvPr id="314" name="TextBox 64"/>
            <p:cNvSpPr/>
            <p:nvPr/>
          </p:nvSpPr>
          <p:spPr>
            <a:xfrm>
              <a:off x="9348840" y="225432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TextBox 66"/>
            <p:cNvSpPr/>
            <p:nvPr/>
          </p:nvSpPr>
          <p:spPr>
            <a:xfrm>
              <a:off x="9348840" y="2515680"/>
              <a:ext cx="16178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6" name="Diamond 19"/>
          <p:cNvSpPr/>
          <p:nvPr/>
        </p:nvSpPr>
        <p:spPr>
          <a:xfrm>
            <a:off x="9402120" y="457200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Oval 5"/>
          <p:cNvSpPr/>
          <p:nvPr/>
        </p:nvSpPr>
        <p:spPr>
          <a:xfrm>
            <a:off x="7007400" y="4572000"/>
            <a:ext cx="167184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8" name="Group 19"/>
          <p:cNvGrpSpPr/>
          <p:nvPr/>
        </p:nvGrpSpPr>
        <p:grpSpPr>
          <a:xfrm>
            <a:off x="9348840" y="2254320"/>
            <a:ext cx="1617840" cy="1631880"/>
            <a:chOff x="9348840" y="2254320"/>
            <a:chExt cx="1617840" cy="1631880"/>
          </a:xfrm>
        </p:grpSpPr>
        <p:sp>
          <p:nvSpPr>
            <p:cNvPr id="319" name="TextBox 67"/>
            <p:cNvSpPr/>
            <p:nvPr/>
          </p:nvSpPr>
          <p:spPr>
            <a:xfrm>
              <a:off x="9348840" y="225432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8"/>
            <p:cNvSpPr/>
            <p:nvPr/>
          </p:nvSpPr>
          <p:spPr>
            <a:xfrm>
              <a:off x="9348840" y="2515680"/>
              <a:ext cx="16178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1" name="Group 20"/>
          <p:cNvGrpSpPr/>
          <p:nvPr/>
        </p:nvGrpSpPr>
        <p:grpSpPr>
          <a:xfrm>
            <a:off x="9348840" y="2254320"/>
            <a:ext cx="1617840" cy="1845360"/>
            <a:chOff x="9348840" y="2254320"/>
            <a:chExt cx="1617840" cy="1845360"/>
          </a:xfrm>
        </p:grpSpPr>
        <p:sp>
          <p:nvSpPr>
            <p:cNvPr id="322" name="TextBox 69"/>
            <p:cNvSpPr/>
            <p:nvPr/>
          </p:nvSpPr>
          <p:spPr>
            <a:xfrm>
              <a:off x="9348840" y="225432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TextBox 70"/>
            <p:cNvSpPr/>
            <p:nvPr/>
          </p:nvSpPr>
          <p:spPr>
            <a:xfrm>
              <a:off x="9348840" y="2515680"/>
              <a:ext cx="161784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4" name="Diamond 25"/>
          <p:cNvSpPr/>
          <p:nvPr/>
        </p:nvSpPr>
        <p:spPr>
          <a:xfrm>
            <a:off x="7086600" y="3501720"/>
            <a:ext cx="182124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Diamond 16"/>
          <p:cNvSpPr/>
          <p:nvPr/>
        </p:nvSpPr>
        <p:spPr>
          <a:xfrm>
            <a:off x="7543800" y="1869840"/>
            <a:ext cx="17917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6" name="Straight Arrow Connector 65"/>
          <p:cNvCxnSpPr>
            <a:stCxn id="308" idx="3"/>
            <a:endCxn id="325" idx="1"/>
          </p:cNvCxnSpPr>
          <p:nvPr/>
        </p:nvCxnSpPr>
        <p:spPr>
          <a:xfrm flipV="1">
            <a:off x="7081200" y="2059560"/>
            <a:ext cx="462960" cy="224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7" name="Straight Arrow Connector 40"/>
          <p:cNvCxnSpPr>
            <a:stCxn id="316" idx="2"/>
            <a:endCxn id="301" idx="0"/>
          </p:cNvCxnSpPr>
          <p:nvPr/>
        </p:nvCxnSpPr>
        <p:spPr>
          <a:xfrm flipH="1">
            <a:off x="9267120" y="4951080"/>
            <a:ext cx="916920" cy="535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8" name="Straight Arrow Connector 41"/>
          <p:cNvCxnSpPr>
            <a:stCxn id="321" idx="2"/>
            <a:endCxn id="316" idx="0"/>
          </p:cNvCxnSpPr>
          <p:nvPr/>
        </p:nvCxnSpPr>
        <p:spPr>
          <a:xfrm>
            <a:off x="1015776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9" name="Straight Arrow Connector 42"/>
          <p:cNvCxnSpPr>
            <a:stCxn id="316" idx="1"/>
            <a:endCxn id="317" idx="6"/>
          </p:cNvCxnSpPr>
          <p:nvPr/>
        </p:nvCxnSpPr>
        <p:spPr>
          <a:xfrm flipH="1">
            <a:off x="8679240" y="4761720"/>
            <a:ext cx="72324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0" name="Oval 7"/>
          <p:cNvSpPr/>
          <p:nvPr/>
        </p:nvSpPr>
        <p:spPr>
          <a:xfrm>
            <a:off x="6629400" y="5099760"/>
            <a:ext cx="159264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66"/>
          <p:cNvCxnSpPr>
            <a:stCxn id="316" idx="1"/>
            <a:endCxn id="330" idx="6"/>
          </p:cNvCxnSpPr>
          <p:nvPr/>
        </p:nvCxnSpPr>
        <p:spPr>
          <a:xfrm flipH="1">
            <a:off x="8222040" y="4761720"/>
            <a:ext cx="118044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2" name="Straight Arrow Connector 67"/>
          <p:cNvCxnSpPr>
            <a:stCxn id="333" idx="1"/>
            <a:endCxn id="334" idx="6"/>
          </p:cNvCxnSpPr>
          <p:nvPr/>
        </p:nvCxnSpPr>
        <p:spPr>
          <a:xfrm flipH="1">
            <a:off x="3627000" y="2547720"/>
            <a:ext cx="79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Diamond 26"/>
          <p:cNvSpPr/>
          <p:nvPr/>
        </p:nvSpPr>
        <p:spPr>
          <a:xfrm>
            <a:off x="5234760" y="281520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Diamond 27"/>
          <p:cNvSpPr/>
          <p:nvPr/>
        </p:nvSpPr>
        <p:spPr>
          <a:xfrm>
            <a:off x="3634560" y="235800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val 8"/>
          <p:cNvSpPr/>
          <p:nvPr/>
        </p:nvSpPr>
        <p:spPr>
          <a:xfrm>
            <a:off x="2034360" y="2815200"/>
            <a:ext cx="159264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Arrow Connector 68"/>
          <p:cNvCxnSpPr>
            <a:stCxn id="310" idx="0"/>
            <a:endCxn id="333" idx="2"/>
          </p:cNvCxnSpPr>
          <p:nvPr/>
        </p:nvCxnSpPr>
        <p:spPr>
          <a:xfrm flipH="1" flipV="1">
            <a:off x="4416120" y="2737080"/>
            <a:ext cx="689760" cy="1285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7" name="Straight Arrow Connector 69"/>
          <p:cNvCxnSpPr>
            <a:stCxn id="309" idx="1"/>
            <a:endCxn id="333" idx="0"/>
          </p:cNvCxnSpPr>
          <p:nvPr/>
        </p:nvCxnSpPr>
        <p:spPr>
          <a:xfrm flipH="1">
            <a:off x="4416120" y="1980360"/>
            <a:ext cx="104760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8" name="Straight Arrow Connector 70"/>
          <p:cNvCxnSpPr>
            <a:stCxn id="310" idx="0"/>
            <a:endCxn id="335" idx="2"/>
          </p:cNvCxnSpPr>
          <p:nvPr/>
        </p:nvCxnSpPr>
        <p:spPr>
          <a:xfrm flipV="1">
            <a:off x="5105520" y="3194280"/>
            <a:ext cx="911160" cy="828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9" name="Straight Arrow Connector 71"/>
          <p:cNvCxnSpPr>
            <a:stCxn id="335" idx="0"/>
            <a:endCxn id="308" idx="2"/>
          </p:cNvCxnSpPr>
          <p:nvPr/>
        </p:nvCxnSpPr>
        <p:spPr>
          <a:xfrm flipV="1">
            <a:off x="6016320" y="2435040"/>
            <a:ext cx="25632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0" name="Straight Arrow Connector 64"/>
          <p:cNvCxnSpPr>
            <a:stCxn id="310" idx="3"/>
            <a:endCxn id="324" idx="1"/>
          </p:cNvCxnSpPr>
          <p:nvPr/>
        </p:nvCxnSpPr>
        <p:spPr>
          <a:xfrm flipV="1">
            <a:off x="5914440" y="3691440"/>
            <a:ext cx="1172520" cy="720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1" name="Straight Arrow Connector 63"/>
          <p:cNvCxnSpPr>
            <a:stCxn id="321" idx="1"/>
            <a:endCxn id="324" idx="3"/>
          </p:cNvCxnSpPr>
          <p:nvPr/>
        </p:nvCxnSpPr>
        <p:spPr>
          <a:xfrm flipH="1">
            <a:off x="8907840" y="3177000"/>
            <a:ext cx="441360" cy="514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2" name="Straight Arrow Connector 39"/>
          <p:cNvCxnSpPr>
            <a:stCxn id="321" idx="0"/>
            <a:endCxn id="325" idx="3"/>
          </p:cNvCxnSpPr>
          <p:nvPr/>
        </p:nvCxnSpPr>
        <p:spPr>
          <a:xfrm flipH="1" flipV="1">
            <a:off x="9335520" y="2059560"/>
            <a:ext cx="822600" cy="195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3" name="Diamond 29"/>
          <p:cNvSpPr/>
          <p:nvPr/>
        </p:nvSpPr>
        <p:spPr>
          <a:xfrm>
            <a:off x="2722320" y="5330520"/>
            <a:ext cx="182124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4" name="Straight Arrow Connector 72"/>
          <p:cNvCxnSpPr>
            <a:stCxn id="310" idx="1"/>
            <a:endCxn id="343" idx="0"/>
          </p:cNvCxnSpPr>
          <p:nvPr/>
        </p:nvCxnSpPr>
        <p:spPr>
          <a:xfrm flipH="1">
            <a:off x="3633120" y="4411440"/>
            <a:ext cx="66384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5" name="Straight Arrow Connector 73"/>
          <p:cNvCxnSpPr>
            <a:stCxn id="310" idx="2"/>
            <a:endCxn id="343" idx="3"/>
          </p:cNvCxnSpPr>
          <p:nvPr/>
        </p:nvCxnSpPr>
        <p:spPr>
          <a:xfrm flipH="1">
            <a:off x="4543560" y="4800600"/>
            <a:ext cx="562320" cy="720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6" name="Oval 9"/>
          <p:cNvSpPr/>
          <p:nvPr/>
        </p:nvSpPr>
        <p:spPr>
          <a:xfrm>
            <a:off x="7315200" y="4114800"/>
            <a:ext cx="167184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7" name="Straight Arrow Connector 58"/>
          <p:cNvCxnSpPr>
            <a:stCxn id="316" idx="1"/>
            <a:endCxn id="346" idx="6"/>
          </p:cNvCxnSpPr>
          <p:nvPr/>
        </p:nvCxnSpPr>
        <p:spPr>
          <a:xfrm flipH="1" flipV="1">
            <a:off x="8987040" y="4304520"/>
            <a:ext cx="4154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Arrow Connector 6"/>
          <p:cNvCxnSpPr/>
          <p:nvPr/>
        </p:nvCxnSpPr>
        <p:spPr>
          <a:xfrm flipH="1">
            <a:off x="0" y="307332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49" name="Straight Arrow Connector 7"/>
          <p:cNvCxnSpPr/>
          <p:nvPr/>
        </p:nvCxnSpPr>
        <p:spPr>
          <a:xfrm>
            <a:off x="0" y="2489400"/>
            <a:ext cx="1837440" cy="8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0" name="Straight Arrow Connector 8"/>
          <p:cNvCxnSpPr/>
          <p:nvPr/>
        </p:nvCxnSpPr>
        <p:spPr>
          <a:xfrm>
            <a:off x="0" y="278136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1" name="Straight Arrow Connector 9"/>
          <p:cNvCxnSpPr/>
          <p:nvPr/>
        </p:nvCxnSpPr>
        <p:spPr>
          <a:xfrm flipH="1">
            <a:off x="0" y="3657600"/>
            <a:ext cx="1837440" cy="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2" name="Diamond 3"/>
          <p:cNvSpPr/>
          <p:nvPr/>
        </p:nvSpPr>
        <p:spPr>
          <a:xfrm>
            <a:off x="128520" y="6134040"/>
            <a:ext cx="1563120" cy="379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Oval 2"/>
          <p:cNvSpPr/>
          <p:nvPr/>
        </p:nvSpPr>
        <p:spPr>
          <a:xfrm>
            <a:off x="302760" y="5454000"/>
            <a:ext cx="1214640" cy="3790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101160" y="336240"/>
            <a:ext cx="1617840" cy="777960"/>
            <a:chOff x="101160" y="336240"/>
            <a:chExt cx="1617840" cy="777960"/>
          </a:xfrm>
        </p:grpSpPr>
        <p:sp>
          <p:nvSpPr>
            <p:cNvPr id="355" name="TextBox 5"/>
            <p:cNvSpPr/>
            <p:nvPr/>
          </p:nvSpPr>
          <p:spPr>
            <a:xfrm>
              <a:off x="101160" y="336240"/>
              <a:ext cx="1617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TextBox 6"/>
            <p:cNvSpPr/>
            <p:nvPr/>
          </p:nvSpPr>
          <p:spPr>
            <a:xfrm>
              <a:off x="101160" y="597600"/>
              <a:ext cx="16178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7" name="Diamond 4"/>
          <p:cNvSpPr/>
          <p:nvPr/>
        </p:nvSpPr>
        <p:spPr>
          <a:xfrm>
            <a:off x="128520" y="4629600"/>
            <a:ext cx="1563120" cy="5238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8" name="Straight Arrow Connector 10"/>
          <p:cNvCxnSpPr/>
          <p:nvPr/>
        </p:nvCxnSpPr>
        <p:spPr>
          <a:xfrm>
            <a:off x="0" y="3365640"/>
            <a:ext cx="1837440" cy="8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59" name="Isosceles Triangle 2"/>
          <p:cNvSpPr/>
          <p:nvPr/>
        </p:nvSpPr>
        <p:spPr>
          <a:xfrm>
            <a:off x="673200" y="3949920"/>
            <a:ext cx="474120" cy="3790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Group 4"/>
          <p:cNvGrpSpPr/>
          <p:nvPr/>
        </p:nvGrpSpPr>
        <p:grpSpPr>
          <a:xfrm>
            <a:off x="101160" y="1413000"/>
            <a:ext cx="1617840" cy="777960"/>
            <a:chOff x="101160" y="1413000"/>
            <a:chExt cx="1617840" cy="777960"/>
          </a:xfrm>
        </p:grpSpPr>
        <p:sp>
          <p:nvSpPr>
            <p:cNvPr id="361" name="TextBox 7"/>
            <p:cNvSpPr/>
            <p:nvPr/>
          </p:nvSpPr>
          <p:spPr>
            <a:xfrm>
              <a:off x="101160" y="1413000"/>
              <a:ext cx="16178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TextBox 8"/>
            <p:cNvSpPr/>
            <p:nvPr/>
          </p:nvSpPr>
          <p:spPr>
            <a:xfrm>
              <a:off x="101160" y="1674360"/>
              <a:ext cx="16178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2024-03-24T20:29:18Z</dcterms:modified>
  <cp:revision>357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