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CDC715A-7BF8-47EF-842C-843DEA49894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160" cy="307404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C1F2F9-DD4B-4458-A5B7-0AC13A29309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160" cy="307404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235498-1C6A-44A5-B190-1633367AD92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160" cy="307404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ADF861-0E3D-4745-BAB2-F2276993137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160" cy="307404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5607C9-4E6F-4988-9F01-AF7369E90D4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940E81-8D2D-40CB-BBCF-984258264B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E13679C-D8D0-476F-8C03-6726B327BA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FC7AFF3-1AFF-4864-B1FC-7E999D2A4A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71231E9-3919-45FA-892B-F88DAC65A7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3602F7-3F61-426B-B4A1-02047D3F39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371C20-0536-4DD4-869B-C14370BE4F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BFDEA09-8B35-46C4-A216-AF8B829FFC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3FB4EDA-9EF2-486E-9E81-DA25C96F0B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61DEC93-3EEE-44E8-BB27-A666AE2E48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67CC5C5-9E5C-4274-BF0A-1D9819A121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483BC11-6F87-4B8B-AE7A-C33A9FB595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CD09D98-149F-4367-AA24-1DBD174807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73ED5B-3974-4F6D-BFDA-48AB67C9C10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EB0000D-72B9-4B54-A251-E0C3A20BE11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20AD17-2DD6-4373-9885-EAB25B5542C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11CC4C-FE13-49AC-BD30-D5A6BD847E3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058F42-156F-44CC-B79C-5185416FE17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8528A6-988A-40BD-BE49-41EBE06D863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563029-93E6-45D5-91CB-0E675BA1F89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0FCBAF-43E8-46B3-BC2E-0973766D4CC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DCC00E-2E58-4F2E-BDA0-6BFB72317C7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15B5FB-2DD9-4566-A64F-23683ABD8E4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FB31465-260F-47A2-B4F7-B50638C5111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0680" cy="682920"/>
            <a:chOff x="6199200" y="6162840"/>
            <a:chExt cx="5980680" cy="68292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4240" cy="682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800" cy="599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5F4984-59A5-47E1-BFE4-DD022FF99E6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41040" cy="12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1040" cy="375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4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4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424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4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42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59520" cy="5202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41040" cy="12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0520" cy="375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4240" cy="777960"/>
            <a:chOff x="101160" y="1413000"/>
            <a:chExt cx="161424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42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42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6440" y="855000"/>
            <a:ext cx="670320" cy="247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881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4996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49960" y="2204280"/>
            <a:ext cx="468360" cy="549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2840" cy="1216440"/>
            <a:chOff x="6681960" y="2743200"/>
            <a:chExt cx="184284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2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284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0520" cy="375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18960" y="3599280"/>
            <a:ext cx="1896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18960" y="3902400"/>
            <a:ext cx="189684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6680" y="3688920"/>
            <a:ext cx="692640" cy="1005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4800" y="3351240"/>
            <a:ext cx="766800" cy="338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4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4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728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88680" cy="375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0440" y="2702520"/>
            <a:ext cx="576000" cy="197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1800" y="2890080"/>
            <a:ext cx="101880" cy="447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1800" y="2073960"/>
            <a:ext cx="55728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4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092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624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0240" y="1823760"/>
            <a:ext cx="1189080" cy="287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3360" y="1636200"/>
            <a:ext cx="234000" cy="408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3520" y="1220040"/>
            <a:ext cx="156708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1764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3320" y="4114800"/>
            <a:ext cx="817200" cy="416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19160" y="4718880"/>
            <a:ext cx="793440" cy="462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4872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16920" cy="674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5360" y="3875040"/>
            <a:ext cx="684360" cy="1154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0520" cy="375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332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424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7080" y="4790880"/>
            <a:ext cx="12600" cy="372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5840" y="1102320"/>
            <a:ext cx="271440" cy="180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3" name="Straight Arrow Connector 87"/>
          <p:cNvCxnSpPr/>
          <p:nvPr/>
        </p:nvCxnSpPr>
        <p:spPr>
          <a:xfrm flipH="1">
            <a:off x="0" y="365760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4" name="Oval 10"/>
          <p:cNvSpPr/>
          <p:nvPr/>
        </p:nvSpPr>
        <p:spPr>
          <a:xfrm>
            <a:off x="8686800" y="532800"/>
            <a:ext cx="1365480" cy="375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Straight Arrow Connector 88"/>
          <p:cNvCxnSpPr>
            <a:stCxn id="204" idx="4"/>
            <a:endCxn id="185" idx="0"/>
          </p:cNvCxnSpPr>
          <p:nvPr/>
        </p:nvCxnSpPr>
        <p:spPr>
          <a:xfrm flipH="1">
            <a:off x="9030240" y="908280"/>
            <a:ext cx="339840" cy="540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1"/>
          <p:cNvCxnSpPr/>
          <p:nvPr/>
        </p:nvCxnSpPr>
        <p:spPr>
          <a:xfrm flipH="1">
            <a:off x="0" y="307332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7" name="Straight Arrow Connector 2"/>
          <p:cNvCxnSpPr/>
          <p:nvPr/>
        </p:nvCxnSpPr>
        <p:spPr>
          <a:xfrm>
            <a:off x="0" y="2489400"/>
            <a:ext cx="1841040" cy="12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3"/>
          <p:cNvCxnSpPr/>
          <p:nvPr/>
        </p:nvCxnSpPr>
        <p:spPr>
          <a:xfrm>
            <a:off x="0" y="278136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9" name="Straight Arrow Connector 4"/>
          <p:cNvCxnSpPr/>
          <p:nvPr/>
        </p:nvCxnSpPr>
        <p:spPr>
          <a:xfrm flipH="1">
            <a:off x="0" y="365760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0" name="Diamond 1"/>
          <p:cNvSpPr/>
          <p:nvPr/>
        </p:nvSpPr>
        <p:spPr>
          <a:xfrm>
            <a:off x="128520" y="613404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1"/>
          <p:cNvSpPr/>
          <p:nvPr/>
        </p:nvSpPr>
        <p:spPr>
          <a:xfrm>
            <a:off x="302760" y="5454000"/>
            <a:ext cx="1211040" cy="375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101160" y="336240"/>
            <a:ext cx="1614240" cy="777960"/>
            <a:chOff x="101160" y="336240"/>
            <a:chExt cx="1614240" cy="777960"/>
          </a:xfrm>
        </p:grpSpPr>
        <p:sp>
          <p:nvSpPr>
            <p:cNvPr id="213" name="TextBox 1"/>
            <p:cNvSpPr/>
            <p:nvPr/>
          </p:nvSpPr>
          <p:spPr>
            <a:xfrm>
              <a:off x="101160" y="33624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2"/>
            <p:cNvSpPr/>
            <p:nvPr/>
          </p:nvSpPr>
          <p:spPr>
            <a:xfrm>
              <a:off x="101160" y="597600"/>
              <a:ext cx="16142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5" name="Diamond 2"/>
          <p:cNvSpPr/>
          <p:nvPr/>
        </p:nvSpPr>
        <p:spPr>
          <a:xfrm>
            <a:off x="128520" y="4629600"/>
            <a:ext cx="1559520" cy="5202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5"/>
          <p:cNvCxnSpPr/>
          <p:nvPr/>
        </p:nvCxnSpPr>
        <p:spPr>
          <a:xfrm>
            <a:off x="0" y="3365640"/>
            <a:ext cx="1841040" cy="12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7" name="Isosceles Triangle 1"/>
          <p:cNvSpPr/>
          <p:nvPr/>
        </p:nvSpPr>
        <p:spPr>
          <a:xfrm>
            <a:off x="673200" y="3949920"/>
            <a:ext cx="470520" cy="375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2"/>
          <p:cNvGrpSpPr/>
          <p:nvPr/>
        </p:nvGrpSpPr>
        <p:grpSpPr>
          <a:xfrm>
            <a:off x="101160" y="1413000"/>
            <a:ext cx="1614240" cy="777960"/>
            <a:chOff x="101160" y="1413000"/>
            <a:chExt cx="1614240" cy="777960"/>
          </a:xfrm>
        </p:grpSpPr>
        <p:sp>
          <p:nvSpPr>
            <p:cNvPr id="219" name="TextBox 3"/>
            <p:cNvSpPr/>
            <p:nvPr/>
          </p:nvSpPr>
          <p:spPr>
            <a:xfrm>
              <a:off x="101160" y="1413000"/>
              <a:ext cx="16142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4"/>
            <p:cNvSpPr/>
            <p:nvPr/>
          </p:nvSpPr>
          <p:spPr>
            <a:xfrm>
              <a:off x="101160" y="1674360"/>
              <a:ext cx="16142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TextBox 19"/>
          <p:cNvSpPr/>
          <p:nvPr/>
        </p:nvSpPr>
        <p:spPr>
          <a:xfrm>
            <a:off x="4775040" y="45720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20"/>
          <p:cNvSpPr/>
          <p:nvPr/>
        </p:nvSpPr>
        <p:spPr>
          <a:xfrm>
            <a:off x="4775040" y="718560"/>
            <a:ext cx="16142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6"/>
          <p:cNvGrpSpPr/>
          <p:nvPr/>
        </p:nvGrpSpPr>
        <p:grpSpPr>
          <a:xfrm>
            <a:off x="4572000" y="4274280"/>
            <a:ext cx="1614240" cy="991440"/>
            <a:chOff x="4572000" y="4274280"/>
            <a:chExt cx="1614240" cy="991440"/>
          </a:xfrm>
        </p:grpSpPr>
        <p:sp>
          <p:nvSpPr>
            <p:cNvPr id="224" name="TextBox 21"/>
            <p:cNvSpPr/>
            <p:nvPr/>
          </p:nvSpPr>
          <p:spPr>
            <a:xfrm>
              <a:off x="4572000" y="427428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30"/>
            <p:cNvSpPr/>
            <p:nvPr/>
          </p:nvSpPr>
          <p:spPr>
            <a:xfrm>
              <a:off x="4572000" y="4535640"/>
              <a:ext cx="16142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Diamond 9"/>
          <p:cNvSpPr/>
          <p:nvPr/>
        </p:nvSpPr>
        <p:spPr>
          <a:xfrm>
            <a:off x="3231360" y="289980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Diamond 10"/>
          <p:cNvSpPr/>
          <p:nvPr/>
        </p:nvSpPr>
        <p:spPr>
          <a:xfrm>
            <a:off x="4602960" y="2585160"/>
            <a:ext cx="178812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Straight Arrow Connector 24"/>
          <p:cNvCxnSpPr>
            <a:stCxn id="223" idx="0"/>
            <a:endCxn id="226" idx="2"/>
          </p:cNvCxnSpPr>
          <p:nvPr/>
        </p:nvCxnSpPr>
        <p:spPr>
          <a:xfrm flipH="1" flipV="1">
            <a:off x="4011120" y="3275280"/>
            <a:ext cx="1368360" cy="999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9" name="Straight Arrow Connector 18"/>
          <p:cNvCxnSpPr>
            <a:stCxn id="227" idx="0"/>
            <a:endCxn id="222" idx="2"/>
          </p:cNvCxnSpPr>
          <p:nvPr/>
        </p:nvCxnSpPr>
        <p:spPr>
          <a:xfrm flipV="1">
            <a:off x="549720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0" name="Straight Arrow Connector 17"/>
          <p:cNvCxnSpPr>
            <a:stCxn id="223" idx="0"/>
            <a:endCxn id="227" idx="2"/>
          </p:cNvCxnSpPr>
          <p:nvPr/>
        </p:nvCxnSpPr>
        <p:spPr>
          <a:xfrm flipV="1">
            <a:off x="5379120" y="2962080"/>
            <a:ext cx="118440" cy="1312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1" name="Straight Arrow Connector 23"/>
          <p:cNvCxnSpPr>
            <a:stCxn id="222" idx="2"/>
            <a:endCxn id="226" idx="0"/>
          </p:cNvCxnSpPr>
          <p:nvPr/>
        </p:nvCxnSpPr>
        <p:spPr>
          <a:xfrm flipH="1">
            <a:off x="401112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2" name="Diamond 11"/>
          <p:cNvSpPr/>
          <p:nvPr/>
        </p:nvSpPr>
        <p:spPr>
          <a:xfrm>
            <a:off x="2743200" y="45720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5"/>
          <p:cNvCxnSpPr>
            <a:stCxn id="222" idx="1"/>
            <a:endCxn id="232" idx="3"/>
          </p:cNvCxnSpPr>
          <p:nvPr/>
        </p:nvCxnSpPr>
        <p:spPr>
          <a:xfrm flipH="1" flipV="1">
            <a:off x="4302720" y="645120"/>
            <a:ext cx="472680" cy="438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4" name="Straight Arrow Connector 26"/>
          <p:cNvCxnSpPr>
            <a:stCxn id="222" idx="1"/>
            <a:endCxn id="232" idx="2"/>
          </p:cNvCxnSpPr>
          <p:nvPr/>
        </p:nvCxnSpPr>
        <p:spPr>
          <a:xfrm flipH="1" flipV="1">
            <a:off x="3522960" y="832680"/>
            <a:ext cx="1252440" cy="251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5" name="Group 7"/>
          <p:cNvGrpSpPr/>
          <p:nvPr/>
        </p:nvGrpSpPr>
        <p:grpSpPr>
          <a:xfrm>
            <a:off x="8686800" y="837360"/>
            <a:ext cx="1614240" cy="991440"/>
            <a:chOff x="8686800" y="837360"/>
            <a:chExt cx="1614240" cy="991440"/>
          </a:xfrm>
        </p:grpSpPr>
        <p:sp>
          <p:nvSpPr>
            <p:cNvPr id="236" name="TextBox 31"/>
            <p:cNvSpPr/>
            <p:nvPr/>
          </p:nvSpPr>
          <p:spPr>
            <a:xfrm>
              <a:off x="8686800" y="83736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TextBox 32"/>
            <p:cNvSpPr/>
            <p:nvPr/>
          </p:nvSpPr>
          <p:spPr>
            <a:xfrm>
              <a:off x="8686800" y="1098720"/>
              <a:ext cx="16142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Diamond 12"/>
          <p:cNvSpPr/>
          <p:nvPr/>
        </p:nvSpPr>
        <p:spPr>
          <a:xfrm>
            <a:off x="128880" y="613404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Diamond 13"/>
          <p:cNvSpPr/>
          <p:nvPr/>
        </p:nvSpPr>
        <p:spPr>
          <a:xfrm>
            <a:off x="7315200" y="22860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Straight Arrow Connector 27"/>
          <p:cNvCxnSpPr/>
          <p:nvPr/>
        </p:nvCxnSpPr>
        <p:spPr>
          <a:xfrm>
            <a:off x="360" y="3366000"/>
            <a:ext cx="1841040" cy="12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1" name="Straight Arrow Connector 28"/>
          <p:cNvCxnSpPr>
            <a:stCxn id="239" idx="1"/>
            <a:endCxn id="222" idx="3"/>
          </p:cNvCxnSpPr>
          <p:nvPr/>
        </p:nvCxnSpPr>
        <p:spPr>
          <a:xfrm flipH="1">
            <a:off x="6389280" y="416520"/>
            <a:ext cx="926280" cy="667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2" name="Diamond 14"/>
          <p:cNvSpPr/>
          <p:nvPr/>
        </p:nvSpPr>
        <p:spPr>
          <a:xfrm>
            <a:off x="6629400" y="1442160"/>
            <a:ext cx="1818720" cy="605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Straight Arrow Connector 30"/>
          <p:cNvCxnSpPr>
            <a:stCxn id="235" idx="0"/>
            <a:endCxn id="239" idx="3"/>
          </p:cNvCxnSpPr>
          <p:nvPr/>
        </p:nvCxnSpPr>
        <p:spPr>
          <a:xfrm flipH="1" flipV="1">
            <a:off x="8874720" y="416520"/>
            <a:ext cx="619560" cy="421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4" name="Diamond 15"/>
          <p:cNvSpPr/>
          <p:nvPr/>
        </p:nvSpPr>
        <p:spPr>
          <a:xfrm>
            <a:off x="6629400" y="251460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2"/>
          <p:cNvCxnSpPr>
            <a:stCxn id="235" idx="2"/>
            <a:endCxn id="244" idx="3"/>
          </p:cNvCxnSpPr>
          <p:nvPr/>
        </p:nvCxnSpPr>
        <p:spPr>
          <a:xfrm flipH="1">
            <a:off x="8188920" y="1828800"/>
            <a:ext cx="1305360" cy="874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6" name="Straight Arrow Connector 33"/>
          <p:cNvCxnSpPr>
            <a:stCxn id="244" idx="1"/>
            <a:endCxn id="223" idx="3"/>
          </p:cNvCxnSpPr>
          <p:nvPr/>
        </p:nvCxnSpPr>
        <p:spPr>
          <a:xfrm flipH="1">
            <a:off x="6186240" y="2702520"/>
            <a:ext cx="443520" cy="2067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34"/>
          <p:cNvCxnSpPr>
            <a:stCxn id="235" idx="1"/>
            <a:endCxn id="242" idx="3"/>
          </p:cNvCxnSpPr>
          <p:nvPr/>
        </p:nvCxnSpPr>
        <p:spPr>
          <a:xfrm flipH="1">
            <a:off x="8448120" y="1333080"/>
            <a:ext cx="239040" cy="412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1"/>
          <p:cNvCxnSpPr>
            <a:stCxn id="242" idx="1"/>
            <a:endCxn id="222" idx="2"/>
          </p:cNvCxnSpPr>
          <p:nvPr/>
        </p:nvCxnSpPr>
        <p:spPr>
          <a:xfrm flipH="1" flipV="1">
            <a:off x="5582160" y="1448640"/>
            <a:ext cx="1047600" cy="296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9" name="Group 11"/>
          <p:cNvGrpSpPr/>
          <p:nvPr/>
        </p:nvGrpSpPr>
        <p:grpSpPr>
          <a:xfrm>
            <a:off x="101160" y="336240"/>
            <a:ext cx="1614240" cy="777960"/>
            <a:chOff x="101160" y="336240"/>
            <a:chExt cx="1614240" cy="777960"/>
          </a:xfrm>
        </p:grpSpPr>
        <p:sp>
          <p:nvSpPr>
            <p:cNvPr id="250" name="TextBox 51"/>
            <p:cNvSpPr/>
            <p:nvPr/>
          </p:nvSpPr>
          <p:spPr>
            <a:xfrm>
              <a:off x="101160" y="33624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TextBox 52"/>
            <p:cNvSpPr/>
            <p:nvPr/>
          </p:nvSpPr>
          <p:spPr>
            <a:xfrm>
              <a:off x="101160" y="597600"/>
              <a:ext cx="16142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2" name="Isosceles Triangle 6"/>
          <p:cNvSpPr/>
          <p:nvPr/>
        </p:nvSpPr>
        <p:spPr>
          <a:xfrm>
            <a:off x="9144000" y="2057400"/>
            <a:ext cx="470520" cy="375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Arrow Connector 53"/>
          <p:cNvCxnSpPr>
            <a:stCxn id="254" idx="0"/>
            <a:endCxn id="255" idx="3"/>
          </p:cNvCxnSpPr>
          <p:nvPr/>
        </p:nvCxnSpPr>
        <p:spPr>
          <a:xfrm flipV="1">
            <a:off x="9036720" y="4104720"/>
            <a:ext cx="420480" cy="542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6" name="Straight Arrow Connector 54"/>
          <p:cNvCxnSpPr>
            <a:stCxn id="252" idx="3"/>
          </p:cNvCxnSpPr>
          <p:nvPr/>
        </p:nvCxnSpPr>
        <p:spPr>
          <a:xfrm flipH="1">
            <a:off x="9346320" y="2432880"/>
            <a:ext cx="33480" cy="456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7" name="Straight Arrow Connector 55"/>
          <p:cNvCxnSpPr>
            <a:stCxn id="235" idx="2"/>
            <a:endCxn id="252" idx="0"/>
          </p:cNvCxnSpPr>
          <p:nvPr/>
        </p:nvCxnSpPr>
        <p:spPr>
          <a:xfrm flipH="1">
            <a:off x="937944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8" name="Straight Arrow Connector 56"/>
          <p:cNvCxnSpPr/>
          <p:nvPr/>
        </p:nvCxnSpPr>
        <p:spPr>
          <a:xfrm flipH="1">
            <a:off x="0" y="365760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9" name="Group 12"/>
          <p:cNvGrpSpPr/>
          <p:nvPr/>
        </p:nvGrpSpPr>
        <p:grpSpPr>
          <a:xfrm>
            <a:off x="8534520" y="2879640"/>
            <a:ext cx="1614240" cy="555120"/>
            <a:chOff x="8534520" y="2879640"/>
            <a:chExt cx="1614240" cy="555120"/>
          </a:xfrm>
        </p:grpSpPr>
        <p:sp>
          <p:nvSpPr>
            <p:cNvPr id="260" name="TextBox 23"/>
            <p:cNvSpPr/>
            <p:nvPr/>
          </p:nvSpPr>
          <p:spPr>
            <a:xfrm>
              <a:off x="8534520" y="287964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TextBox 24"/>
            <p:cNvSpPr/>
            <p:nvPr/>
          </p:nvSpPr>
          <p:spPr>
            <a:xfrm>
              <a:off x="8534520" y="3141000"/>
              <a:ext cx="1614240" cy="2937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2" name="Group 16"/>
          <p:cNvGrpSpPr/>
          <p:nvPr/>
        </p:nvGrpSpPr>
        <p:grpSpPr>
          <a:xfrm>
            <a:off x="8534520" y="2879640"/>
            <a:ext cx="1614240" cy="564480"/>
            <a:chOff x="8534520" y="2879640"/>
            <a:chExt cx="1614240" cy="564480"/>
          </a:xfrm>
        </p:grpSpPr>
        <p:sp>
          <p:nvSpPr>
            <p:cNvPr id="263" name="TextBox 40"/>
            <p:cNvSpPr/>
            <p:nvPr/>
          </p:nvSpPr>
          <p:spPr>
            <a:xfrm>
              <a:off x="8534520" y="287964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TextBox 59"/>
            <p:cNvSpPr/>
            <p:nvPr/>
          </p:nvSpPr>
          <p:spPr>
            <a:xfrm>
              <a:off x="8534520" y="314100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5" name="Isosceles Triangle 7"/>
          <p:cNvSpPr/>
          <p:nvPr/>
        </p:nvSpPr>
        <p:spPr>
          <a:xfrm>
            <a:off x="9221400" y="3729240"/>
            <a:ext cx="470520" cy="375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5" name="Straight Arrow Connector 80"/>
          <p:cNvCxnSpPr>
            <a:stCxn id="262" idx="2"/>
            <a:endCxn id="255" idx="0"/>
          </p:cNvCxnSpPr>
          <p:nvPr/>
        </p:nvCxnSpPr>
        <p:spPr>
          <a:xfrm>
            <a:off x="934164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6" name="Straight Arrow Connector 52"/>
          <p:cNvCxnSpPr/>
          <p:nvPr/>
        </p:nvCxnSpPr>
        <p:spPr>
          <a:xfrm>
            <a:off x="8556840" y="365760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67" name=""/>
          <p:cNvSpPr/>
          <p:nvPr/>
        </p:nvSpPr>
        <p:spPr>
          <a:xfrm>
            <a:off x="9601200" y="3382920"/>
            <a:ext cx="90432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8" name="Group 5"/>
          <p:cNvGrpSpPr/>
          <p:nvPr/>
        </p:nvGrpSpPr>
        <p:grpSpPr>
          <a:xfrm>
            <a:off x="10265040" y="5029200"/>
            <a:ext cx="1614240" cy="554760"/>
            <a:chOff x="10265040" y="5029200"/>
            <a:chExt cx="1614240" cy="554760"/>
          </a:xfrm>
        </p:grpSpPr>
        <p:sp>
          <p:nvSpPr>
            <p:cNvPr id="269" name="TextBox 22"/>
            <p:cNvSpPr/>
            <p:nvPr/>
          </p:nvSpPr>
          <p:spPr>
            <a:xfrm>
              <a:off x="10265040" y="502920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TextBox 29"/>
            <p:cNvSpPr/>
            <p:nvPr/>
          </p:nvSpPr>
          <p:spPr>
            <a:xfrm>
              <a:off x="10265040" y="5290560"/>
              <a:ext cx="1614240" cy="2934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71" name="Straight Arrow Connector 84"/>
          <p:cNvCxnSpPr>
            <a:stCxn id="268" idx="0"/>
            <a:endCxn id="255" idx="4"/>
          </p:cNvCxnSpPr>
          <p:nvPr/>
        </p:nvCxnSpPr>
        <p:spPr>
          <a:xfrm flipH="1" flipV="1">
            <a:off x="9691920" y="4104720"/>
            <a:ext cx="1380600" cy="924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72" name="Group 9"/>
          <p:cNvGrpSpPr/>
          <p:nvPr/>
        </p:nvGrpSpPr>
        <p:grpSpPr>
          <a:xfrm>
            <a:off x="8229600" y="4646520"/>
            <a:ext cx="1614240" cy="554760"/>
            <a:chOff x="8229600" y="4646520"/>
            <a:chExt cx="1614240" cy="554760"/>
          </a:xfrm>
        </p:grpSpPr>
        <p:sp>
          <p:nvSpPr>
            <p:cNvPr id="273" name="TextBox 47"/>
            <p:cNvSpPr/>
            <p:nvPr/>
          </p:nvSpPr>
          <p:spPr>
            <a:xfrm>
              <a:off x="8229600" y="464652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TextBox 48"/>
            <p:cNvSpPr/>
            <p:nvPr/>
          </p:nvSpPr>
          <p:spPr>
            <a:xfrm>
              <a:off x="8229600" y="4907880"/>
              <a:ext cx="1614240" cy="2934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5" name="Isosceles Triangle 9"/>
          <p:cNvSpPr/>
          <p:nvPr/>
        </p:nvSpPr>
        <p:spPr>
          <a:xfrm>
            <a:off x="10037520" y="2131560"/>
            <a:ext cx="470520" cy="375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Straight Arrow Connector 85"/>
          <p:cNvCxnSpPr>
            <a:stCxn id="235" idx="2"/>
            <a:endCxn id="275" idx="0"/>
          </p:cNvCxnSpPr>
          <p:nvPr/>
        </p:nvCxnSpPr>
        <p:spPr>
          <a:xfrm>
            <a:off x="949392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77" name="Group 10"/>
          <p:cNvGrpSpPr/>
          <p:nvPr/>
        </p:nvGrpSpPr>
        <p:grpSpPr>
          <a:xfrm>
            <a:off x="10494000" y="2866680"/>
            <a:ext cx="1614240" cy="554760"/>
            <a:chOff x="10494000" y="2866680"/>
            <a:chExt cx="1614240" cy="554760"/>
          </a:xfrm>
        </p:grpSpPr>
        <p:sp>
          <p:nvSpPr>
            <p:cNvPr id="278" name="TextBox 60"/>
            <p:cNvSpPr/>
            <p:nvPr/>
          </p:nvSpPr>
          <p:spPr>
            <a:xfrm>
              <a:off x="10494000" y="286668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9" name="TextBox 71"/>
            <p:cNvSpPr/>
            <p:nvPr/>
          </p:nvSpPr>
          <p:spPr>
            <a:xfrm>
              <a:off x="10494000" y="3128040"/>
              <a:ext cx="1614240" cy="2934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0" name="Straight Arrow Connector 86"/>
          <p:cNvCxnSpPr>
            <a:stCxn id="275" idx="3"/>
            <a:endCxn id="277" idx="0"/>
          </p:cNvCxnSpPr>
          <p:nvPr/>
        </p:nvCxnSpPr>
        <p:spPr>
          <a:xfrm>
            <a:off x="10272960" y="2507040"/>
            <a:ext cx="1028520" cy="360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Straight Arrow Connector 44"/>
          <p:cNvCxnSpPr/>
          <p:nvPr/>
        </p:nvCxnSpPr>
        <p:spPr>
          <a:xfrm flipH="1">
            <a:off x="0" y="307332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82" name="Straight Arrow Connector 45"/>
          <p:cNvCxnSpPr/>
          <p:nvPr/>
        </p:nvCxnSpPr>
        <p:spPr>
          <a:xfrm>
            <a:off x="0" y="2489400"/>
            <a:ext cx="1841040" cy="12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83" name="Straight Arrow Connector 46"/>
          <p:cNvCxnSpPr/>
          <p:nvPr/>
        </p:nvCxnSpPr>
        <p:spPr>
          <a:xfrm>
            <a:off x="0" y="278136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84" name="Straight Arrow Connector 47"/>
          <p:cNvCxnSpPr/>
          <p:nvPr/>
        </p:nvCxnSpPr>
        <p:spPr>
          <a:xfrm flipH="1">
            <a:off x="0" y="365760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85" name="Diamond 17"/>
          <p:cNvSpPr/>
          <p:nvPr/>
        </p:nvSpPr>
        <p:spPr>
          <a:xfrm>
            <a:off x="128520" y="613404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Oval 4"/>
          <p:cNvSpPr/>
          <p:nvPr/>
        </p:nvSpPr>
        <p:spPr>
          <a:xfrm>
            <a:off x="302760" y="5454000"/>
            <a:ext cx="1211040" cy="375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Box 53"/>
          <p:cNvSpPr/>
          <p:nvPr/>
        </p:nvSpPr>
        <p:spPr>
          <a:xfrm>
            <a:off x="101160" y="33624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Box 54"/>
          <p:cNvSpPr/>
          <p:nvPr/>
        </p:nvSpPr>
        <p:spPr>
          <a:xfrm>
            <a:off x="101160" y="597600"/>
            <a:ext cx="1614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8458200" y="548640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Diamond 18"/>
          <p:cNvSpPr/>
          <p:nvPr/>
        </p:nvSpPr>
        <p:spPr>
          <a:xfrm>
            <a:off x="128520" y="4629600"/>
            <a:ext cx="1559520" cy="5202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1" name="Straight Arrow Connector 48"/>
          <p:cNvCxnSpPr/>
          <p:nvPr/>
        </p:nvCxnSpPr>
        <p:spPr>
          <a:xfrm>
            <a:off x="0" y="3365640"/>
            <a:ext cx="1841040" cy="12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92" name="Isosceles Triangle 5"/>
          <p:cNvSpPr/>
          <p:nvPr/>
        </p:nvSpPr>
        <p:spPr>
          <a:xfrm>
            <a:off x="673200" y="3949920"/>
            <a:ext cx="470520" cy="375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3" name="Group 15"/>
          <p:cNvGrpSpPr/>
          <p:nvPr/>
        </p:nvGrpSpPr>
        <p:grpSpPr>
          <a:xfrm>
            <a:off x="101160" y="1413000"/>
            <a:ext cx="1614240" cy="777960"/>
            <a:chOff x="101160" y="1413000"/>
            <a:chExt cx="1614240" cy="777960"/>
          </a:xfrm>
        </p:grpSpPr>
        <p:sp>
          <p:nvSpPr>
            <p:cNvPr id="294" name="TextBox 57"/>
            <p:cNvSpPr/>
            <p:nvPr/>
          </p:nvSpPr>
          <p:spPr>
            <a:xfrm>
              <a:off x="101160" y="1413000"/>
              <a:ext cx="16142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TextBox 58"/>
            <p:cNvSpPr/>
            <p:nvPr/>
          </p:nvSpPr>
          <p:spPr>
            <a:xfrm>
              <a:off x="101160" y="1674360"/>
              <a:ext cx="16142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6" name="Group 17"/>
          <p:cNvGrpSpPr/>
          <p:nvPr/>
        </p:nvGrpSpPr>
        <p:grpSpPr>
          <a:xfrm>
            <a:off x="4296600" y="4022640"/>
            <a:ext cx="1614240" cy="1633680"/>
            <a:chOff x="4296600" y="4022640"/>
            <a:chExt cx="1614240" cy="1633680"/>
          </a:xfrm>
        </p:grpSpPr>
        <p:sp>
          <p:nvSpPr>
            <p:cNvPr id="297" name="TextBox 61"/>
            <p:cNvSpPr/>
            <p:nvPr/>
          </p:nvSpPr>
          <p:spPr>
            <a:xfrm>
              <a:off x="4296600" y="402264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TextBox 63"/>
            <p:cNvSpPr/>
            <p:nvPr/>
          </p:nvSpPr>
          <p:spPr>
            <a:xfrm>
              <a:off x="4296600" y="4284000"/>
              <a:ext cx="1614240" cy="13723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10" spc="-1" strike="noStrike">
                  <a:solidFill>
                    <a:schemeClr val="dk1"/>
                  </a:solidFill>
                  <a:latin typeface="Calibri"/>
                </a:rPr>
                <a:t>Discovered</a:t>
              </a:r>
              <a:endParaRPr b="0" lang="en-US" sz="141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IdTo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ToType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IdFrom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FromType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9" name="Group 18"/>
          <p:cNvGrpSpPr/>
          <p:nvPr/>
        </p:nvGrpSpPr>
        <p:grpSpPr>
          <a:xfrm>
            <a:off x="9348840" y="2254320"/>
            <a:ext cx="1614240" cy="1631880"/>
            <a:chOff x="9348840" y="2254320"/>
            <a:chExt cx="1614240" cy="1631880"/>
          </a:xfrm>
        </p:grpSpPr>
        <p:sp>
          <p:nvSpPr>
            <p:cNvPr id="300" name="TextBox 64"/>
            <p:cNvSpPr/>
            <p:nvPr/>
          </p:nvSpPr>
          <p:spPr>
            <a:xfrm>
              <a:off x="9348840" y="225432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TextBox 66"/>
            <p:cNvSpPr/>
            <p:nvPr/>
          </p:nvSpPr>
          <p:spPr>
            <a:xfrm>
              <a:off x="9348840" y="2515680"/>
              <a:ext cx="16142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2" name="Diamond 19"/>
          <p:cNvSpPr/>
          <p:nvPr/>
        </p:nvSpPr>
        <p:spPr>
          <a:xfrm>
            <a:off x="9402120" y="457200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3" name="Group 19"/>
          <p:cNvGrpSpPr/>
          <p:nvPr/>
        </p:nvGrpSpPr>
        <p:grpSpPr>
          <a:xfrm>
            <a:off x="9348840" y="2254320"/>
            <a:ext cx="1614240" cy="1631880"/>
            <a:chOff x="9348840" y="2254320"/>
            <a:chExt cx="1614240" cy="1631880"/>
          </a:xfrm>
        </p:grpSpPr>
        <p:sp>
          <p:nvSpPr>
            <p:cNvPr id="304" name="TextBox 67"/>
            <p:cNvSpPr/>
            <p:nvPr/>
          </p:nvSpPr>
          <p:spPr>
            <a:xfrm>
              <a:off x="9348840" y="225432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TextBox 68"/>
            <p:cNvSpPr/>
            <p:nvPr/>
          </p:nvSpPr>
          <p:spPr>
            <a:xfrm>
              <a:off x="9348840" y="2515680"/>
              <a:ext cx="16142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6" name="Group 20"/>
          <p:cNvGrpSpPr/>
          <p:nvPr/>
        </p:nvGrpSpPr>
        <p:grpSpPr>
          <a:xfrm>
            <a:off x="9348840" y="2254320"/>
            <a:ext cx="1614240" cy="1845360"/>
            <a:chOff x="9348840" y="2254320"/>
            <a:chExt cx="1614240" cy="1845360"/>
          </a:xfrm>
        </p:grpSpPr>
        <p:sp>
          <p:nvSpPr>
            <p:cNvPr id="307" name="TextBox 69"/>
            <p:cNvSpPr/>
            <p:nvPr/>
          </p:nvSpPr>
          <p:spPr>
            <a:xfrm>
              <a:off x="9348840" y="225432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TextBox 70"/>
            <p:cNvSpPr/>
            <p:nvPr/>
          </p:nvSpPr>
          <p:spPr>
            <a:xfrm>
              <a:off x="9348840" y="2515680"/>
              <a:ext cx="161424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9" name="Diamond 25"/>
          <p:cNvSpPr/>
          <p:nvPr/>
        </p:nvSpPr>
        <p:spPr>
          <a:xfrm>
            <a:off x="7086600" y="3501720"/>
            <a:ext cx="181764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0" name="Straight Arrow Connector 40"/>
          <p:cNvCxnSpPr>
            <a:stCxn id="302" idx="2"/>
            <a:endCxn id="289" idx="0"/>
          </p:cNvCxnSpPr>
          <p:nvPr/>
        </p:nvCxnSpPr>
        <p:spPr>
          <a:xfrm flipH="1">
            <a:off x="9265320" y="4947480"/>
            <a:ext cx="916920" cy="539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11" name="Straight Arrow Connector 41"/>
          <p:cNvCxnSpPr>
            <a:stCxn id="306" idx="2"/>
            <a:endCxn id="302" idx="0"/>
          </p:cNvCxnSpPr>
          <p:nvPr/>
        </p:nvCxnSpPr>
        <p:spPr>
          <a:xfrm>
            <a:off x="10155960" y="4099680"/>
            <a:ext cx="2628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2" name="Oval 7"/>
          <p:cNvSpPr/>
          <p:nvPr/>
        </p:nvSpPr>
        <p:spPr>
          <a:xfrm>
            <a:off x="6629400" y="5099760"/>
            <a:ext cx="1589040" cy="375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3" name="Straight Arrow Connector 66"/>
          <p:cNvCxnSpPr>
            <a:stCxn id="302" idx="1"/>
            <a:endCxn id="312" idx="6"/>
          </p:cNvCxnSpPr>
          <p:nvPr/>
        </p:nvCxnSpPr>
        <p:spPr>
          <a:xfrm flipH="1">
            <a:off x="8218440" y="4759920"/>
            <a:ext cx="118404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14" name="Straight Arrow Connector 64"/>
          <p:cNvCxnSpPr>
            <a:stCxn id="296" idx="3"/>
            <a:endCxn id="309" idx="1"/>
          </p:cNvCxnSpPr>
          <p:nvPr/>
        </p:nvCxnSpPr>
        <p:spPr>
          <a:xfrm flipV="1">
            <a:off x="5910840" y="3689640"/>
            <a:ext cx="1176120" cy="1150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5" name="Straight Arrow Connector 63"/>
          <p:cNvCxnSpPr>
            <a:stCxn id="306" idx="1"/>
            <a:endCxn id="309" idx="3"/>
          </p:cNvCxnSpPr>
          <p:nvPr/>
        </p:nvCxnSpPr>
        <p:spPr>
          <a:xfrm flipH="1">
            <a:off x="8904240" y="3177000"/>
            <a:ext cx="444960" cy="513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6" name="Oval 9"/>
          <p:cNvSpPr/>
          <p:nvPr/>
        </p:nvSpPr>
        <p:spPr>
          <a:xfrm>
            <a:off x="7315200" y="4114800"/>
            <a:ext cx="1668240" cy="375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7" name="Straight Arrow Connector 58"/>
          <p:cNvCxnSpPr>
            <a:stCxn id="302" idx="1"/>
            <a:endCxn id="316" idx="6"/>
          </p:cNvCxnSpPr>
          <p:nvPr/>
        </p:nvCxnSpPr>
        <p:spPr>
          <a:xfrm flipH="1" flipV="1">
            <a:off x="8983440" y="4302720"/>
            <a:ext cx="4190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8" name="TextBox 62"/>
          <p:cNvSpPr/>
          <p:nvPr/>
        </p:nvSpPr>
        <p:spPr>
          <a:xfrm>
            <a:off x="2727720" y="1982880"/>
            <a:ext cx="1614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Diamond 16"/>
          <p:cNvSpPr/>
          <p:nvPr/>
        </p:nvSpPr>
        <p:spPr>
          <a:xfrm rot="21559200">
            <a:off x="2295720" y="3255120"/>
            <a:ext cx="2044080" cy="3888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Owned by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0" name="Straight Arrow Connector 39"/>
          <p:cNvCxnSpPr>
            <a:stCxn id="296" idx="1"/>
            <a:endCxn id="319" idx="2"/>
          </p:cNvCxnSpPr>
          <p:nvPr/>
        </p:nvCxnSpPr>
        <p:spPr>
          <a:xfrm flipH="1" flipV="1">
            <a:off x="3319920" y="3645000"/>
            <a:ext cx="977040" cy="1194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1" name="Straight Arrow Connector 50"/>
          <p:cNvCxnSpPr>
            <a:stCxn id="318" idx="2"/>
            <a:endCxn id="319" idx="0"/>
          </p:cNvCxnSpPr>
          <p:nvPr/>
        </p:nvCxnSpPr>
        <p:spPr>
          <a:xfrm flipH="1">
            <a:off x="3315600" y="2286000"/>
            <a:ext cx="219600" cy="97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Straight Arrow Connector 6"/>
          <p:cNvCxnSpPr/>
          <p:nvPr/>
        </p:nvCxnSpPr>
        <p:spPr>
          <a:xfrm flipH="1">
            <a:off x="0" y="307332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23" name="Straight Arrow Connector 7"/>
          <p:cNvCxnSpPr/>
          <p:nvPr/>
        </p:nvCxnSpPr>
        <p:spPr>
          <a:xfrm>
            <a:off x="0" y="2489400"/>
            <a:ext cx="1841040" cy="12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4" name="Straight Arrow Connector 8"/>
          <p:cNvCxnSpPr/>
          <p:nvPr/>
        </p:nvCxnSpPr>
        <p:spPr>
          <a:xfrm>
            <a:off x="0" y="278136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25" name="Straight Arrow Connector 9"/>
          <p:cNvCxnSpPr/>
          <p:nvPr/>
        </p:nvCxnSpPr>
        <p:spPr>
          <a:xfrm flipH="1">
            <a:off x="0" y="3657600"/>
            <a:ext cx="1841040" cy="12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26" name="Diamond 3"/>
          <p:cNvSpPr/>
          <p:nvPr/>
        </p:nvSpPr>
        <p:spPr>
          <a:xfrm>
            <a:off x="128520" y="6134040"/>
            <a:ext cx="1559520" cy="375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Oval 2"/>
          <p:cNvSpPr/>
          <p:nvPr/>
        </p:nvSpPr>
        <p:spPr>
          <a:xfrm>
            <a:off x="302760" y="5454000"/>
            <a:ext cx="1211040" cy="375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8" name="Group 3"/>
          <p:cNvGrpSpPr/>
          <p:nvPr/>
        </p:nvGrpSpPr>
        <p:grpSpPr>
          <a:xfrm>
            <a:off x="101160" y="336240"/>
            <a:ext cx="1614240" cy="777960"/>
            <a:chOff x="101160" y="336240"/>
            <a:chExt cx="1614240" cy="777960"/>
          </a:xfrm>
        </p:grpSpPr>
        <p:sp>
          <p:nvSpPr>
            <p:cNvPr id="329" name="TextBox 5"/>
            <p:cNvSpPr/>
            <p:nvPr/>
          </p:nvSpPr>
          <p:spPr>
            <a:xfrm>
              <a:off x="101160" y="33624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TextBox 6"/>
            <p:cNvSpPr/>
            <p:nvPr/>
          </p:nvSpPr>
          <p:spPr>
            <a:xfrm>
              <a:off x="101160" y="597600"/>
              <a:ext cx="16142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1" name="Diamond 4"/>
          <p:cNvSpPr/>
          <p:nvPr/>
        </p:nvSpPr>
        <p:spPr>
          <a:xfrm>
            <a:off x="128520" y="4629600"/>
            <a:ext cx="1559520" cy="5202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2" name="Straight Arrow Connector 10"/>
          <p:cNvCxnSpPr/>
          <p:nvPr/>
        </p:nvCxnSpPr>
        <p:spPr>
          <a:xfrm>
            <a:off x="0" y="3365640"/>
            <a:ext cx="1841040" cy="12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33" name="Isosceles Triangle 2"/>
          <p:cNvSpPr/>
          <p:nvPr/>
        </p:nvSpPr>
        <p:spPr>
          <a:xfrm>
            <a:off x="673200" y="3949920"/>
            <a:ext cx="470520" cy="375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4" name="Group 4"/>
          <p:cNvGrpSpPr/>
          <p:nvPr/>
        </p:nvGrpSpPr>
        <p:grpSpPr>
          <a:xfrm>
            <a:off x="101160" y="1413000"/>
            <a:ext cx="1614240" cy="777960"/>
            <a:chOff x="101160" y="1413000"/>
            <a:chExt cx="1614240" cy="777960"/>
          </a:xfrm>
        </p:grpSpPr>
        <p:sp>
          <p:nvSpPr>
            <p:cNvPr id="335" name="TextBox 7"/>
            <p:cNvSpPr/>
            <p:nvPr/>
          </p:nvSpPr>
          <p:spPr>
            <a:xfrm>
              <a:off x="101160" y="1413000"/>
              <a:ext cx="16142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TextBox 8"/>
            <p:cNvSpPr/>
            <p:nvPr/>
          </p:nvSpPr>
          <p:spPr>
            <a:xfrm>
              <a:off x="101160" y="1674360"/>
              <a:ext cx="16142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7" name="Group 21"/>
          <p:cNvGrpSpPr/>
          <p:nvPr/>
        </p:nvGrpSpPr>
        <p:grpSpPr>
          <a:xfrm>
            <a:off x="3886200" y="2286000"/>
            <a:ext cx="1614240" cy="1845360"/>
            <a:chOff x="3886200" y="2286000"/>
            <a:chExt cx="1614240" cy="1845360"/>
          </a:xfrm>
        </p:grpSpPr>
        <p:sp>
          <p:nvSpPr>
            <p:cNvPr id="338" name="TextBox 75"/>
            <p:cNvSpPr/>
            <p:nvPr/>
          </p:nvSpPr>
          <p:spPr>
            <a:xfrm>
              <a:off x="3886200" y="2286000"/>
              <a:ext cx="1614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TextBox 76"/>
            <p:cNvSpPr/>
            <p:nvPr/>
          </p:nvSpPr>
          <p:spPr>
            <a:xfrm>
              <a:off x="3886200" y="2547360"/>
              <a:ext cx="161424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</TotalTime>
  <Application>LibreOffice/24.2.2.2$Linux_X86_64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2024-04-15T20:10:49Z</dcterms:modified>
  <cp:revision>367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