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tif" ContentType="image/tiff"/>
  <Override PartName="/ppt/media/image2.tif" ContentType="image/tiff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0E12900-2767-4F5B-936B-7259A2174D8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6E9549-FA7E-4DDD-B55A-8ED2AA37206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914B01-D4E0-46A3-9722-41B7286EF0F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67ED0F-008D-4F87-86EE-2F5C5CECEAC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5F7D34-D9AE-403F-A19E-FD3D1BE1E86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A34E64-3E62-4F8F-9FC1-5E5EBED86D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6EBE58-5F61-43DD-ABD5-00956A5858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D08E9A-D9AE-4715-BCF6-CAF38C7598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D90663-90DA-4B56-A667-8379CB886B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1F93D9-B60C-40DC-924F-C682158B76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08033D-3A3F-4684-B19A-E2A5B58BF6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3552FF-8BE4-40A1-AC29-9E5F3BDCEC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97B8F4-9F5D-48B1-929E-05FD96D284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B20F9D-D25C-4FF0-89EA-52F5B42918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53AFC0-4667-4424-81EA-1E16545031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EA8E36-E8F7-430E-B809-2A10727E1C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7F5040-C66F-4A5B-8329-3135AB4189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8960" cy="691200"/>
            <a:chOff x="6199200" y="6162840"/>
            <a:chExt cx="5988960" cy="69120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520" cy="691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8080" cy="607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620333-F218-4B7C-A551-AF6C0711076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19"/>
          <p:cNvCxnSpPr/>
          <p:nvPr/>
        </p:nvCxnSpPr>
        <p:spPr>
          <a:xfrm flipH="1">
            <a:off x="0" y="307332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53" name="Straight Arrow Connector 20"/>
          <p:cNvCxnSpPr/>
          <p:nvPr/>
        </p:nvCxnSpPr>
        <p:spPr>
          <a:xfrm>
            <a:off x="0" y="2489400"/>
            <a:ext cx="1832760" cy="3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54" name="Straight Arrow Connector 21"/>
          <p:cNvCxnSpPr/>
          <p:nvPr/>
        </p:nvCxnSpPr>
        <p:spPr>
          <a:xfrm>
            <a:off x="0" y="278136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55" name="Straight Arrow Connector 22"/>
          <p:cNvCxnSpPr/>
          <p:nvPr/>
        </p:nvCxnSpPr>
        <p:spPr>
          <a:xfrm flipH="1">
            <a:off x="0" y="365760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56" name="Diamond 23"/>
          <p:cNvSpPr/>
          <p:nvPr/>
        </p:nvSpPr>
        <p:spPr>
          <a:xfrm>
            <a:off x="128520" y="613404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val 24"/>
          <p:cNvSpPr/>
          <p:nvPr/>
        </p:nvSpPr>
        <p:spPr>
          <a:xfrm>
            <a:off x="302760" y="5454000"/>
            <a:ext cx="1219320" cy="383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101160" y="33624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7"/>
          <p:cNvSpPr/>
          <p:nvPr/>
        </p:nvSpPr>
        <p:spPr>
          <a:xfrm>
            <a:off x="101160" y="597600"/>
            <a:ext cx="16225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9"/>
          <p:cNvSpPr/>
          <p:nvPr/>
        </p:nvSpPr>
        <p:spPr>
          <a:xfrm>
            <a:off x="101160" y="33624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101160" y="597600"/>
            <a:ext cx="16225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1"/>
          <p:cNvSpPr/>
          <p:nvPr/>
        </p:nvSpPr>
        <p:spPr>
          <a:xfrm>
            <a:off x="2541600" y="22860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2"/>
          <p:cNvSpPr/>
          <p:nvPr/>
        </p:nvSpPr>
        <p:spPr>
          <a:xfrm>
            <a:off x="2541600" y="489960"/>
            <a:ext cx="162252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13"/>
          <p:cNvSpPr/>
          <p:nvPr/>
        </p:nvSpPr>
        <p:spPr>
          <a:xfrm>
            <a:off x="6656400" y="22860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16"/>
          <p:cNvSpPr/>
          <p:nvPr/>
        </p:nvSpPr>
        <p:spPr>
          <a:xfrm>
            <a:off x="6656400" y="489960"/>
            <a:ext cx="16225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17"/>
          <p:cNvSpPr/>
          <p:nvPr/>
        </p:nvSpPr>
        <p:spPr>
          <a:xfrm>
            <a:off x="6656400" y="22860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8"/>
          <p:cNvSpPr/>
          <p:nvPr/>
        </p:nvSpPr>
        <p:spPr>
          <a:xfrm>
            <a:off x="6656400" y="489960"/>
            <a:ext cx="16225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Diamond 28"/>
          <p:cNvSpPr/>
          <p:nvPr/>
        </p:nvSpPr>
        <p:spPr>
          <a:xfrm>
            <a:off x="128520" y="4629600"/>
            <a:ext cx="1567800" cy="5284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Straight Arrow Connector 29"/>
          <p:cNvCxnSpPr/>
          <p:nvPr/>
        </p:nvCxnSpPr>
        <p:spPr>
          <a:xfrm>
            <a:off x="0" y="3365640"/>
            <a:ext cx="1832760" cy="3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70" name="Isosceles Triangle 30"/>
          <p:cNvSpPr/>
          <p:nvPr/>
        </p:nvSpPr>
        <p:spPr>
          <a:xfrm>
            <a:off x="673200" y="3949920"/>
            <a:ext cx="478800" cy="383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Group 13"/>
          <p:cNvGrpSpPr/>
          <p:nvPr/>
        </p:nvGrpSpPr>
        <p:grpSpPr>
          <a:xfrm>
            <a:off x="101160" y="1413000"/>
            <a:ext cx="1622520" cy="777960"/>
            <a:chOff x="101160" y="1413000"/>
            <a:chExt cx="1622520" cy="777960"/>
          </a:xfrm>
        </p:grpSpPr>
        <p:sp>
          <p:nvSpPr>
            <p:cNvPr id="72" name="TextBox 14"/>
            <p:cNvSpPr/>
            <p:nvPr/>
          </p:nvSpPr>
          <p:spPr>
            <a:xfrm>
              <a:off x="101160" y="1413000"/>
              <a:ext cx="16225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TextBox 15"/>
            <p:cNvSpPr/>
            <p:nvPr/>
          </p:nvSpPr>
          <p:spPr>
            <a:xfrm>
              <a:off x="101160" y="1674360"/>
              <a:ext cx="16225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Diamond 5"/>
          <p:cNvSpPr/>
          <p:nvPr/>
        </p:nvSpPr>
        <p:spPr>
          <a:xfrm>
            <a:off x="4426920" y="91440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Straight Arrow Connector 11"/>
          <p:cNvCxnSpPr>
            <a:stCxn id="67" idx="1"/>
            <a:endCxn id="74" idx="3"/>
          </p:cNvCxnSpPr>
          <p:nvPr/>
        </p:nvCxnSpPr>
        <p:spPr>
          <a:xfrm flipH="1">
            <a:off x="5994720" y="855000"/>
            <a:ext cx="662040" cy="251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6" name="Diamond 6"/>
          <p:cNvSpPr/>
          <p:nvPr/>
        </p:nvSpPr>
        <p:spPr>
          <a:xfrm>
            <a:off x="6255720" y="1828800"/>
            <a:ext cx="17964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Straight Arrow Connector 13"/>
          <p:cNvCxnSpPr>
            <a:stCxn id="76" idx="0"/>
            <a:endCxn id="67" idx="2"/>
          </p:cNvCxnSpPr>
          <p:nvPr/>
        </p:nvCxnSpPr>
        <p:spPr>
          <a:xfrm flipV="1">
            <a:off x="715392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78" name="Straight Arrow Connector 14"/>
          <p:cNvCxnSpPr>
            <a:endCxn id="76" idx="2"/>
          </p:cNvCxnSpPr>
          <p:nvPr/>
        </p:nvCxnSpPr>
        <p:spPr>
          <a:xfrm flipH="1" flipV="1">
            <a:off x="7153920" y="2212560"/>
            <a:ext cx="456120" cy="532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9" name="Diamond 7"/>
          <p:cNvSpPr/>
          <p:nvPr/>
        </p:nvSpPr>
        <p:spPr>
          <a:xfrm>
            <a:off x="128520" y="613440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Group 8"/>
          <p:cNvGrpSpPr/>
          <p:nvPr/>
        </p:nvGrpSpPr>
        <p:grpSpPr>
          <a:xfrm>
            <a:off x="6681960" y="2743200"/>
            <a:ext cx="1851120" cy="1216440"/>
            <a:chOff x="6681960" y="2743200"/>
            <a:chExt cx="1851120" cy="1216440"/>
          </a:xfrm>
        </p:grpSpPr>
        <p:sp>
          <p:nvSpPr>
            <p:cNvPr id="81" name="TextBox 33"/>
            <p:cNvSpPr/>
            <p:nvPr/>
          </p:nvSpPr>
          <p:spPr>
            <a:xfrm>
              <a:off x="6681960" y="2743200"/>
              <a:ext cx="1851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TextBox 34"/>
            <p:cNvSpPr/>
            <p:nvPr/>
          </p:nvSpPr>
          <p:spPr>
            <a:xfrm>
              <a:off x="6681960" y="3016080"/>
              <a:ext cx="185112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3" name="Isosceles Triangle 3"/>
          <p:cNvSpPr/>
          <p:nvPr/>
        </p:nvSpPr>
        <p:spPr>
          <a:xfrm>
            <a:off x="9173520" y="3501000"/>
            <a:ext cx="478800" cy="383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25"/>
          <p:cNvSpPr/>
          <p:nvPr/>
        </p:nvSpPr>
        <p:spPr>
          <a:xfrm>
            <a:off x="10569600" y="312624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28"/>
          <p:cNvSpPr/>
          <p:nvPr/>
        </p:nvSpPr>
        <p:spPr>
          <a:xfrm>
            <a:off x="10569600" y="3429360"/>
            <a:ext cx="1622520" cy="1371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Straight Arrow Connector 15"/>
          <p:cNvCxnSpPr>
            <a:stCxn id="83" idx="5"/>
            <a:endCxn id="85" idx="1"/>
          </p:cNvCxnSpPr>
          <p:nvPr/>
        </p:nvCxnSpPr>
        <p:spPr>
          <a:xfrm>
            <a:off x="9532800" y="3692880"/>
            <a:ext cx="1037160" cy="422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87" name="Straight Arrow Connector 16"/>
          <p:cNvCxnSpPr>
            <a:stCxn id="83" idx="1"/>
            <a:endCxn id="80" idx="3"/>
          </p:cNvCxnSpPr>
          <p:nvPr/>
        </p:nvCxnSpPr>
        <p:spPr>
          <a:xfrm flipH="1" flipV="1">
            <a:off x="8533080" y="3351240"/>
            <a:ext cx="760320" cy="342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88" name="TextBox 35"/>
          <p:cNvSpPr/>
          <p:nvPr/>
        </p:nvSpPr>
        <p:spPr>
          <a:xfrm>
            <a:off x="2086200" y="333684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36"/>
          <p:cNvSpPr/>
          <p:nvPr/>
        </p:nvSpPr>
        <p:spPr>
          <a:xfrm>
            <a:off x="2086200" y="3598200"/>
            <a:ext cx="16225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37"/>
          <p:cNvSpPr/>
          <p:nvPr/>
        </p:nvSpPr>
        <p:spPr>
          <a:xfrm>
            <a:off x="2086200" y="333684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38"/>
          <p:cNvSpPr/>
          <p:nvPr/>
        </p:nvSpPr>
        <p:spPr>
          <a:xfrm>
            <a:off x="2086200" y="3598200"/>
            <a:ext cx="16225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Diamond 8"/>
          <p:cNvSpPr/>
          <p:nvPr/>
        </p:nvSpPr>
        <p:spPr>
          <a:xfrm>
            <a:off x="1883160" y="2514600"/>
            <a:ext cx="182556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Oval 3"/>
          <p:cNvSpPr/>
          <p:nvPr/>
        </p:nvSpPr>
        <p:spPr>
          <a:xfrm>
            <a:off x="3481560" y="2899800"/>
            <a:ext cx="1596960" cy="383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4" name="Straight Arrow Connector 36"/>
          <p:cNvCxnSpPr>
            <a:stCxn id="92" idx="3"/>
            <a:endCxn id="93" idx="0"/>
          </p:cNvCxnSpPr>
          <p:nvPr/>
        </p:nvCxnSpPr>
        <p:spPr>
          <a:xfrm>
            <a:off x="3708720" y="2706480"/>
            <a:ext cx="571680" cy="193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5" name="Straight Arrow Connector 37"/>
          <p:cNvCxnSpPr>
            <a:stCxn id="90" idx="-1"/>
            <a:endCxn id="92" idx="2"/>
          </p:cNvCxnSpPr>
          <p:nvPr/>
        </p:nvCxnSpPr>
        <p:spPr>
          <a:xfrm flipH="1" flipV="1">
            <a:off x="2796120" y="2898360"/>
            <a:ext cx="101520" cy="438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6" name="Straight Arrow Connector 38"/>
          <p:cNvCxnSpPr>
            <a:stCxn id="92" idx="0"/>
            <a:endCxn id="63" idx="2"/>
          </p:cNvCxnSpPr>
          <p:nvPr/>
        </p:nvCxnSpPr>
        <p:spPr>
          <a:xfrm flipV="1">
            <a:off x="2796120" y="2073960"/>
            <a:ext cx="5569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97" name="TextBox 43"/>
          <p:cNvSpPr/>
          <p:nvPr/>
        </p:nvSpPr>
        <p:spPr>
          <a:xfrm>
            <a:off x="10543680" y="45720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44"/>
          <p:cNvSpPr/>
          <p:nvPr/>
        </p:nvSpPr>
        <p:spPr>
          <a:xfrm>
            <a:off x="10543680" y="718560"/>
            <a:ext cx="16225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45"/>
          <p:cNvSpPr/>
          <p:nvPr/>
        </p:nvSpPr>
        <p:spPr>
          <a:xfrm>
            <a:off x="10543680" y="45720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46"/>
          <p:cNvSpPr/>
          <p:nvPr/>
        </p:nvSpPr>
        <p:spPr>
          <a:xfrm>
            <a:off x="10543680" y="718560"/>
            <a:ext cx="1622520" cy="2224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Diamond 20"/>
          <p:cNvSpPr/>
          <p:nvPr/>
        </p:nvSpPr>
        <p:spPr>
          <a:xfrm>
            <a:off x="8282160" y="1443600"/>
            <a:ext cx="205452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2" name="Straight Arrow Connector 35"/>
          <p:cNvCxnSpPr>
            <a:stCxn id="101" idx="2"/>
            <a:endCxn id="85" idx="1"/>
          </p:cNvCxnSpPr>
          <p:nvPr/>
        </p:nvCxnSpPr>
        <p:spPr>
          <a:xfrm>
            <a:off x="9309600" y="1827360"/>
            <a:ext cx="1260360" cy="2287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3" name="Straight Arrow Connector 43"/>
          <p:cNvCxnSpPr>
            <a:stCxn id="100" idx="1"/>
            <a:endCxn id="101" idx="3"/>
          </p:cNvCxnSpPr>
          <p:nvPr/>
        </p:nvCxnSpPr>
        <p:spPr>
          <a:xfrm flipH="1" flipV="1">
            <a:off x="10336680" y="1635480"/>
            <a:ext cx="207360" cy="19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4" name="Straight Arrow Connector 49"/>
          <p:cNvCxnSpPr>
            <a:stCxn id="101" idx="0"/>
            <a:endCxn id="67" idx="2"/>
          </p:cNvCxnSpPr>
          <p:nvPr/>
        </p:nvCxnSpPr>
        <p:spPr>
          <a:xfrm flipH="1" flipV="1">
            <a:off x="7467480" y="1220040"/>
            <a:ext cx="1842480" cy="223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05" name="TextBox 74"/>
          <p:cNvSpPr/>
          <p:nvPr/>
        </p:nvSpPr>
        <p:spPr>
          <a:xfrm>
            <a:off x="5412240" y="502920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Diamond 22"/>
          <p:cNvSpPr/>
          <p:nvPr/>
        </p:nvSpPr>
        <p:spPr>
          <a:xfrm>
            <a:off x="3710160" y="4343400"/>
            <a:ext cx="182592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Straight Arrow Connector 59"/>
          <p:cNvCxnSpPr>
            <a:stCxn id="91" idx="2"/>
            <a:endCxn id="106" idx="1"/>
          </p:cNvCxnSpPr>
          <p:nvPr/>
        </p:nvCxnSpPr>
        <p:spPr>
          <a:xfrm>
            <a:off x="2897280" y="4114800"/>
            <a:ext cx="813240" cy="420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08" name="Straight Arrow Connector 60"/>
          <p:cNvCxnSpPr>
            <a:stCxn id="106" idx="2"/>
            <a:endCxn id="105" idx="1"/>
          </p:cNvCxnSpPr>
          <p:nvPr/>
        </p:nvCxnSpPr>
        <p:spPr>
          <a:xfrm>
            <a:off x="4623120" y="4727160"/>
            <a:ext cx="789480" cy="453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9" name="Straight Arrow Connector 61"/>
          <p:cNvCxnSpPr>
            <a:stCxn id="110" idx="0"/>
            <a:endCxn id="63" idx="2"/>
          </p:cNvCxnSpPr>
          <p:nvPr/>
        </p:nvCxnSpPr>
        <p:spPr>
          <a:xfrm flipH="1" flipV="1">
            <a:off x="335268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0" name="Diamond 24"/>
          <p:cNvSpPr/>
          <p:nvPr/>
        </p:nvSpPr>
        <p:spPr>
          <a:xfrm>
            <a:off x="4626720" y="3200400"/>
            <a:ext cx="1825200" cy="682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Straight Arrow Connector 62"/>
          <p:cNvCxnSpPr>
            <a:stCxn id="105" idx="0"/>
            <a:endCxn id="110" idx="2"/>
          </p:cNvCxnSpPr>
          <p:nvPr/>
        </p:nvCxnSpPr>
        <p:spPr>
          <a:xfrm flipH="1" flipV="1">
            <a:off x="5539320" y="3883320"/>
            <a:ext cx="684360" cy="1146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2" name="Isosceles Triangle 4"/>
          <p:cNvSpPr/>
          <p:nvPr/>
        </p:nvSpPr>
        <p:spPr>
          <a:xfrm>
            <a:off x="2693880" y="4415400"/>
            <a:ext cx="478800" cy="383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3" name="Straight Arrow Connector 74"/>
          <p:cNvCxnSpPr>
            <a:stCxn id="112" idx="0"/>
            <a:endCxn id="91" idx="2"/>
          </p:cNvCxnSpPr>
          <p:nvPr/>
        </p:nvCxnSpPr>
        <p:spPr>
          <a:xfrm flipH="1" flipV="1">
            <a:off x="289728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4" name="TextBox 39"/>
          <p:cNvSpPr/>
          <p:nvPr/>
        </p:nvSpPr>
        <p:spPr>
          <a:xfrm>
            <a:off x="2109960" y="516348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41"/>
          <p:cNvSpPr/>
          <p:nvPr/>
        </p:nvSpPr>
        <p:spPr>
          <a:xfrm>
            <a:off x="2109960" y="516348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Box 42"/>
          <p:cNvSpPr/>
          <p:nvPr/>
        </p:nvSpPr>
        <p:spPr>
          <a:xfrm>
            <a:off x="2109960" y="5424840"/>
            <a:ext cx="162252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7" name="Straight Arrow Connector 75"/>
          <p:cNvCxnSpPr>
            <a:stCxn id="112" idx="3"/>
            <a:endCxn id="115" idx="0"/>
          </p:cNvCxnSpPr>
          <p:nvPr/>
        </p:nvCxnSpPr>
        <p:spPr>
          <a:xfrm flipH="1">
            <a:off x="2921040" y="4799160"/>
            <a:ext cx="12600" cy="36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8" name="Diamond 30"/>
          <p:cNvSpPr/>
          <p:nvPr/>
        </p:nvSpPr>
        <p:spPr>
          <a:xfrm>
            <a:off x="7627320" y="480060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Diamond 31"/>
          <p:cNvSpPr/>
          <p:nvPr/>
        </p:nvSpPr>
        <p:spPr>
          <a:xfrm>
            <a:off x="7627320" y="5329800"/>
            <a:ext cx="17964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0" name="Straight Arrow Connector 76"/>
          <p:cNvCxnSpPr>
            <a:stCxn id="85" idx="1"/>
            <a:endCxn id="118" idx="3"/>
          </p:cNvCxnSpPr>
          <p:nvPr/>
        </p:nvCxnSpPr>
        <p:spPr>
          <a:xfrm flipH="1">
            <a:off x="9195120" y="4114800"/>
            <a:ext cx="1374840" cy="878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1" name="Straight Arrow Connector 77"/>
          <p:cNvCxnSpPr>
            <a:stCxn id="118" idx="1"/>
            <a:endCxn id="105" idx="3"/>
          </p:cNvCxnSpPr>
          <p:nvPr/>
        </p:nvCxnSpPr>
        <p:spPr>
          <a:xfrm flipH="1">
            <a:off x="7034760" y="4992480"/>
            <a:ext cx="592920" cy="188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2" name="Straight Arrow Connector 78"/>
          <p:cNvCxnSpPr>
            <a:stCxn id="119" idx="1"/>
            <a:endCxn id="105" idx="3"/>
          </p:cNvCxnSpPr>
          <p:nvPr/>
        </p:nvCxnSpPr>
        <p:spPr>
          <a:xfrm flipH="1" flipV="1">
            <a:off x="7034760" y="5180760"/>
            <a:ext cx="592920" cy="341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3" name="Straight Arrow Connector 79"/>
          <p:cNvCxnSpPr>
            <a:stCxn id="85" idx="1"/>
            <a:endCxn id="119" idx="3"/>
          </p:cNvCxnSpPr>
          <p:nvPr/>
        </p:nvCxnSpPr>
        <p:spPr>
          <a:xfrm flipH="1">
            <a:off x="9423720" y="4114800"/>
            <a:ext cx="1146240" cy="1407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4" name="Straight Arrow Connector 12"/>
          <p:cNvCxnSpPr>
            <a:stCxn id="74" idx="1"/>
            <a:endCxn id="63" idx="3"/>
          </p:cNvCxnSpPr>
          <p:nvPr/>
        </p:nvCxnSpPr>
        <p:spPr>
          <a:xfrm flipH="1">
            <a:off x="4164120" y="1106280"/>
            <a:ext cx="263160" cy="176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25" name="Oval 6"/>
          <p:cNvSpPr/>
          <p:nvPr/>
        </p:nvSpPr>
        <p:spPr>
          <a:xfrm>
            <a:off x="8053560" y="2057400"/>
            <a:ext cx="1219320" cy="383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6" name="Straight Arrow Connector 50"/>
          <p:cNvCxnSpPr>
            <a:stCxn id="125" idx="0"/>
            <a:endCxn id="101" idx="2"/>
          </p:cNvCxnSpPr>
          <p:nvPr/>
        </p:nvCxnSpPr>
        <p:spPr>
          <a:xfrm flipV="1">
            <a:off x="8663400" y="1827360"/>
            <a:ext cx="646560" cy="230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Arrow Connector 1"/>
          <p:cNvCxnSpPr/>
          <p:nvPr/>
        </p:nvCxnSpPr>
        <p:spPr>
          <a:xfrm flipH="1">
            <a:off x="0" y="307332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28" name="Straight Arrow Connector 2"/>
          <p:cNvCxnSpPr/>
          <p:nvPr/>
        </p:nvCxnSpPr>
        <p:spPr>
          <a:xfrm>
            <a:off x="0" y="2489400"/>
            <a:ext cx="1832760" cy="3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9" name="Straight Arrow Connector 3"/>
          <p:cNvCxnSpPr/>
          <p:nvPr/>
        </p:nvCxnSpPr>
        <p:spPr>
          <a:xfrm>
            <a:off x="0" y="278136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0" name="Straight Arrow Connector 4"/>
          <p:cNvCxnSpPr/>
          <p:nvPr/>
        </p:nvCxnSpPr>
        <p:spPr>
          <a:xfrm flipH="1">
            <a:off x="0" y="365760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31" name="Diamond 1"/>
          <p:cNvSpPr/>
          <p:nvPr/>
        </p:nvSpPr>
        <p:spPr>
          <a:xfrm>
            <a:off x="128520" y="613404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Oval 1"/>
          <p:cNvSpPr/>
          <p:nvPr/>
        </p:nvSpPr>
        <p:spPr>
          <a:xfrm>
            <a:off x="302760" y="5454000"/>
            <a:ext cx="1219320" cy="383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" name="Group 1"/>
          <p:cNvGrpSpPr/>
          <p:nvPr/>
        </p:nvGrpSpPr>
        <p:grpSpPr>
          <a:xfrm>
            <a:off x="101160" y="336240"/>
            <a:ext cx="1622520" cy="777960"/>
            <a:chOff x="101160" y="336240"/>
            <a:chExt cx="1622520" cy="777960"/>
          </a:xfrm>
        </p:grpSpPr>
        <p:sp>
          <p:nvSpPr>
            <p:cNvPr id="134" name="TextBox 1"/>
            <p:cNvSpPr/>
            <p:nvPr/>
          </p:nvSpPr>
          <p:spPr>
            <a:xfrm>
              <a:off x="101160" y="33624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TextBox 2"/>
            <p:cNvSpPr/>
            <p:nvPr/>
          </p:nvSpPr>
          <p:spPr>
            <a:xfrm>
              <a:off x="101160" y="597600"/>
              <a:ext cx="16225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6" name="Diamond 2"/>
          <p:cNvSpPr/>
          <p:nvPr/>
        </p:nvSpPr>
        <p:spPr>
          <a:xfrm>
            <a:off x="128520" y="4629600"/>
            <a:ext cx="1567800" cy="5284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Straight Arrow Connector 5"/>
          <p:cNvCxnSpPr/>
          <p:nvPr/>
        </p:nvCxnSpPr>
        <p:spPr>
          <a:xfrm>
            <a:off x="0" y="3365640"/>
            <a:ext cx="1832760" cy="3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38" name="Isosceles Triangle 1"/>
          <p:cNvSpPr/>
          <p:nvPr/>
        </p:nvSpPr>
        <p:spPr>
          <a:xfrm>
            <a:off x="673200" y="3949920"/>
            <a:ext cx="478800" cy="383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9" name="Group 2"/>
          <p:cNvGrpSpPr/>
          <p:nvPr/>
        </p:nvGrpSpPr>
        <p:grpSpPr>
          <a:xfrm>
            <a:off x="101160" y="1413000"/>
            <a:ext cx="1622520" cy="777960"/>
            <a:chOff x="101160" y="1413000"/>
            <a:chExt cx="1622520" cy="777960"/>
          </a:xfrm>
        </p:grpSpPr>
        <p:sp>
          <p:nvSpPr>
            <p:cNvPr id="140" name="TextBox 3"/>
            <p:cNvSpPr/>
            <p:nvPr/>
          </p:nvSpPr>
          <p:spPr>
            <a:xfrm>
              <a:off x="101160" y="1413000"/>
              <a:ext cx="16225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TextBox 4"/>
            <p:cNvSpPr/>
            <p:nvPr/>
          </p:nvSpPr>
          <p:spPr>
            <a:xfrm>
              <a:off x="101160" y="1674360"/>
              <a:ext cx="16225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2" name="TextBox 19"/>
          <p:cNvSpPr/>
          <p:nvPr/>
        </p:nvSpPr>
        <p:spPr>
          <a:xfrm>
            <a:off x="4775040" y="45720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0"/>
          <p:cNvSpPr/>
          <p:nvPr/>
        </p:nvSpPr>
        <p:spPr>
          <a:xfrm>
            <a:off x="4775040" y="718560"/>
            <a:ext cx="16225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" name="Group 6"/>
          <p:cNvGrpSpPr/>
          <p:nvPr/>
        </p:nvGrpSpPr>
        <p:grpSpPr>
          <a:xfrm>
            <a:off x="4572000" y="4274280"/>
            <a:ext cx="1622520" cy="991440"/>
            <a:chOff x="4572000" y="4274280"/>
            <a:chExt cx="1622520" cy="991440"/>
          </a:xfrm>
        </p:grpSpPr>
        <p:sp>
          <p:nvSpPr>
            <p:cNvPr id="145" name="TextBox 21"/>
            <p:cNvSpPr/>
            <p:nvPr/>
          </p:nvSpPr>
          <p:spPr>
            <a:xfrm>
              <a:off x="4572000" y="427428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Guild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TextBox 30"/>
            <p:cNvSpPr/>
            <p:nvPr/>
          </p:nvSpPr>
          <p:spPr>
            <a:xfrm>
              <a:off x="4572000" y="4535640"/>
              <a:ext cx="16225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7" name="Diamond 9"/>
          <p:cNvSpPr/>
          <p:nvPr/>
        </p:nvSpPr>
        <p:spPr>
          <a:xfrm>
            <a:off x="3231360" y="289980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Diamond 10"/>
          <p:cNvSpPr/>
          <p:nvPr/>
        </p:nvSpPr>
        <p:spPr>
          <a:xfrm>
            <a:off x="4602960" y="2585160"/>
            <a:ext cx="179640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Straight Arrow Connector 24"/>
          <p:cNvCxnSpPr>
            <a:stCxn id="144" idx="0"/>
            <a:endCxn id="147" idx="2"/>
          </p:cNvCxnSpPr>
          <p:nvPr/>
        </p:nvCxnSpPr>
        <p:spPr>
          <a:xfrm flipH="1" flipV="1">
            <a:off x="4015440" y="3283560"/>
            <a:ext cx="1368000" cy="991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50" name="Straight Arrow Connector 18"/>
          <p:cNvCxnSpPr>
            <a:stCxn id="148" idx="0"/>
            <a:endCxn id="143" idx="2"/>
          </p:cNvCxnSpPr>
          <p:nvPr/>
        </p:nvCxnSpPr>
        <p:spPr>
          <a:xfrm flipV="1">
            <a:off x="550116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51" name="Straight Arrow Connector 17"/>
          <p:cNvCxnSpPr>
            <a:stCxn id="144" idx="0"/>
            <a:endCxn id="148" idx="2"/>
          </p:cNvCxnSpPr>
          <p:nvPr/>
        </p:nvCxnSpPr>
        <p:spPr>
          <a:xfrm flipV="1">
            <a:off x="5383080" y="2970360"/>
            <a:ext cx="118440" cy="1304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2" name="Straight Arrow Connector 23"/>
          <p:cNvCxnSpPr>
            <a:stCxn id="143" idx="2"/>
            <a:endCxn id="147" idx="0"/>
          </p:cNvCxnSpPr>
          <p:nvPr/>
        </p:nvCxnSpPr>
        <p:spPr>
          <a:xfrm flipH="1">
            <a:off x="401544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53" name="Diamond 11"/>
          <p:cNvSpPr/>
          <p:nvPr/>
        </p:nvSpPr>
        <p:spPr>
          <a:xfrm>
            <a:off x="2743200" y="45720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4" name="Straight Arrow Connector 25"/>
          <p:cNvCxnSpPr>
            <a:stCxn id="143" idx="1"/>
            <a:endCxn id="153" idx="3"/>
          </p:cNvCxnSpPr>
          <p:nvPr/>
        </p:nvCxnSpPr>
        <p:spPr>
          <a:xfrm flipH="1" flipV="1">
            <a:off x="4311000" y="649080"/>
            <a:ext cx="464400" cy="434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5" name="Straight Arrow Connector 26"/>
          <p:cNvCxnSpPr>
            <a:stCxn id="143" idx="1"/>
            <a:endCxn id="153" idx="2"/>
          </p:cNvCxnSpPr>
          <p:nvPr/>
        </p:nvCxnSpPr>
        <p:spPr>
          <a:xfrm flipH="1" flipV="1">
            <a:off x="3527280" y="840960"/>
            <a:ext cx="1248120" cy="243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156" name="Group 7"/>
          <p:cNvGrpSpPr/>
          <p:nvPr/>
        </p:nvGrpSpPr>
        <p:grpSpPr>
          <a:xfrm>
            <a:off x="8686800" y="837360"/>
            <a:ext cx="1622520" cy="991440"/>
            <a:chOff x="8686800" y="837360"/>
            <a:chExt cx="1622520" cy="991440"/>
          </a:xfrm>
        </p:grpSpPr>
        <p:sp>
          <p:nvSpPr>
            <p:cNvPr id="157" name="TextBox 31"/>
            <p:cNvSpPr/>
            <p:nvPr/>
          </p:nvSpPr>
          <p:spPr>
            <a:xfrm>
              <a:off x="8686800" y="83736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TextBox 32"/>
            <p:cNvSpPr/>
            <p:nvPr/>
          </p:nvSpPr>
          <p:spPr>
            <a:xfrm>
              <a:off x="8686800" y="1098720"/>
              <a:ext cx="16225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DateTime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9" name="Diamond 12"/>
          <p:cNvSpPr/>
          <p:nvPr/>
        </p:nvSpPr>
        <p:spPr>
          <a:xfrm>
            <a:off x="128880" y="613404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Diamond 13"/>
          <p:cNvSpPr/>
          <p:nvPr/>
        </p:nvSpPr>
        <p:spPr>
          <a:xfrm>
            <a:off x="7315200" y="22860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27"/>
          <p:cNvCxnSpPr/>
          <p:nvPr/>
        </p:nvCxnSpPr>
        <p:spPr>
          <a:xfrm>
            <a:off x="360" y="3366000"/>
            <a:ext cx="1832760" cy="3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62" name="Straight Arrow Connector 28"/>
          <p:cNvCxnSpPr>
            <a:stCxn id="160" idx="1"/>
            <a:endCxn id="143" idx="3"/>
          </p:cNvCxnSpPr>
          <p:nvPr/>
        </p:nvCxnSpPr>
        <p:spPr>
          <a:xfrm flipH="1">
            <a:off x="6397560" y="420480"/>
            <a:ext cx="918000" cy="663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63" name="Diamond 14"/>
          <p:cNvSpPr/>
          <p:nvPr/>
        </p:nvSpPr>
        <p:spPr>
          <a:xfrm>
            <a:off x="6629400" y="1442160"/>
            <a:ext cx="1827000" cy="613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Straight Arrow Connector 30"/>
          <p:cNvCxnSpPr>
            <a:stCxn id="156" idx="0"/>
            <a:endCxn id="160" idx="3"/>
          </p:cNvCxnSpPr>
          <p:nvPr/>
        </p:nvCxnSpPr>
        <p:spPr>
          <a:xfrm flipH="1" flipV="1">
            <a:off x="8883000" y="420480"/>
            <a:ext cx="615240" cy="417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5" name="Diamond 15"/>
          <p:cNvSpPr/>
          <p:nvPr/>
        </p:nvSpPr>
        <p:spPr>
          <a:xfrm>
            <a:off x="6629400" y="251460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6" name="Straight Arrow Connector 32"/>
          <p:cNvCxnSpPr>
            <a:stCxn id="156" idx="2"/>
            <a:endCxn id="165" idx="3"/>
          </p:cNvCxnSpPr>
          <p:nvPr/>
        </p:nvCxnSpPr>
        <p:spPr>
          <a:xfrm flipH="1">
            <a:off x="8197200" y="1828800"/>
            <a:ext cx="1301040" cy="878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7" name="Straight Arrow Connector 33"/>
          <p:cNvCxnSpPr>
            <a:stCxn id="165" idx="1"/>
            <a:endCxn id="144" idx="3"/>
          </p:cNvCxnSpPr>
          <p:nvPr/>
        </p:nvCxnSpPr>
        <p:spPr>
          <a:xfrm flipH="1">
            <a:off x="6194520" y="2706480"/>
            <a:ext cx="435240" cy="2063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8" name="Straight Arrow Connector 34"/>
          <p:cNvCxnSpPr>
            <a:stCxn id="156" idx="1"/>
            <a:endCxn id="163" idx="3"/>
          </p:cNvCxnSpPr>
          <p:nvPr/>
        </p:nvCxnSpPr>
        <p:spPr>
          <a:xfrm flipH="1">
            <a:off x="8456400" y="1333080"/>
            <a:ext cx="230760" cy="416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9" name="Straight Arrow Connector 31"/>
          <p:cNvCxnSpPr>
            <a:stCxn id="163" idx="1"/>
            <a:endCxn id="143" idx="2"/>
          </p:cNvCxnSpPr>
          <p:nvPr/>
        </p:nvCxnSpPr>
        <p:spPr>
          <a:xfrm flipH="1" flipV="1">
            <a:off x="5586120" y="1448640"/>
            <a:ext cx="1043640" cy="300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70" name="Group 9"/>
          <p:cNvGrpSpPr/>
          <p:nvPr/>
        </p:nvGrpSpPr>
        <p:grpSpPr>
          <a:xfrm>
            <a:off x="9576000" y="4343400"/>
            <a:ext cx="1622520" cy="563040"/>
            <a:chOff x="9576000" y="4343400"/>
            <a:chExt cx="1622520" cy="563040"/>
          </a:xfrm>
        </p:grpSpPr>
        <p:sp>
          <p:nvSpPr>
            <p:cNvPr id="171" name="TextBox 47"/>
            <p:cNvSpPr/>
            <p:nvPr/>
          </p:nvSpPr>
          <p:spPr>
            <a:xfrm>
              <a:off x="9576000" y="434340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TextBox 48"/>
            <p:cNvSpPr/>
            <p:nvPr/>
          </p:nvSpPr>
          <p:spPr>
            <a:xfrm>
              <a:off x="9576000" y="4604760"/>
              <a:ext cx="1622520" cy="3016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3" name="Group 11"/>
          <p:cNvGrpSpPr/>
          <p:nvPr/>
        </p:nvGrpSpPr>
        <p:grpSpPr>
          <a:xfrm>
            <a:off x="101160" y="336240"/>
            <a:ext cx="1622520" cy="777960"/>
            <a:chOff x="101160" y="336240"/>
            <a:chExt cx="1622520" cy="777960"/>
          </a:xfrm>
        </p:grpSpPr>
        <p:sp>
          <p:nvSpPr>
            <p:cNvPr id="174" name="TextBox 51"/>
            <p:cNvSpPr/>
            <p:nvPr/>
          </p:nvSpPr>
          <p:spPr>
            <a:xfrm>
              <a:off x="101160" y="33624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TextBox 52"/>
            <p:cNvSpPr/>
            <p:nvPr/>
          </p:nvSpPr>
          <p:spPr>
            <a:xfrm>
              <a:off x="101160" y="597600"/>
              <a:ext cx="16225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6" name="Group 14"/>
          <p:cNvGrpSpPr/>
          <p:nvPr/>
        </p:nvGrpSpPr>
        <p:grpSpPr>
          <a:xfrm>
            <a:off x="7214400" y="4359960"/>
            <a:ext cx="1622520" cy="562680"/>
            <a:chOff x="7214400" y="4359960"/>
            <a:chExt cx="1622520" cy="562680"/>
          </a:xfrm>
        </p:grpSpPr>
        <p:sp>
          <p:nvSpPr>
            <p:cNvPr id="177" name="TextBox 55"/>
            <p:cNvSpPr/>
            <p:nvPr/>
          </p:nvSpPr>
          <p:spPr>
            <a:xfrm>
              <a:off x="7214400" y="435996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TextBox 56"/>
            <p:cNvSpPr/>
            <p:nvPr/>
          </p:nvSpPr>
          <p:spPr>
            <a:xfrm>
              <a:off x="7214400" y="4621320"/>
              <a:ext cx="1622520" cy="3013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9" name="Isosceles Triangle 6"/>
          <p:cNvSpPr/>
          <p:nvPr/>
        </p:nvSpPr>
        <p:spPr>
          <a:xfrm>
            <a:off x="9144000" y="2057400"/>
            <a:ext cx="478800" cy="383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0" name="Straight Arrow Connector 51"/>
          <p:cNvCxnSpPr>
            <a:stCxn id="181" idx="3"/>
          </p:cNvCxnSpPr>
          <p:nvPr/>
        </p:nvCxnSpPr>
        <p:spPr>
          <a:xfrm flipH="1">
            <a:off x="8026200" y="4113000"/>
            <a:ext cx="1434960" cy="248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2" name="Straight Arrow Connector 53"/>
          <p:cNvCxnSpPr>
            <a:stCxn id="170" idx="0"/>
            <a:endCxn id="181" idx="3"/>
          </p:cNvCxnSpPr>
          <p:nvPr/>
        </p:nvCxnSpPr>
        <p:spPr>
          <a:xfrm flipH="1" flipV="1">
            <a:off x="9460800" y="4113000"/>
            <a:ext cx="926640" cy="230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3" name="Straight Arrow Connector 54"/>
          <p:cNvCxnSpPr>
            <a:stCxn id="179" idx="3"/>
          </p:cNvCxnSpPr>
          <p:nvPr/>
        </p:nvCxnSpPr>
        <p:spPr>
          <a:xfrm flipH="1">
            <a:off x="9346320" y="2441160"/>
            <a:ext cx="37440" cy="440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4" name="Straight Arrow Connector 55"/>
          <p:cNvCxnSpPr>
            <a:stCxn id="156" idx="2"/>
            <a:endCxn id="179" idx="0"/>
          </p:cNvCxnSpPr>
          <p:nvPr/>
        </p:nvCxnSpPr>
        <p:spPr>
          <a:xfrm flipH="1">
            <a:off x="938340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5" name="TextBox 73"/>
          <p:cNvSpPr/>
          <p:nvPr/>
        </p:nvSpPr>
        <p:spPr>
          <a:xfrm>
            <a:off x="7543800" y="571500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Diamond 21"/>
          <p:cNvSpPr/>
          <p:nvPr/>
        </p:nvSpPr>
        <p:spPr>
          <a:xfrm>
            <a:off x="7214400" y="5183280"/>
            <a:ext cx="182592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7" name="Straight Arrow Connector 56"/>
          <p:cNvCxnSpPr/>
          <p:nvPr/>
        </p:nvCxnSpPr>
        <p:spPr>
          <a:xfrm flipH="1">
            <a:off x="0" y="365760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88" name="Group 12"/>
          <p:cNvGrpSpPr/>
          <p:nvPr/>
        </p:nvGrpSpPr>
        <p:grpSpPr>
          <a:xfrm>
            <a:off x="8534520" y="2879640"/>
            <a:ext cx="1622520" cy="563400"/>
            <a:chOff x="8534520" y="2879640"/>
            <a:chExt cx="1622520" cy="563400"/>
          </a:xfrm>
        </p:grpSpPr>
        <p:sp>
          <p:nvSpPr>
            <p:cNvPr id="189" name="TextBox 23"/>
            <p:cNvSpPr/>
            <p:nvPr/>
          </p:nvSpPr>
          <p:spPr>
            <a:xfrm>
              <a:off x="8534520" y="287964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TextBox 24"/>
            <p:cNvSpPr/>
            <p:nvPr/>
          </p:nvSpPr>
          <p:spPr>
            <a:xfrm>
              <a:off x="8534520" y="3141000"/>
              <a:ext cx="1622520" cy="3020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1" name="Group 16"/>
          <p:cNvGrpSpPr/>
          <p:nvPr/>
        </p:nvGrpSpPr>
        <p:grpSpPr>
          <a:xfrm>
            <a:off x="8534520" y="2879640"/>
            <a:ext cx="1622520" cy="564480"/>
            <a:chOff x="8534520" y="2879640"/>
            <a:chExt cx="1622520" cy="564480"/>
          </a:xfrm>
        </p:grpSpPr>
        <p:sp>
          <p:nvSpPr>
            <p:cNvPr id="192" name="TextBox 40"/>
            <p:cNvSpPr/>
            <p:nvPr/>
          </p:nvSpPr>
          <p:spPr>
            <a:xfrm>
              <a:off x="8534520" y="287964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TextBox 59"/>
            <p:cNvSpPr/>
            <p:nvPr/>
          </p:nvSpPr>
          <p:spPr>
            <a:xfrm>
              <a:off x="8534520" y="314100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1" name="Isosceles Triangle 7"/>
          <p:cNvSpPr/>
          <p:nvPr/>
        </p:nvSpPr>
        <p:spPr>
          <a:xfrm>
            <a:off x="9221400" y="3729240"/>
            <a:ext cx="478800" cy="383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4" name="Straight Arrow Connector 80"/>
          <p:cNvCxnSpPr>
            <a:stCxn id="191" idx="2"/>
            <a:endCxn id="181" idx="0"/>
          </p:cNvCxnSpPr>
          <p:nvPr/>
        </p:nvCxnSpPr>
        <p:spPr>
          <a:xfrm>
            <a:off x="934560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5" name="Straight Arrow Connector 52"/>
          <p:cNvCxnSpPr/>
          <p:nvPr/>
        </p:nvCxnSpPr>
        <p:spPr>
          <a:xfrm>
            <a:off x="8556840" y="365760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196" name=""/>
          <p:cNvSpPr/>
          <p:nvPr/>
        </p:nvSpPr>
        <p:spPr>
          <a:xfrm>
            <a:off x="9601200" y="3382920"/>
            <a:ext cx="9126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Box 49"/>
          <p:cNvSpPr/>
          <p:nvPr/>
        </p:nvSpPr>
        <p:spPr>
          <a:xfrm>
            <a:off x="2057400" y="213228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Box 50"/>
          <p:cNvSpPr/>
          <p:nvPr/>
        </p:nvSpPr>
        <p:spPr>
          <a:xfrm>
            <a:off x="2057400" y="2393640"/>
            <a:ext cx="1622520" cy="1940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Isosceles Triangle 8"/>
          <p:cNvSpPr/>
          <p:nvPr/>
        </p:nvSpPr>
        <p:spPr>
          <a:xfrm>
            <a:off x="2613960" y="1217880"/>
            <a:ext cx="478800" cy="383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Straight Arrow Connector 81"/>
          <p:cNvCxnSpPr>
            <a:stCxn id="199" idx="3"/>
            <a:endCxn id="197" idx="0"/>
          </p:cNvCxnSpPr>
          <p:nvPr/>
        </p:nvCxnSpPr>
        <p:spPr>
          <a:xfrm>
            <a:off x="2853360" y="1601640"/>
            <a:ext cx="15480" cy="53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1" name="Straight Arrow Connector 82"/>
          <p:cNvCxnSpPr>
            <a:stCxn id="199" idx="0"/>
            <a:endCxn id="143" idx="1"/>
          </p:cNvCxnSpPr>
          <p:nvPr/>
        </p:nvCxnSpPr>
        <p:spPr>
          <a:xfrm flipV="1">
            <a:off x="2853360" y="1083600"/>
            <a:ext cx="192204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83"/>
          <p:cNvCxnSpPr>
            <a:stCxn id="176" idx="2"/>
            <a:endCxn id="186" idx="0"/>
          </p:cNvCxnSpPr>
          <p:nvPr/>
        </p:nvCxnSpPr>
        <p:spPr>
          <a:xfrm>
            <a:off x="8025480" y="4922640"/>
            <a:ext cx="102240" cy="261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3" name="Straight Arrow Connector 57"/>
          <p:cNvCxnSpPr>
            <a:stCxn id="186" idx="2"/>
            <a:endCxn id="185" idx="0"/>
          </p:cNvCxnSpPr>
          <p:nvPr/>
        </p:nvCxnSpPr>
        <p:spPr>
          <a:xfrm>
            <a:off x="8127360" y="5567040"/>
            <a:ext cx="227880" cy="148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Arrow Connector 44"/>
          <p:cNvCxnSpPr/>
          <p:nvPr/>
        </p:nvCxnSpPr>
        <p:spPr>
          <a:xfrm flipH="1">
            <a:off x="0" y="307332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5" name="Straight Arrow Connector 45"/>
          <p:cNvCxnSpPr/>
          <p:nvPr/>
        </p:nvCxnSpPr>
        <p:spPr>
          <a:xfrm>
            <a:off x="0" y="2489400"/>
            <a:ext cx="1832760" cy="3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6" name="Straight Arrow Connector 46"/>
          <p:cNvCxnSpPr/>
          <p:nvPr/>
        </p:nvCxnSpPr>
        <p:spPr>
          <a:xfrm>
            <a:off x="0" y="278136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7" name="Straight Arrow Connector 47"/>
          <p:cNvCxnSpPr/>
          <p:nvPr/>
        </p:nvCxnSpPr>
        <p:spPr>
          <a:xfrm flipH="1">
            <a:off x="0" y="365760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8" name="Diamond 17"/>
          <p:cNvSpPr/>
          <p:nvPr/>
        </p:nvSpPr>
        <p:spPr>
          <a:xfrm>
            <a:off x="128520" y="613404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val 4"/>
          <p:cNvSpPr/>
          <p:nvPr/>
        </p:nvSpPr>
        <p:spPr>
          <a:xfrm>
            <a:off x="302760" y="5454000"/>
            <a:ext cx="1219320" cy="383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Box 53"/>
          <p:cNvSpPr/>
          <p:nvPr/>
        </p:nvSpPr>
        <p:spPr>
          <a:xfrm>
            <a:off x="101160" y="33624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Box 54"/>
          <p:cNvSpPr/>
          <p:nvPr/>
        </p:nvSpPr>
        <p:spPr>
          <a:xfrm>
            <a:off x="101160" y="597600"/>
            <a:ext cx="16225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72"/>
          <p:cNvSpPr/>
          <p:nvPr/>
        </p:nvSpPr>
        <p:spPr>
          <a:xfrm>
            <a:off x="8458200" y="548640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Diamond 18"/>
          <p:cNvSpPr/>
          <p:nvPr/>
        </p:nvSpPr>
        <p:spPr>
          <a:xfrm>
            <a:off x="128520" y="4629600"/>
            <a:ext cx="1567800" cy="5284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4" name="Straight Arrow Connector 48"/>
          <p:cNvCxnSpPr/>
          <p:nvPr/>
        </p:nvCxnSpPr>
        <p:spPr>
          <a:xfrm>
            <a:off x="0" y="3365640"/>
            <a:ext cx="1832760" cy="3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5" name="Isosceles Triangle 5"/>
          <p:cNvSpPr/>
          <p:nvPr/>
        </p:nvSpPr>
        <p:spPr>
          <a:xfrm>
            <a:off x="673200" y="3949920"/>
            <a:ext cx="478800" cy="383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6" name="Group 15"/>
          <p:cNvGrpSpPr/>
          <p:nvPr/>
        </p:nvGrpSpPr>
        <p:grpSpPr>
          <a:xfrm>
            <a:off x="101160" y="1413000"/>
            <a:ext cx="1622520" cy="777960"/>
            <a:chOff x="101160" y="1413000"/>
            <a:chExt cx="1622520" cy="777960"/>
          </a:xfrm>
        </p:grpSpPr>
        <p:sp>
          <p:nvSpPr>
            <p:cNvPr id="217" name="TextBox 57"/>
            <p:cNvSpPr/>
            <p:nvPr/>
          </p:nvSpPr>
          <p:spPr>
            <a:xfrm>
              <a:off x="101160" y="1413000"/>
              <a:ext cx="16225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TextBox 58"/>
            <p:cNvSpPr/>
            <p:nvPr/>
          </p:nvSpPr>
          <p:spPr>
            <a:xfrm>
              <a:off x="101160" y="1674360"/>
              <a:ext cx="16225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9" name="TextBox 62"/>
          <p:cNvSpPr/>
          <p:nvPr/>
        </p:nvSpPr>
        <p:spPr>
          <a:xfrm>
            <a:off x="5463360" y="213192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Box 65"/>
          <p:cNvSpPr/>
          <p:nvPr/>
        </p:nvSpPr>
        <p:spPr>
          <a:xfrm>
            <a:off x="5463360" y="1828800"/>
            <a:ext cx="1622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1" name="Group 17"/>
          <p:cNvGrpSpPr/>
          <p:nvPr/>
        </p:nvGrpSpPr>
        <p:grpSpPr>
          <a:xfrm>
            <a:off x="4296600" y="4022640"/>
            <a:ext cx="1622520" cy="777960"/>
            <a:chOff x="4296600" y="4022640"/>
            <a:chExt cx="1622520" cy="777960"/>
          </a:xfrm>
        </p:grpSpPr>
        <p:sp>
          <p:nvSpPr>
            <p:cNvPr id="222" name="TextBox 61"/>
            <p:cNvSpPr/>
            <p:nvPr/>
          </p:nvSpPr>
          <p:spPr>
            <a:xfrm>
              <a:off x="4296600" y="402264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TextBox 63"/>
            <p:cNvSpPr/>
            <p:nvPr/>
          </p:nvSpPr>
          <p:spPr>
            <a:xfrm>
              <a:off x="4296600" y="4284000"/>
              <a:ext cx="16225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Base 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4" name="Group 18"/>
          <p:cNvGrpSpPr/>
          <p:nvPr/>
        </p:nvGrpSpPr>
        <p:grpSpPr>
          <a:xfrm>
            <a:off x="9348840" y="2254320"/>
            <a:ext cx="1622520" cy="1631880"/>
            <a:chOff x="9348840" y="2254320"/>
            <a:chExt cx="1622520" cy="1631880"/>
          </a:xfrm>
        </p:grpSpPr>
        <p:sp>
          <p:nvSpPr>
            <p:cNvPr id="225" name="TextBox 64"/>
            <p:cNvSpPr/>
            <p:nvPr/>
          </p:nvSpPr>
          <p:spPr>
            <a:xfrm>
              <a:off x="9348840" y="225432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TextBox 66"/>
            <p:cNvSpPr/>
            <p:nvPr/>
          </p:nvSpPr>
          <p:spPr>
            <a:xfrm>
              <a:off x="9348840" y="2515680"/>
              <a:ext cx="16225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7" name="Diamond 19"/>
          <p:cNvSpPr/>
          <p:nvPr/>
        </p:nvSpPr>
        <p:spPr>
          <a:xfrm>
            <a:off x="9402120" y="457200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Oval 5"/>
          <p:cNvSpPr/>
          <p:nvPr/>
        </p:nvSpPr>
        <p:spPr>
          <a:xfrm>
            <a:off x="7007400" y="4572000"/>
            <a:ext cx="1676520" cy="383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9" name="Group 19"/>
          <p:cNvGrpSpPr/>
          <p:nvPr/>
        </p:nvGrpSpPr>
        <p:grpSpPr>
          <a:xfrm>
            <a:off x="9348840" y="2254320"/>
            <a:ext cx="1622520" cy="1631880"/>
            <a:chOff x="9348840" y="2254320"/>
            <a:chExt cx="1622520" cy="1631880"/>
          </a:xfrm>
        </p:grpSpPr>
        <p:sp>
          <p:nvSpPr>
            <p:cNvPr id="230" name="TextBox 67"/>
            <p:cNvSpPr/>
            <p:nvPr/>
          </p:nvSpPr>
          <p:spPr>
            <a:xfrm>
              <a:off x="9348840" y="225432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TextBox 68"/>
            <p:cNvSpPr/>
            <p:nvPr/>
          </p:nvSpPr>
          <p:spPr>
            <a:xfrm>
              <a:off x="9348840" y="2515680"/>
              <a:ext cx="16225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2" name="Group 20"/>
          <p:cNvGrpSpPr/>
          <p:nvPr/>
        </p:nvGrpSpPr>
        <p:grpSpPr>
          <a:xfrm>
            <a:off x="9348840" y="2254320"/>
            <a:ext cx="1622520" cy="1845360"/>
            <a:chOff x="9348840" y="2254320"/>
            <a:chExt cx="1622520" cy="1845360"/>
          </a:xfrm>
        </p:grpSpPr>
        <p:sp>
          <p:nvSpPr>
            <p:cNvPr id="233" name="TextBox 69"/>
            <p:cNvSpPr/>
            <p:nvPr/>
          </p:nvSpPr>
          <p:spPr>
            <a:xfrm>
              <a:off x="9348840" y="225432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TextBox 70"/>
            <p:cNvSpPr/>
            <p:nvPr/>
          </p:nvSpPr>
          <p:spPr>
            <a:xfrm>
              <a:off x="9348840" y="2515680"/>
              <a:ext cx="162252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5" name="Diamond 25"/>
          <p:cNvSpPr/>
          <p:nvPr/>
        </p:nvSpPr>
        <p:spPr>
          <a:xfrm>
            <a:off x="7086600" y="3501720"/>
            <a:ext cx="182592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Diamond 16"/>
          <p:cNvSpPr/>
          <p:nvPr/>
        </p:nvSpPr>
        <p:spPr>
          <a:xfrm>
            <a:off x="7543800" y="1869840"/>
            <a:ext cx="17964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7" name="Straight Arrow Connector 65"/>
          <p:cNvCxnSpPr>
            <a:stCxn id="219" idx="3"/>
            <a:endCxn id="236" idx="1"/>
          </p:cNvCxnSpPr>
          <p:nvPr/>
        </p:nvCxnSpPr>
        <p:spPr>
          <a:xfrm flipV="1">
            <a:off x="7085880" y="2061720"/>
            <a:ext cx="458280" cy="222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8" name="Straight Arrow Connector 40"/>
          <p:cNvCxnSpPr>
            <a:stCxn id="227" idx="2"/>
            <a:endCxn id="212" idx="0"/>
          </p:cNvCxnSpPr>
          <p:nvPr/>
        </p:nvCxnSpPr>
        <p:spPr>
          <a:xfrm flipH="1">
            <a:off x="9269280" y="4955760"/>
            <a:ext cx="917280" cy="53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9" name="Straight Arrow Connector 41"/>
          <p:cNvCxnSpPr>
            <a:stCxn id="232" idx="2"/>
            <a:endCxn id="227" idx="0"/>
          </p:cNvCxnSpPr>
          <p:nvPr/>
        </p:nvCxnSpPr>
        <p:spPr>
          <a:xfrm>
            <a:off x="10159920" y="4099680"/>
            <a:ext cx="2664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0" name="Straight Arrow Connector 42"/>
          <p:cNvCxnSpPr>
            <a:stCxn id="227" idx="1"/>
            <a:endCxn id="228" idx="6"/>
          </p:cNvCxnSpPr>
          <p:nvPr/>
        </p:nvCxnSpPr>
        <p:spPr>
          <a:xfrm flipH="1">
            <a:off x="8683920" y="4763880"/>
            <a:ext cx="71856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1" name="Oval 7"/>
          <p:cNvSpPr/>
          <p:nvPr/>
        </p:nvSpPr>
        <p:spPr>
          <a:xfrm>
            <a:off x="6629400" y="5099760"/>
            <a:ext cx="1597320" cy="383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2" name="Straight Arrow Connector 66"/>
          <p:cNvCxnSpPr>
            <a:stCxn id="227" idx="1"/>
            <a:endCxn id="241" idx="6"/>
          </p:cNvCxnSpPr>
          <p:nvPr/>
        </p:nvCxnSpPr>
        <p:spPr>
          <a:xfrm flipH="1">
            <a:off x="8226720" y="4763880"/>
            <a:ext cx="117576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3" name="Straight Arrow Connector 67"/>
          <p:cNvCxnSpPr>
            <a:stCxn id="244" idx="1"/>
            <a:endCxn id="245" idx="6"/>
          </p:cNvCxnSpPr>
          <p:nvPr/>
        </p:nvCxnSpPr>
        <p:spPr>
          <a:xfrm flipH="1">
            <a:off x="3631680" y="2549880"/>
            <a:ext cx="324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6" name="Diamond 26"/>
          <p:cNvSpPr/>
          <p:nvPr/>
        </p:nvSpPr>
        <p:spPr>
          <a:xfrm>
            <a:off x="5234760" y="281520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Diamond 27"/>
          <p:cNvSpPr/>
          <p:nvPr/>
        </p:nvSpPr>
        <p:spPr>
          <a:xfrm>
            <a:off x="3634560" y="235800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val 8"/>
          <p:cNvSpPr/>
          <p:nvPr/>
        </p:nvSpPr>
        <p:spPr>
          <a:xfrm>
            <a:off x="2034360" y="2815200"/>
            <a:ext cx="1597320" cy="383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Straight Arrow Connector 68"/>
          <p:cNvCxnSpPr>
            <a:stCxn id="221" idx="0"/>
            <a:endCxn id="244" idx="2"/>
          </p:cNvCxnSpPr>
          <p:nvPr/>
        </p:nvCxnSpPr>
        <p:spPr>
          <a:xfrm flipH="1" flipV="1">
            <a:off x="4418640" y="2741760"/>
            <a:ext cx="689400" cy="1281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48" name="Straight Arrow Connector 69"/>
          <p:cNvCxnSpPr>
            <a:stCxn id="220" idx="1"/>
            <a:endCxn id="244" idx="0"/>
          </p:cNvCxnSpPr>
          <p:nvPr/>
        </p:nvCxnSpPr>
        <p:spPr>
          <a:xfrm flipH="1">
            <a:off x="4418640" y="1980360"/>
            <a:ext cx="104508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9" name="Straight Arrow Connector 70"/>
          <p:cNvCxnSpPr>
            <a:stCxn id="221" idx="0"/>
            <a:endCxn id="246" idx="2"/>
          </p:cNvCxnSpPr>
          <p:nvPr/>
        </p:nvCxnSpPr>
        <p:spPr>
          <a:xfrm flipV="1">
            <a:off x="5107680" y="3198960"/>
            <a:ext cx="911520" cy="824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0" name="Straight Arrow Connector 71"/>
          <p:cNvCxnSpPr>
            <a:stCxn id="246" idx="0"/>
            <a:endCxn id="219" idx="2"/>
          </p:cNvCxnSpPr>
          <p:nvPr/>
        </p:nvCxnSpPr>
        <p:spPr>
          <a:xfrm flipV="1">
            <a:off x="6018840" y="2435040"/>
            <a:ext cx="25596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1" name="Straight Arrow Connector 64"/>
          <p:cNvCxnSpPr>
            <a:stCxn id="221" idx="3"/>
            <a:endCxn id="235" idx="1"/>
          </p:cNvCxnSpPr>
          <p:nvPr/>
        </p:nvCxnSpPr>
        <p:spPr>
          <a:xfrm flipV="1">
            <a:off x="5919120" y="3693600"/>
            <a:ext cx="1167840" cy="718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2" name="Straight Arrow Connector 63"/>
          <p:cNvCxnSpPr>
            <a:stCxn id="232" idx="1"/>
            <a:endCxn id="235" idx="3"/>
          </p:cNvCxnSpPr>
          <p:nvPr/>
        </p:nvCxnSpPr>
        <p:spPr>
          <a:xfrm flipH="1">
            <a:off x="8912520" y="3177000"/>
            <a:ext cx="436680" cy="516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3" name="Straight Arrow Connector 39"/>
          <p:cNvCxnSpPr>
            <a:stCxn id="232" idx="0"/>
            <a:endCxn id="236" idx="3"/>
          </p:cNvCxnSpPr>
          <p:nvPr/>
        </p:nvCxnSpPr>
        <p:spPr>
          <a:xfrm flipH="1" flipV="1">
            <a:off x="9340200" y="2061720"/>
            <a:ext cx="820080" cy="192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4" name="Diamond 29"/>
          <p:cNvSpPr/>
          <p:nvPr/>
        </p:nvSpPr>
        <p:spPr>
          <a:xfrm>
            <a:off x="2722320" y="5330520"/>
            <a:ext cx="182592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5" name="Straight Arrow Connector 72"/>
          <p:cNvCxnSpPr>
            <a:stCxn id="221" idx="1"/>
            <a:endCxn id="254" idx="0"/>
          </p:cNvCxnSpPr>
          <p:nvPr/>
        </p:nvCxnSpPr>
        <p:spPr>
          <a:xfrm flipH="1">
            <a:off x="3635280" y="4411440"/>
            <a:ext cx="66168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6" name="Straight Arrow Connector 73"/>
          <p:cNvCxnSpPr>
            <a:stCxn id="221" idx="2"/>
            <a:endCxn id="254" idx="3"/>
          </p:cNvCxnSpPr>
          <p:nvPr/>
        </p:nvCxnSpPr>
        <p:spPr>
          <a:xfrm flipH="1">
            <a:off x="4548240" y="4800600"/>
            <a:ext cx="559800" cy="722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7" name="Oval 9"/>
          <p:cNvSpPr/>
          <p:nvPr/>
        </p:nvSpPr>
        <p:spPr>
          <a:xfrm>
            <a:off x="7315200" y="4114800"/>
            <a:ext cx="1676520" cy="383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8" name="Straight Arrow Connector 58"/>
          <p:cNvCxnSpPr>
            <a:stCxn id="227" idx="1"/>
            <a:endCxn id="257" idx="6"/>
          </p:cNvCxnSpPr>
          <p:nvPr/>
        </p:nvCxnSpPr>
        <p:spPr>
          <a:xfrm flipH="1" flipV="1">
            <a:off x="8991720" y="4306680"/>
            <a:ext cx="41076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Straight Arrow Connector 6"/>
          <p:cNvCxnSpPr/>
          <p:nvPr/>
        </p:nvCxnSpPr>
        <p:spPr>
          <a:xfrm flipH="1">
            <a:off x="0" y="307332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60" name="Straight Arrow Connector 7"/>
          <p:cNvCxnSpPr/>
          <p:nvPr/>
        </p:nvCxnSpPr>
        <p:spPr>
          <a:xfrm>
            <a:off x="0" y="2489400"/>
            <a:ext cx="1832760" cy="3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61" name="Straight Arrow Connector 8"/>
          <p:cNvCxnSpPr/>
          <p:nvPr/>
        </p:nvCxnSpPr>
        <p:spPr>
          <a:xfrm>
            <a:off x="0" y="278136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62" name="Straight Arrow Connector 9"/>
          <p:cNvCxnSpPr/>
          <p:nvPr/>
        </p:nvCxnSpPr>
        <p:spPr>
          <a:xfrm flipH="1">
            <a:off x="0" y="3657600"/>
            <a:ext cx="1832760" cy="3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3" name="Diamond 3"/>
          <p:cNvSpPr/>
          <p:nvPr/>
        </p:nvSpPr>
        <p:spPr>
          <a:xfrm>
            <a:off x="128520" y="6134040"/>
            <a:ext cx="156780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Oval 2"/>
          <p:cNvSpPr/>
          <p:nvPr/>
        </p:nvSpPr>
        <p:spPr>
          <a:xfrm>
            <a:off x="302760" y="5454000"/>
            <a:ext cx="1219320" cy="383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5" name="Group 3"/>
          <p:cNvGrpSpPr/>
          <p:nvPr/>
        </p:nvGrpSpPr>
        <p:grpSpPr>
          <a:xfrm>
            <a:off x="101160" y="336240"/>
            <a:ext cx="1622520" cy="777960"/>
            <a:chOff x="101160" y="336240"/>
            <a:chExt cx="1622520" cy="777960"/>
          </a:xfrm>
        </p:grpSpPr>
        <p:sp>
          <p:nvSpPr>
            <p:cNvPr id="266" name="TextBox 5"/>
            <p:cNvSpPr/>
            <p:nvPr/>
          </p:nvSpPr>
          <p:spPr>
            <a:xfrm>
              <a:off x="101160" y="336240"/>
              <a:ext cx="1622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7" name="TextBox 6"/>
            <p:cNvSpPr/>
            <p:nvPr/>
          </p:nvSpPr>
          <p:spPr>
            <a:xfrm>
              <a:off x="101160" y="597600"/>
              <a:ext cx="16225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8" name="Diamond 4"/>
          <p:cNvSpPr/>
          <p:nvPr/>
        </p:nvSpPr>
        <p:spPr>
          <a:xfrm>
            <a:off x="128520" y="4629600"/>
            <a:ext cx="1567800" cy="5284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9" name="Straight Arrow Connector 10"/>
          <p:cNvCxnSpPr/>
          <p:nvPr/>
        </p:nvCxnSpPr>
        <p:spPr>
          <a:xfrm>
            <a:off x="0" y="3365640"/>
            <a:ext cx="1832760" cy="3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70" name="Isosceles Triangle 2"/>
          <p:cNvSpPr/>
          <p:nvPr/>
        </p:nvSpPr>
        <p:spPr>
          <a:xfrm>
            <a:off x="673200" y="3949920"/>
            <a:ext cx="478800" cy="383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1" name="Group 4"/>
          <p:cNvGrpSpPr/>
          <p:nvPr/>
        </p:nvGrpSpPr>
        <p:grpSpPr>
          <a:xfrm>
            <a:off x="101160" y="1413000"/>
            <a:ext cx="1622520" cy="777960"/>
            <a:chOff x="101160" y="1413000"/>
            <a:chExt cx="1622520" cy="777960"/>
          </a:xfrm>
        </p:grpSpPr>
        <p:sp>
          <p:nvSpPr>
            <p:cNvPr id="272" name="TextBox 7"/>
            <p:cNvSpPr/>
            <p:nvPr/>
          </p:nvSpPr>
          <p:spPr>
            <a:xfrm>
              <a:off x="101160" y="1413000"/>
              <a:ext cx="16225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TextBox 8"/>
            <p:cNvSpPr/>
            <p:nvPr/>
          </p:nvSpPr>
          <p:spPr>
            <a:xfrm>
              <a:off x="101160" y="1674360"/>
              <a:ext cx="16225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Application>LibreOffice/7.6.4.1$Linux_X86_64 LibreOffice_project/60$Build-1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2024-02-29T17:52:47Z</dcterms:modified>
  <cp:revision>344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