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1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tif" ContentType="image/tiff"/>
  <Override PartName="/ppt/media/image2.tif" ContentType="image/tiff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move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notes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9214865-96FE-4E28-9A5F-E5F87E37A0B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BA7338-C5C1-4318-A803-4DE136ED948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79E28B-ED7B-4C1D-A2FC-2721BB40B02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582C4C1-9304-487F-8DB1-6CA34C1A4FD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EA503C-AD49-419D-B563-4D7E181C7BC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4A8B6D-B95C-410E-BFF3-EBEBA43C4F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740611-C4FF-4739-A895-0AABCE2183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225103-C784-419E-96DC-07C15F7D674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CFFD13-B777-4776-9550-4CC6F2DCCE2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2D946C-BEE1-4DED-BB50-CCF8373391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52FECD-8777-482A-84F3-FF34E85A61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75EA4B-DD62-40CE-ACF9-7E77681E6E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32476D-C86C-413D-9CF9-2C36325F0A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073223-E361-4641-8AAE-03DC86099D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F69484-1C81-4BEA-A348-38601189A9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E17DFE-4636-4DF3-84C9-450106A2C0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D4D5B9-E769-4A0B-9373-A7963F52D4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90400" cy="692640"/>
            <a:chOff x="6199200" y="6162840"/>
            <a:chExt cx="5990400" cy="69264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3960" cy="692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9520" cy="609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238C96-1A44-46E3-AE2B-7B674389ED6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19"/>
          <p:cNvCxnSpPr/>
          <p:nvPr/>
        </p:nvCxnSpPr>
        <p:spPr>
          <a:xfrm flipH="1">
            <a:off x="0" y="307332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53" name="Straight Arrow Connector 20"/>
          <p:cNvCxnSpPr/>
          <p:nvPr/>
        </p:nvCxnSpPr>
        <p:spPr>
          <a:xfrm>
            <a:off x="0" y="248940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54" name="Straight Arrow Connector 21"/>
          <p:cNvCxnSpPr/>
          <p:nvPr/>
        </p:nvCxnSpPr>
        <p:spPr>
          <a:xfrm>
            <a:off x="0" y="278136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55" name="Straight Arrow Connector 22"/>
          <p:cNvCxnSpPr/>
          <p:nvPr/>
        </p:nvCxnSpPr>
        <p:spPr>
          <a:xfrm flipH="1">
            <a:off x="0" y="365760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56" name="Diamond 23"/>
          <p:cNvSpPr/>
          <p:nvPr/>
        </p:nvSpPr>
        <p:spPr>
          <a:xfrm>
            <a:off x="128520" y="613404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Oval 24"/>
          <p:cNvSpPr/>
          <p:nvPr/>
        </p:nvSpPr>
        <p:spPr>
          <a:xfrm>
            <a:off x="302760" y="5454000"/>
            <a:ext cx="12207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26"/>
          <p:cNvSpPr/>
          <p:nvPr/>
        </p:nvSpPr>
        <p:spPr>
          <a:xfrm>
            <a:off x="101160" y="33624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27"/>
          <p:cNvSpPr/>
          <p:nvPr/>
        </p:nvSpPr>
        <p:spPr>
          <a:xfrm>
            <a:off x="101160" y="597600"/>
            <a:ext cx="16239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9"/>
          <p:cNvSpPr/>
          <p:nvPr/>
        </p:nvSpPr>
        <p:spPr>
          <a:xfrm>
            <a:off x="101160" y="33624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0"/>
          <p:cNvSpPr/>
          <p:nvPr/>
        </p:nvSpPr>
        <p:spPr>
          <a:xfrm>
            <a:off x="101160" y="597600"/>
            <a:ext cx="16239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1"/>
          <p:cNvSpPr/>
          <p:nvPr/>
        </p:nvSpPr>
        <p:spPr>
          <a:xfrm>
            <a:off x="2541600" y="2286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12"/>
          <p:cNvSpPr/>
          <p:nvPr/>
        </p:nvSpPr>
        <p:spPr>
          <a:xfrm>
            <a:off x="2541600" y="489960"/>
            <a:ext cx="162396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13"/>
          <p:cNvSpPr/>
          <p:nvPr/>
        </p:nvSpPr>
        <p:spPr>
          <a:xfrm>
            <a:off x="6656400" y="2286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16"/>
          <p:cNvSpPr/>
          <p:nvPr/>
        </p:nvSpPr>
        <p:spPr>
          <a:xfrm>
            <a:off x="6656400" y="489960"/>
            <a:ext cx="16239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17"/>
          <p:cNvSpPr/>
          <p:nvPr/>
        </p:nvSpPr>
        <p:spPr>
          <a:xfrm>
            <a:off x="6656400" y="2286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8"/>
          <p:cNvSpPr/>
          <p:nvPr/>
        </p:nvSpPr>
        <p:spPr>
          <a:xfrm>
            <a:off x="6656400" y="489960"/>
            <a:ext cx="162396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Diamond 28"/>
          <p:cNvSpPr/>
          <p:nvPr/>
        </p:nvSpPr>
        <p:spPr>
          <a:xfrm>
            <a:off x="128520" y="4629600"/>
            <a:ext cx="1569240" cy="5299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9" name="Straight Arrow Connector 29"/>
          <p:cNvCxnSpPr/>
          <p:nvPr/>
        </p:nvCxnSpPr>
        <p:spPr>
          <a:xfrm>
            <a:off x="0" y="336564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70" name="Isosceles Triangle 30"/>
          <p:cNvSpPr/>
          <p:nvPr/>
        </p:nvSpPr>
        <p:spPr>
          <a:xfrm>
            <a:off x="673200" y="394992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" name="Group 13"/>
          <p:cNvGrpSpPr/>
          <p:nvPr/>
        </p:nvGrpSpPr>
        <p:grpSpPr>
          <a:xfrm>
            <a:off x="101160" y="1413000"/>
            <a:ext cx="1623960" cy="777960"/>
            <a:chOff x="101160" y="1413000"/>
            <a:chExt cx="1623960" cy="777960"/>
          </a:xfrm>
        </p:grpSpPr>
        <p:sp>
          <p:nvSpPr>
            <p:cNvPr id="72" name="TextBox 14"/>
            <p:cNvSpPr/>
            <p:nvPr/>
          </p:nvSpPr>
          <p:spPr>
            <a:xfrm>
              <a:off x="101160" y="1413000"/>
              <a:ext cx="16239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TextBox 15"/>
            <p:cNvSpPr/>
            <p:nvPr/>
          </p:nvSpPr>
          <p:spPr>
            <a:xfrm>
              <a:off x="101160" y="1674360"/>
              <a:ext cx="16239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" name="Diamond 5"/>
          <p:cNvSpPr/>
          <p:nvPr/>
        </p:nvSpPr>
        <p:spPr>
          <a:xfrm>
            <a:off x="4426920" y="91440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Straight Arrow Connector 11"/>
          <p:cNvCxnSpPr>
            <a:stCxn id="67" idx="1"/>
            <a:endCxn id="74" idx="3"/>
          </p:cNvCxnSpPr>
          <p:nvPr/>
        </p:nvCxnSpPr>
        <p:spPr>
          <a:xfrm flipH="1">
            <a:off x="5996160" y="855000"/>
            <a:ext cx="660600" cy="252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76" name="Diamond 6"/>
          <p:cNvSpPr/>
          <p:nvPr/>
        </p:nvSpPr>
        <p:spPr>
          <a:xfrm>
            <a:off x="6255720" y="1828800"/>
            <a:ext cx="17978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7" name="Straight Arrow Connector 13"/>
          <p:cNvCxnSpPr>
            <a:stCxn id="76" idx="0"/>
            <a:endCxn id="67" idx="2"/>
          </p:cNvCxnSpPr>
          <p:nvPr/>
        </p:nvCxnSpPr>
        <p:spPr>
          <a:xfrm flipV="1">
            <a:off x="715464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78" name="Straight Arrow Connector 14"/>
          <p:cNvCxnSpPr>
            <a:stCxn id="79" idx="0"/>
            <a:endCxn id="76" idx="2"/>
          </p:cNvCxnSpPr>
          <p:nvPr/>
        </p:nvCxnSpPr>
        <p:spPr>
          <a:xfrm flipH="1" flipV="1">
            <a:off x="7154640" y="2214000"/>
            <a:ext cx="453960" cy="529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80" name="Diamond 7"/>
          <p:cNvSpPr/>
          <p:nvPr/>
        </p:nvSpPr>
        <p:spPr>
          <a:xfrm>
            <a:off x="128520" y="613440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Group 8"/>
          <p:cNvGrpSpPr/>
          <p:nvPr/>
        </p:nvGrpSpPr>
        <p:grpSpPr>
          <a:xfrm>
            <a:off x="6681960" y="2743200"/>
            <a:ext cx="1852560" cy="1216440"/>
            <a:chOff x="6681960" y="2743200"/>
            <a:chExt cx="1852560" cy="1216440"/>
          </a:xfrm>
        </p:grpSpPr>
        <p:sp>
          <p:nvSpPr>
            <p:cNvPr id="82" name="TextBox 33"/>
            <p:cNvSpPr/>
            <p:nvPr/>
          </p:nvSpPr>
          <p:spPr>
            <a:xfrm>
              <a:off x="6681960" y="2743200"/>
              <a:ext cx="18525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TextBox 34"/>
            <p:cNvSpPr/>
            <p:nvPr/>
          </p:nvSpPr>
          <p:spPr>
            <a:xfrm>
              <a:off x="6681960" y="3016080"/>
              <a:ext cx="185256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4" name="Isosceles Triangle 3"/>
          <p:cNvSpPr/>
          <p:nvPr/>
        </p:nvSpPr>
        <p:spPr>
          <a:xfrm>
            <a:off x="9173520" y="350100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25"/>
          <p:cNvSpPr/>
          <p:nvPr/>
        </p:nvSpPr>
        <p:spPr>
          <a:xfrm>
            <a:off x="10568160" y="27432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28"/>
          <p:cNvSpPr/>
          <p:nvPr/>
        </p:nvSpPr>
        <p:spPr>
          <a:xfrm>
            <a:off x="10568160" y="3048480"/>
            <a:ext cx="162396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7" name="Straight Arrow Connector 15"/>
          <p:cNvCxnSpPr>
            <a:stCxn id="84" idx="5"/>
            <a:endCxn id="86" idx="1"/>
          </p:cNvCxnSpPr>
          <p:nvPr/>
        </p:nvCxnSpPr>
        <p:spPr>
          <a:xfrm>
            <a:off x="9533880" y="3693600"/>
            <a:ext cx="1034640" cy="40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88" name="Straight Arrow Connector 16"/>
          <p:cNvCxnSpPr>
            <a:stCxn id="84" idx="1"/>
            <a:endCxn id="81" idx="3"/>
          </p:cNvCxnSpPr>
          <p:nvPr/>
        </p:nvCxnSpPr>
        <p:spPr>
          <a:xfrm flipH="1" flipV="1">
            <a:off x="8534520" y="3351240"/>
            <a:ext cx="759240" cy="342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89" name="TextBox 35"/>
          <p:cNvSpPr/>
          <p:nvPr/>
        </p:nvSpPr>
        <p:spPr>
          <a:xfrm>
            <a:off x="2086200" y="333684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36"/>
          <p:cNvSpPr/>
          <p:nvPr/>
        </p:nvSpPr>
        <p:spPr>
          <a:xfrm>
            <a:off x="2086200" y="3598200"/>
            <a:ext cx="16239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37"/>
          <p:cNvSpPr/>
          <p:nvPr/>
        </p:nvSpPr>
        <p:spPr>
          <a:xfrm>
            <a:off x="2086200" y="333684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Box 38"/>
          <p:cNvSpPr/>
          <p:nvPr/>
        </p:nvSpPr>
        <p:spPr>
          <a:xfrm>
            <a:off x="2086200" y="3598200"/>
            <a:ext cx="16239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Diamond 8"/>
          <p:cNvSpPr/>
          <p:nvPr/>
        </p:nvSpPr>
        <p:spPr>
          <a:xfrm>
            <a:off x="1883160" y="2514600"/>
            <a:ext cx="182700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Oval 3"/>
          <p:cNvSpPr/>
          <p:nvPr/>
        </p:nvSpPr>
        <p:spPr>
          <a:xfrm>
            <a:off x="3481560" y="2899800"/>
            <a:ext cx="159840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5" name="Straight Arrow Connector 36"/>
          <p:cNvCxnSpPr>
            <a:stCxn id="93" idx="3"/>
            <a:endCxn id="94" idx="0"/>
          </p:cNvCxnSpPr>
          <p:nvPr/>
        </p:nvCxnSpPr>
        <p:spPr>
          <a:xfrm>
            <a:off x="3710160" y="2707200"/>
            <a:ext cx="570960" cy="192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6" name="Straight Arrow Connector 37"/>
          <p:cNvCxnSpPr>
            <a:stCxn id="91" idx="-1"/>
            <a:endCxn id="93" idx="2"/>
          </p:cNvCxnSpPr>
          <p:nvPr/>
        </p:nvCxnSpPr>
        <p:spPr>
          <a:xfrm flipH="1" flipV="1">
            <a:off x="2796840" y="2899800"/>
            <a:ext cx="101520" cy="437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7" name="Straight Arrow Connector 38"/>
          <p:cNvCxnSpPr>
            <a:stCxn id="93" idx="0"/>
            <a:endCxn id="63" idx="2"/>
          </p:cNvCxnSpPr>
          <p:nvPr/>
        </p:nvCxnSpPr>
        <p:spPr>
          <a:xfrm flipV="1">
            <a:off x="2796840" y="1860480"/>
            <a:ext cx="556920" cy="654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98" name="TextBox 43"/>
          <p:cNvSpPr/>
          <p:nvPr/>
        </p:nvSpPr>
        <p:spPr>
          <a:xfrm>
            <a:off x="10543680" y="4572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44"/>
          <p:cNvSpPr/>
          <p:nvPr/>
        </p:nvSpPr>
        <p:spPr>
          <a:xfrm>
            <a:off x="10543680" y="718560"/>
            <a:ext cx="16239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45"/>
          <p:cNvSpPr/>
          <p:nvPr/>
        </p:nvSpPr>
        <p:spPr>
          <a:xfrm>
            <a:off x="10543680" y="4572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46"/>
          <p:cNvSpPr/>
          <p:nvPr/>
        </p:nvSpPr>
        <p:spPr>
          <a:xfrm>
            <a:off x="10543680" y="718560"/>
            <a:ext cx="162396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Diamond 20"/>
          <p:cNvSpPr/>
          <p:nvPr/>
        </p:nvSpPr>
        <p:spPr>
          <a:xfrm>
            <a:off x="8282160" y="1443600"/>
            <a:ext cx="205596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3" name="Straight Arrow Connector 35"/>
          <p:cNvCxnSpPr>
            <a:stCxn id="102" idx="2"/>
            <a:endCxn id="86" idx="1"/>
          </p:cNvCxnSpPr>
          <p:nvPr/>
        </p:nvCxnSpPr>
        <p:spPr>
          <a:xfrm>
            <a:off x="9310320" y="1828800"/>
            <a:ext cx="1258200" cy="1905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4" name="Straight Arrow Connector 43"/>
          <p:cNvCxnSpPr>
            <a:stCxn id="101" idx="1"/>
            <a:endCxn id="102" idx="3"/>
          </p:cNvCxnSpPr>
          <p:nvPr/>
        </p:nvCxnSpPr>
        <p:spPr>
          <a:xfrm flipH="1">
            <a:off x="10338120" y="1510560"/>
            <a:ext cx="205920" cy="126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5" name="Straight Arrow Connector 49"/>
          <p:cNvCxnSpPr>
            <a:stCxn id="102" idx="0"/>
            <a:endCxn id="67" idx="2"/>
          </p:cNvCxnSpPr>
          <p:nvPr/>
        </p:nvCxnSpPr>
        <p:spPr>
          <a:xfrm flipH="1" flipV="1">
            <a:off x="7468200" y="1220040"/>
            <a:ext cx="1842480" cy="223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06" name="TextBox 74"/>
          <p:cNvSpPr/>
          <p:nvPr/>
        </p:nvSpPr>
        <p:spPr>
          <a:xfrm>
            <a:off x="5412240" y="50292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Diamond 22"/>
          <p:cNvSpPr/>
          <p:nvPr/>
        </p:nvSpPr>
        <p:spPr>
          <a:xfrm>
            <a:off x="3710160" y="4343400"/>
            <a:ext cx="182736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Straight Arrow Connector 59"/>
          <p:cNvCxnSpPr>
            <a:stCxn id="92" idx="2"/>
            <a:endCxn id="107" idx="1"/>
          </p:cNvCxnSpPr>
          <p:nvPr/>
        </p:nvCxnSpPr>
        <p:spPr>
          <a:xfrm>
            <a:off x="2898000" y="4114800"/>
            <a:ext cx="812520" cy="421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09" name="Straight Arrow Connector 60"/>
          <p:cNvCxnSpPr>
            <a:stCxn id="107" idx="2"/>
            <a:endCxn id="106" idx="1"/>
          </p:cNvCxnSpPr>
          <p:nvPr/>
        </p:nvCxnSpPr>
        <p:spPr>
          <a:xfrm>
            <a:off x="4623840" y="4728600"/>
            <a:ext cx="788760" cy="452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10" name="Straight Arrow Connector 61"/>
          <p:cNvCxnSpPr>
            <a:stCxn id="111" idx="0"/>
            <a:endCxn id="63" idx="2"/>
          </p:cNvCxnSpPr>
          <p:nvPr/>
        </p:nvCxnSpPr>
        <p:spPr>
          <a:xfrm flipH="1" flipV="1">
            <a:off x="3353400" y="1860480"/>
            <a:ext cx="2187000" cy="1340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1" name="Diamond 24"/>
          <p:cNvSpPr/>
          <p:nvPr/>
        </p:nvSpPr>
        <p:spPr>
          <a:xfrm>
            <a:off x="4626720" y="3200400"/>
            <a:ext cx="1826640" cy="684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2" name="Straight Arrow Connector 62"/>
          <p:cNvCxnSpPr>
            <a:stCxn id="106" idx="0"/>
            <a:endCxn id="111" idx="2"/>
          </p:cNvCxnSpPr>
          <p:nvPr/>
        </p:nvCxnSpPr>
        <p:spPr>
          <a:xfrm flipH="1" flipV="1">
            <a:off x="5540040" y="3884760"/>
            <a:ext cx="684360" cy="1144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3" name="Isosceles Triangle 4"/>
          <p:cNvSpPr/>
          <p:nvPr/>
        </p:nvSpPr>
        <p:spPr>
          <a:xfrm>
            <a:off x="2693880" y="441540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4" name="Straight Arrow Connector 74"/>
          <p:cNvCxnSpPr>
            <a:stCxn id="113" idx="0"/>
            <a:endCxn id="92" idx="2"/>
          </p:cNvCxnSpPr>
          <p:nvPr/>
        </p:nvCxnSpPr>
        <p:spPr>
          <a:xfrm flipH="1" flipV="1">
            <a:off x="289800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5" name="TextBox 39"/>
          <p:cNvSpPr/>
          <p:nvPr/>
        </p:nvSpPr>
        <p:spPr>
          <a:xfrm>
            <a:off x="2109960" y="516348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Box 41"/>
          <p:cNvSpPr/>
          <p:nvPr/>
        </p:nvSpPr>
        <p:spPr>
          <a:xfrm>
            <a:off x="2109960" y="516348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Box 42"/>
          <p:cNvSpPr/>
          <p:nvPr/>
        </p:nvSpPr>
        <p:spPr>
          <a:xfrm>
            <a:off x="2109960" y="5424840"/>
            <a:ext cx="1623960" cy="3646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8" name="Straight Arrow Connector 75"/>
          <p:cNvCxnSpPr>
            <a:stCxn id="113" idx="3"/>
            <a:endCxn id="116" idx="0"/>
          </p:cNvCxnSpPr>
          <p:nvPr/>
        </p:nvCxnSpPr>
        <p:spPr>
          <a:xfrm flipH="1">
            <a:off x="2921760" y="4800600"/>
            <a:ext cx="12600" cy="363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9" name="Diamond 30"/>
          <p:cNvSpPr/>
          <p:nvPr/>
        </p:nvSpPr>
        <p:spPr>
          <a:xfrm>
            <a:off x="7627320" y="480060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Diamond 31"/>
          <p:cNvSpPr/>
          <p:nvPr/>
        </p:nvSpPr>
        <p:spPr>
          <a:xfrm>
            <a:off x="7627320" y="5329800"/>
            <a:ext cx="17978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Drawback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1" name="Straight Arrow Connector 76"/>
          <p:cNvCxnSpPr>
            <a:stCxn id="86" idx="1"/>
            <a:endCxn id="119" idx="3"/>
          </p:cNvCxnSpPr>
          <p:nvPr/>
        </p:nvCxnSpPr>
        <p:spPr>
          <a:xfrm flipH="1">
            <a:off x="9196560" y="3733560"/>
            <a:ext cx="1371960" cy="1260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2" name="Straight Arrow Connector 77"/>
          <p:cNvCxnSpPr>
            <a:stCxn id="119" idx="1"/>
            <a:endCxn id="106" idx="3"/>
          </p:cNvCxnSpPr>
          <p:nvPr/>
        </p:nvCxnSpPr>
        <p:spPr>
          <a:xfrm flipH="1">
            <a:off x="7036200" y="4993200"/>
            <a:ext cx="591480" cy="187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23" name="Straight Arrow Connector 78"/>
          <p:cNvCxnSpPr>
            <a:stCxn id="120" idx="1"/>
            <a:endCxn id="106" idx="3"/>
          </p:cNvCxnSpPr>
          <p:nvPr/>
        </p:nvCxnSpPr>
        <p:spPr>
          <a:xfrm flipH="1" flipV="1">
            <a:off x="7036200" y="5180760"/>
            <a:ext cx="591480" cy="342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24" name="Straight Arrow Connector 79"/>
          <p:cNvCxnSpPr>
            <a:stCxn id="86" idx="1"/>
            <a:endCxn id="120" idx="3"/>
          </p:cNvCxnSpPr>
          <p:nvPr/>
        </p:nvCxnSpPr>
        <p:spPr>
          <a:xfrm flipH="1">
            <a:off x="9425160" y="3733560"/>
            <a:ext cx="1143360" cy="1789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5" name="Straight Arrow Connector 12"/>
          <p:cNvCxnSpPr>
            <a:stCxn id="74" idx="1"/>
            <a:endCxn id="63" idx="3"/>
          </p:cNvCxnSpPr>
          <p:nvPr/>
        </p:nvCxnSpPr>
        <p:spPr>
          <a:xfrm flipH="1">
            <a:off x="4165560" y="1107000"/>
            <a:ext cx="261720" cy="68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26" name="Oval 6"/>
          <p:cNvSpPr/>
          <p:nvPr/>
        </p:nvSpPr>
        <p:spPr>
          <a:xfrm>
            <a:off x="8053560" y="2057400"/>
            <a:ext cx="12207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7" name="Straight Arrow Connector 50"/>
          <p:cNvCxnSpPr>
            <a:stCxn id="126" idx="0"/>
            <a:endCxn id="102" idx="2"/>
          </p:cNvCxnSpPr>
          <p:nvPr/>
        </p:nvCxnSpPr>
        <p:spPr>
          <a:xfrm flipV="1">
            <a:off x="8664120" y="1828800"/>
            <a:ext cx="64656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Straight Arrow Connector 1"/>
          <p:cNvCxnSpPr/>
          <p:nvPr/>
        </p:nvCxnSpPr>
        <p:spPr>
          <a:xfrm flipH="1">
            <a:off x="0" y="307332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29" name="Straight Arrow Connector 2"/>
          <p:cNvCxnSpPr/>
          <p:nvPr/>
        </p:nvCxnSpPr>
        <p:spPr>
          <a:xfrm>
            <a:off x="0" y="248940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0" name="Straight Arrow Connector 3"/>
          <p:cNvCxnSpPr/>
          <p:nvPr/>
        </p:nvCxnSpPr>
        <p:spPr>
          <a:xfrm>
            <a:off x="0" y="278136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1" name="Straight Arrow Connector 4"/>
          <p:cNvCxnSpPr/>
          <p:nvPr/>
        </p:nvCxnSpPr>
        <p:spPr>
          <a:xfrm flipH="1">
            <a:off x="0" y="365760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32" name="Diamond 1"/>
          <p:cNvSpPr/>
          <p:nvPr/>
        </p:nvSpPr>
        <p:spPr>
          <a:xfrm>
            <a:off x="128520" y="613404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Oval 1"/>
          <p:cNvSpPr/>
          <p:nvPr/>
        </p:nvSpPr>
        <p:spPr>
          <a:xfrm>
            <a:off x="302760" y="5454000"/>
            <a:ext cx="12207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4" name="Group 1"/>
          <p:cNvGrpSpPr/>
          <p:nvPr/>
        </p:nvGrpSpPr>
        <p:grpSpPr>
          <a:xfrm>
            <a:off x="101160" y="336240"/>
            <a:ext cx="1623960" cy="777960"/>
            <a:chOff x="101160" y="336240"/>
            <a:chExt cx="1623960" cy="777960"/>
          </a:xfrm>
        </p:grpSpPr>
        <p:sp>
          <p:nvSpPr>
            <p:cNvPr id="135" name="TextBox 1"/>
            <p:cNvSpPr/>
            <p:nvPr/>
          </p:nvSpPr>
          <p:spPr>
            <a:xfrm>
              <a:off x="101160" y="33624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TextBox 2"/>
            <p:cNvSpPr/>
            <p:nvPr/>
          </p:nvSpPr>
          <p:spPr>
            <a:xfrm>
              <a:off x="101160" y="597600"/>
              <a:ext cx="16239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7" name="Diamond 2"/>
          <p:cNvSpPr/>
          <p:nvPr/>
        </p:nvSpPr>
        <p:spPr>
          <a:xfrm>
            <a:off x="128520" y="4629600"/>
            <a:ext cx="1569240" cy="5299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8" name="Straight Arrow Connector 5"/>
          <p:cNvCxnSpPr/>
          <p:nvPr/>
        </p:nvCxnSpPr>
        <p:spPr>
          <a:xfrm>
            <a:off x="0" y="336564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39" name="Isosceles Triangle 1"/>
          <p:cNvSpPr/>
          <p:nvPr/>
        </p:nvSpPr>
        <p:spPr>
          <a:xfrm>
            <a:off x="673200" y="394992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0" name="Group 2"/>
          <p:cNvGrpSpPr/>
          <p:nvPr/>
        </p:nvGrpSpPr>
        <p:grpSpPr>
          <a:xfrm>
            <a:off x="101160" y="1413000"/>
            <a:ext cx="1623960" cy="777960"/>
            <a:chOff x="101160" y="1413000"/>
            <a:chExt cx="1623960" cy="777960"/>
          </a:xfrm>
        </p:grpSpPr>
        <p:sp>
          <p:nvSpPr>
            <p:cNvPr id="141" name="TextBox 3"/>
            <p:cNvSpPr/>
            <p:nvPr/>
          </p:nvSpPr>
          <p:spPr>
            <a:xfrm>
              <a:off x="101160" y="1413000"/>
              <a:ext cx="16239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TextBox 4"/>
            <p:cNvSpPr/>
            <p:nvPr/>
          </p:nvSpPr>
          <p:spPr>
            <a:xfrm>
              <a:off x="101160" y="1674360"/>
              <a:ext cx="16239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3" name="TextBox 19"/>
          <p:cNvSpPr/>
          <p:nvPr/>
        </p:nvSpPr>
        <p:spPr>
          <a:xfrm>
            <a:off x="4775040" y="4572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20"/>
          <p:cNvSpPr/>
          <p:nvPr/>
        </p:nvSpPr>
        <p:spPr>
          <a:xfrm>
            <a:off x="4775040" y="718560"/>
            <a:ext cx="162396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5" name="Group 6"/>
          <p:cNvGrpSpPr/>
          <p:nvPr/>
        </p:nvGrpSpPr>
        <p:grpSpPr>
          <a:xfrm>
            <a:off x="4572000" y="4274280"/>
            <a:ext cx="1623960" cy="991440"/>
            <a:chOff x="4572000" y="4274280"/>
            <a:chExt cx="1623960" cy="991440"/>
          </a:xfrm>
        </p:grpSpPr>
        <p:sp>
          <p:nvSpPr>
            <p:cNvPr id="146" name="TextBox 21"/>
            <p:cNvSpPr/>
            <p:nvPr/>
          </p:nvSpPr>
          <p:spPr>
            <a:xfrm>
              <a:off x="4572000" y="427428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Guild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7" name="TextBox 30"/>
            <p:cNvSpPr/>
            <p:nvPr/>
          </p:nvSpPr>
          <p:spPr>
            <a:xfrm>
              <a:off x="4572000" y="4535640"/>
              <a:ext cx="162396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8" name="Diamond 9"/>
          <p:cNvSpPr/>
          <p:nvPr/>
        </p:nvSpPr>
        <p:spPr>
          <a:xfrm>
            <a:off x="3231360" y="289980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Diamond 10"/>
          <p:cNvSpPr/>
          <p:nvPr/>
        </p:nvSpPr>
        <p:spPr>
          <a:xfrm>
            <a:off x="4602960" y="2585160"/>
            <a:ext cx="1797840" cy="386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0" name="Straight Arrow Connector 24"/>
          <p:cNvCxnSpPr>
            <a:stCxn id="145" idx="0"/>
            <a:endCxn id="148" idx="2"/>
          </p:cNvCxnSpPr>
          <p:nvPr/>
        </p:nvCxnSpPr>
        <p:spPr>
          <a:xfrm flipH="1" flipV="1">
            <a:off x="4016160" y="3285000"/>
            <a:ext cx="1368000" cy="989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51" name="Straight Arrow Connector 18"/>
          <p:cNvCxnSpPr>
            <a:stCxn id="149" idx="0"/>
            <a:endCxn id="144" idx="2"/>
          </p:cNvCxnSpPr>
          <p:nvPr/>
        </p:nvCxnSpPr>
        <p:spPr>
          <a:xfrm flipV="1">
            <a:off x="550188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52" name="Straight Arrow Connector 17"/>
          <p:cNvCxnSpPr>
            <a:stCxn id="145" idx="0"/>
            <a:endCxn id="149" idx="2"/>
          </p:cNvCxnSpPr>
          <p:nvPr/>
        </p:nvCxnSpPr>
        <p:spPr>
          <a:xfrm flipV="1">
            <a:off x="5383800" y="2971800"/>
            <a:ext cx="118440" cy="1302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3" name="Straight Arrow Connector 23"/>
          <p:cNvCxnSpPr>
            <a:stCxn id="144" idx="2"/>
            <a:endCxn id="148" idx="0"/>
          </p:cNvCxnSpPr>
          <p:nvPr/>
        </p:nvCxnSpPr>
        <p:spPr>
          <a:xfrm flipH="1">
            <a:off x="401616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54" name="Diamond 11"/>
          <p:cNvSpPr/>
          <p:nvPr/>
        </p:nvSpPr>
        <p:spPr>
          <a:xfrm>
            <a:off x="2743200" y="45720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5" name="Straight Arrow Connector 25"/>
          <p:cNvCxnSpPr>
            <a:stCxn id="144" idx="1"/>
            <a:endCxn id="154" idx="3"/>
          </p:cNvCxnSpPr>
          <p:nvPr/>
        </p:nvCxnSpPr>
        <p:spPr>
          <a:xfrm flipH="1" flipV="1">
            <a:off x="4312440" y="649800"/>
            <a:ext cx="462960" cy="434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6" name="Straight Arrow Connector 26"/>
          <p:cNvCxnSpPr>
            <a:stCxn id="144" idx="1"/>
            <a:endCxn id="154" idx="2"/>
          </p:cNvCxnSpPr>
          <p:nvPr/>
        </p:nvCxnSpPr>
        <p:spPr>
          <a:xfrm flipH="1" flipV="1">
            <a:off x="3528000" y="842400"/>
            <a:ext cx="1247400" cy="241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157" name="Group 7"/>
          <p:cNvGrpSpPr/>
          <p:nvPr/>
        </p:nvGrpSpPr>
        <p:grpSpPr>
          <a:xfrm>
            <a:off x="8686800" y="837360"/>
            <a:ext cx="1623960" cy="991440"/>
            <a:chOff x="8686800" y="837360"/>
            <a:chExt cx="1623960" cy="991440"/>
          </a:xfrm>
        </p:grpSpPr>
        <p:sp>
          <p:nvSpPr>
            <p:cNvPr id="158" name="TextBox 31"/>
            <p:cNvSpPr/>
            <p:nvPr/>
          </p:nvSpPr>
          <p:spPr>
            <a:xfrm>
              <a:off x="8686800" y="83736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9" name="TextBox 32"/>
            <p:cNvSpPr/>
            <p:nvPr/>
          </p:nvSpPr>
          <p:spPr>
            <a:xfrm>
              <a:off x="8686800" y="1098720"/>
              <a:ext cx="162396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DateTime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0" name="Diamond 12"/>
          <p:cNvSpPr/>
          <p:nvPr/>
        </p:nvSpPr>
        <p:spPr>
          <a:xfrm>
            <a:off x="128880" y="613404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Diamond 13"/>
          <p:cNvSpPr/>
          <p:nvPr/>
        </p:nvSpPr>
        <p:spPr>
          <a:xfrm>
            <a:off x="7315200" y="22860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2" name="Straight Arrow Connector 27"/>
          <p:cNvCxnSpPr/>
          <p:nvPr/>
        </p:nvCxnSpPr>
        <p:spPr>
          <a:xfrm>
            <a:off x="360" y="336600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63" name="Straight Arrow Connector 28"/>
          <p:cNvCxnSpPr>
            <a:stCxn id="161" idx="1"/>
            <a:endCxn id="144" idx="3"/>
          </p:cNvCxnSpPr>
          <p:nvPr/>
        </p:nvCxnSpPr>
        <p:spPr>
          <a:xfrm flipH="1">
            <a:off x="6399000" y="421200"/>
            <a:ext cx="916560" cy="662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64" name="Diamond 14"/>
          <p:cNvSpPr/>
          <p:nvPr/>
        </p:nvSpPr>
        <p:spPr>
          <a:xfrm>
            <a:off x="6629400" y="1442160"/>
            <a:ext cx="1828440" cy="6148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5" name="Straight Arrow Connector 30"/>
          <p:cNvCxnSpPr>
            <a:stCxn id="157" idx="0"/>
            <a:endCxn id="161" idx="3"/>
          </p:cNvCxnSpPr>
          <p:nvPr/>
        </p:nvCxnSpPr>
        <p:spPr>
          <a:xfrm flipH="1" flipV="1">
            <a:off x="8884440" y="421200"/>
            <a:ext cx="614520" cy="416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6" name="Diamond 15"/>
          <p:cNvSpPr/>
          <p:nvPr/>
        </p:nvSpPr>
        <p:spPr>
          <a:xfrm>
            <a:off x="6629400" y="251460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7" name="Straight Arrow Connector 32"/>
          <p:cNvCxnSpPr>
            <a:stCxn id="157" idx="2"/>
            <a:endCxn id="166" idx="3"/>
          </p:cNvCxnSpPr>
          <p:nvPr/>
        </p:nvCxnSpPr>
        <p:spPr>
          <a:xfrm flipH="1">
            <a:off x="8198640" y="1828800"/>
            <a:ext cx="1300320" cy="878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8" name="Straight Arrow Connector 33"/>
          <p:cNvCxnSpPr>
            <a:stCxn id="166" idx="1"/>
            <a:endCxn id="145" idx="3"/>
          </p:cNvCxnSpPr>
          <p:nvPr/>
        </p:nvCxnSpPr>
        <p:spPr>
          <a:xfrm flipH="1">
            <a:off x="6195960" y="2707200"/>
            <a:ext cx="433800" cy="2063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9" name="Straight Arrow Connector 34"/>
          <p:cNvCxnSpPr>
            <a:stCxn id="157" idx="1"/>
            <a:endCxn id="164" idx="3"/>
          </p:cNvCxnSpPr>
          <p:nvPr/>
        </p:nvCxnSpPr>
        <p:spPr>
          <a:xfrm flipH="1">
            <a:off x="8457840" y="1333080"/>
            <a:ext cx="229320" cy="41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0" name="Straight Arrow Connector 31"/>
          <p:cNvCxnSpPr>
            <a:stCxn id="164" idx="1"/>
            <a:endCxn id="144" idx="2"/>
          </p:cNvCxnSpPr>
          <p:nvPr/>
        </p:nvCxnSpPr>
        <p:spPr>
          <a:xfrm flipH="1" flipV="1">
            <a:off x="5586840" y="1448640"/>
            <a:ext cx="1042920" cy="301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171" name="Group 9"/>
          <p:cNvGrpSpPr/>
          <p:nvPr/>
        </p:nvGrpSpPr>
        <p:grpSpPr>
          <a:xfrm>
            <a:off x="9576000" y="4343400"/>
            <a:ext cx="1623960" cy="564480"/>
            <a:chOff x="9576000" y="4343400"/>
            <a:chExt cx="1623960" cy="564480"/>
          </a:xfrm>
        </p:grpSpPr>
        <p:sp>
          <p:nvSpPr>
            <p:cNvPr id="172" name="TextBox 47"/>
            <p:cNvSpPr/>
            <p:nvPr/>
          </p:nvSpPr>
          <p:spPr>
            <a:xfrm>
              <a:off x="9576000" y="434340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TextBox 48"/>
            <p:cNvSpPr/>
            <p:nvPr/>
          </p:nvSpPr>
          <p:spPr>
            <a:xfrm>
              <a:off x="9576000" y="460476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4" name="Group 11"/>
          <p:cNvGrpSpPr/>
          <p:nvPr/>
        </p:nvGrpSpPr>
        <p:grpSpPr>
          <a:xfrm>
            <a:off x="101160" y="336240"/>
            <a:ext cx="1623960" cy="777960"/>
            <a:chOff x="101160" y="336240"/>
            <a:chExt cx="1623960" cy="777960"/>
          </a:xfrm>
        </p:grpSpPr>
        <p:sp>
          <p:nvSpPr>
            <p:cNvPr id="175" name="TextBox 51"/>
            <p:cNvSpPr/>
            <p:nvPr/>
          </p:nvSpPr>
          <p:spPr>
            <a:xfrm>
              <a:off x="101160" y="33624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TextBox 52"/>
            <p:cNvSpPr/>
            <p:nvPr/>
          </p:nvSpPr>
          <p:spPr>
            <a:xfrm>
              <a:off x="101160" y="597600"/>
              <a:ext cx="16239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7" name="Group 14"/>
          <p:cNvGrpSpPr/>
          <p:nvPr/>
        </p:nvGrpSpPr>
        <p:grpSpPr>
          <a:xfrm>
            <a:off x="7214400" y="4359960"/>
            <a:ext cx="1623960" cy="564120"/>
            <a:chOff x="7214400" y="4359960"/>
            <a:chExt cx="1623960" cy="564120"/>
          </a:xfrm>
        </p:grpSpPr>
        <p:sp>
          <p:nvSpPr>
            <p:cNvPr id="178" name="TextBox 55"/>
            <p:cNvSpPr/>
            <p:nvPr/>
          </p:nvSpPr>
          <p:spPr>
            <a:xfrm>
              <a:off x="7214400" y="435996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9" name="TextBox 56"/>
            <p:cNvSpPr/>
            <p:nvPr/>
          </p:nvSpPr>
          <p:spPr>
            <a:xfrm>
              <a:off x="7214400" y="4621320"/>
              <a:ext cx="1623960" cy="3027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0" name="Isosceles Triangle 6"/>
          <p:cNvSpPr/>
          <p:nvPr/>
        </p:nvSpPr>
        <p:spPr>
          <a:xfrm>
            <a:off x="9144000" y="205740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1" name="Straight Arrow Connector 51"/>
          <p:cNvCxnSpPr>
            <a:stCxn id="182" idx="3"/>
          </p:cNvCxnSpPr>
          <p:nvPr/>
        </p:nvCxnSpPr>
        <p:spPr>
          <a:xfrm flipH="1">
            <a:off x="8026200" y="4114440"/>
            <a:ext cx="1435680" cy="245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3" name="Straight Arrow Connector 53"/>
          <p:cNvCxnSpPr>
            <a:stCxn id="171" idx="0"/>
            <a:endCxn id="182" idx="3"/>
          </p:cNvCxnSpPr>
          <p:nvPr/>
        </p:nvCxnSpPr>
        <p:spPr>
          <a:xfrm flipH="1" flipV="1">
            <a:off x="9461520" y="4114440"/>
            <a:ext cx="926640" cy="229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4" name="Straight Arrow Connector 54"/>
          <p:cNvCxnSpPr>
            <a:stCxn id="180" idx="3"/>
            <a:endCxn id="185" idx="0"/>
          </p:cNvCxnSpPr>
          <p:nvPr/>
        </p:nvCxnSpPr>
        <p:spPr>
          <a:xfrm flipH="1">
            <a:off x="9346320" y="2442600"/>
            <a:ext cx="38160" cy="437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6" name="Straight Arrow Connector 55"/>
          <p:cNvCxnSpPr>
            <a:stCxn id="157" idx="2"/>
            <a:endCxn id="180" idx="0"/>
          </p:cNvCxnSpPr>
          <p:nvPr/>
        </p:nvCxnSpPr>
        <p:spPr>
          <a:xfrm flipH="1">
            <a:off x="938412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7" name="TextBox 73"/>
          <p:cNvSpPr/>
          <p:nvPr/>
        </p:nvSpPr>
        <p:spPr>
          <a:xfrm>
            <a:off x="7543800" y="57150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Diamond 21"/>
          <p:cNvSpPr/>
          <p:nvPr/>
        </p:nvSpPr>
        <p:spPr>
          <a:xfrm>
            <a:off x="7214400" y="5183280"/>
            <a:ext cx="182736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9" name="Straight Arrow Connector 56"/>
          <p:cNvCxnSpPr/>
          <p:nvPr/>
        </p:nvCxnSpPr>
        <p:spPr>
          <a:xfrm flipH="1">
            <a:off x="0" y="365760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190" name="Group 12"/>
          <p:cNvGrpSpPr/>
          <p:nvPr/>
        </p:nvGrpSpPr>
        <p:grpSpPr>
          <a:xfrm>
            <a:off x="8534520" y="2879640"/>
            <a:ext cx="1623960" cy="564840"/>
            <a:chOff x="8534520" y="2879640"/>
            <a:chExt cx="1623960" cy="564840"/>
          </a:xfrm>
        </p:grpSpPr>
        <p:sp>
          <p:nvSpPr>
            <p:cNvPr id="191" name="TextBox 23"/>
            <p:cNvSpPr/>
            <p:nvPr/>
          </p:nvSpPr>
          <p:spPr>
            <a:xfrm>
              <a:off x="8534520" y="287964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2" name="TextBox 24"/>
            <p:cNvSpPr/>
            <p:nvPr/>
          </p:nvSpPr>
          <p:spPr>
            <a:xfrm>
              <a:off x="8534520" y="3141000"/>
              <a:ext cx="1623960" cy="3034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3" name="Group 16"/>
          <p:cNvGrpSpPr/>
          <p:nvPr/>
        </p:nvGrpSpPr>
        <p:grpSpPr>
          <a:xfrm>
            <a:off x="8534520" y="2879640"/>
            <a:ext cx="1623960" cy="564480"/>
            <a:chOff x="8534520" y="2879640"/>
            <a:chExt cx="1623960" cy="564480"/>
          </a:xfrm>
        </p:grpSpPr>
        <p:sp>
          <p:nvSpPr>
            <p:cNvPr id="194" name="TextBox 40"/>
            <p:cNvSpPr/>
            <p:nvPr/>
          </p:nvSpPr>
          <p:spPr>
            <a:xfrm>
              <a:off x="8534520" y="287964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5" name="TextBox 59"/>
            <p:cNvSpPr/>
            <p:nvPr/>
          </p:nvSpPr>
          <p:spPr>
            <a:xfrm>
              <a:off x="8534520" y="314100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2" name="Isosceles Triangle 7"/>
          <p:cNvSpPr/>
          <p:nvPr/>
        </p:nvSpPr>
        <p:spPr>
          <a:xfrm>
            <a:off x="9221400" y="372924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6" name="Straight Arrow Connector 80"/>
          <p:cNvCxnSpPr>
            <a:stCxn id="193" idx="2"/>
            <a:endCxn id="182" idx="0"/>
          </p:cNvCxnSpPr>
          <p:nvPr/>
        </p:nvCxnSpPr>
        <p:spPr>
          <a:xfrm>
            <a:off x="934632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7" name="Straight Arrow Connector 52"/>
          <p:cNvCxnSpPr/>
          <p:nvPr/>
        </p:nvCxnSpPr>
        <p:spPr>
          <a:xfrm>
            <a:off x="8556840" y="365760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198" name=""/>
          <p:cNvSpPr/>
          <p:nvPr/>
        </p:nvSpPr>
        <p:spPr>
          <a:xfrm>
            <a:off x="9601200" y="338292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9"/>
          <p:cNvSpPr/>
          <p:nvPr/>
        </p:nvSpPr>
        <p:spPr>
          <a:xfrm>
            <a:off x="2057400" y="213228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50"/>
          <p:cNvSpPr/>
          <p:nvPr/>
        </p:nvSpPr>
        <p:spPr>
          <a:xfrm>
            <a:off x="2057400" y="2393640"/>
            <a:ext cx="1623960" cy="1954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Isosceles Triangle 8"/>
          <p:cNvSpPr/>
          <p:nvPr/>
        </p:nvSpPr>
        <p:spPr>
          <a:xfrm>
            <a:off x="2613960" y="121788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2" name="Straight Arrow Connector 81"/>
          <p:cNvCxnSpPr>
            <a:stCxn id="201" idx="3"/>
            <a:endCxn id="199" idx="0"/>
          </p:cNvCxnSpPr>
          <p:nvPr/>
        </p:nvCxnSpPr>
        <p:spPr>
          <a:xfrm>
            <a:off x="2854080" y="1603080"/>
            <a:ext cx="15480" cy="529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3" name="Straight Arrow Connector 82"/>
          <p:cNvCxnSpPr>
            <a:stCxn id="201" idx="0"/>
            <a:endCxn id="144" idx="1"/>
          </p:cNvCxnSpPr>
          <p:nvPr/>
        </p:nvCxnSpPr>
        <p:spPr>
          <a:xfrm flipV="1">
            <a:off x="2854080" y="1083600"/>
            <a:ext cx="192132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4" name="Straight Arrow Connector 83"/>
          <p:cNvCxnSpPr>
            <a:stCxn id="177" idx="2"/>
            <a:endCxn id="188" idx="0"/>
          </p:cNvCxnSpPr>
          <p:nvPr/>
        </p:nvCxnSpPr>
        <p:spPr>
          <a:xfrm>
            <a:off x="8026200" y="4924080"/>
            <a:ext cx="102240" cy="259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5" name="Straight Arrow Connector 57"/>
          <p:cNvCxnSpPr>
            <a:stCxn id="188" idx="2"/>
            <a:endCxn id="187" idx="0"/>
          </p:cNvCxnSpPr>
          <p:nvPr/>
        </p:nvCxnSpPr>
        <p:spPr>
          <a:xfrm>
            <a:off x="8128080" y="5568480"/>
            <a:ext cx="227880" cy="14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Arrow Connector 44"/>
          <p:cNvCxnSpPr/>
          <p:nvPr/>
        </p:nvCxnSpPr>
        <p:spPr>
          <a:xfrm flipH="1">
            <a:off x="0" y="307332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7" name="Straight Arrow Connector 45"/>
          <p:cNvCxnSpPr/>
          <p:nvPr/>
        </p:nvCxnSpPr>
        <p:spPr>
          <a:xfrm>
            <a:off x="0" y="248940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46"/>
          <p:cNvCxnSpPr/>
          <p:nvPr/>
        </p:nvCxnSpPr>
        <p:spPr>
          <a:xfrm>
            <a:off x="0" y="278136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9" name="Straight Arrow Connector 47"/>
          <p:cNvCxnSpPr/>
          <p:nvPr/>
        </p:nvCxnSpPr>
        <p:spPr>
          <a:xfrm flipH="1">
            <a:off x="0" y="365760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0" name="Diamond 17"/>
          <p:cNvSpPr/>
          <p:nvPr/>
        </p:nvSpPr>
        <p:spPr>
          <a:xfrm>
            <a:off x="128520" y="613404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val 4"/>
          <p:cNvSpPr/>
          <p:nvPr/>
        </p:nvSpPr>
        <p:spPr>
          <a:xfrm>
            <a:off x="302760" y="5454000"/>
            <a:ext cx="12207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Box 53"/>
          <p:cNvSpPr/>
          <p:nvPr/>
        </p:nvSpPr>
        <p:spPr>
          <a:xfrm>
            <a:off x="101160" y="33624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TextBox 54"/>
          <p:cNvSpPr/>
          <p:nvPr/>
        </p:nvSpPr>
        <p:spPr>
          <a:xfrm>
            <a:off x="101160" y="597600"/>
            <a:ext cx="16239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Box 72"/>
          <p:cNvSpPr/>
          <p:nvPr/>
        </p:nvSpPr>
        <p:spPr>
          <a:xfrm>
            <a:off x="8458200" y="54864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Diamond 18"/>
          <p:cNvSpPr/>
          <p:nvPr/>
        </p:nvSpPr>
        <p:spPr>
          <a:xfrm>
            <a:off x="128520" y="4629600"/>
            <a:ext cx="1569240" cy="5299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6" name="Straight Arrow Connector 48"/>
          <p:cNvCxnSpPr/>
          <p:nvPr/>
        </p:nvCxnSpPr>
        <p:spPr>
          <a:xfrm>
            <a:off x="0" y="336564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7" name="Isosceles Triangle 5"/>
          <p:cNvSpPr/>
          <p:nvPr/>
        </p:nvSpPr>
        <p:spPr>
          <a:xfrm>
            <a:off x="673200" y="394992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8" name="Group 15"/>
          <p:cNvGrpSpPr/>
          <p:nvPr/>
        </p:nvGrpSpPr>
        <p:grpSpPr>
          <a:xfrm>
            <a:off x="101160" y="1413000"/>
            <a:ext cx="1623960" cy="777960"/>
            <a:chOff x="101160" y="1413000"/>
            <a:chExt cx="1623960" cy="777960"/>
          </a:xfrm>
        </p:grpSpPr>
        <p:sp>
          <p:nvSpPr>
            <p:cNvPr id="219" name="TextBox 57"/>
            <p:cNvSpPr/>
            <p:nvPr/>
          </p:nvSpPr>
          <p:spPr>
            <a:xfrm>
              <a:off x="101160" y="1413000"/>
              <a:ext cx="16239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TextBox 58"/>
            <p:cNvSpPr/>
            <p:nvPr/>
          </p:nvSpPr>
          <p:spPr>
            <a:xfrm>
              <a:off x="101160" y="1674360"/>
              <a:ext cx="16239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1" name="TextBox 62"/>
          <p:cNvSpPr/>
          <p:nvPr/>
        </p:nvSpPr>
        <p:spPr>
          <a:xfrm>
            <a:off x="5486400" y="53172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Box 65"/>
          <p:cNvSpPr/>
          <p:nvPr/>
        </p:nvSpPr>
        <p:spPr>
          <a:xfrm>
            <a:off x="5486400" y="2286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17"/>
          <p:cNvGrpSpPr/>
          <p:nvPr/>
        </p:nvGrpSpPr>
        <p:grpSpPr>
          <a:xfrm>
            <a:off x="4319640" y="2422440"/>
            <a:ext cx="1623960" cy="777960"/>
            <a:chOff x="4319640" y="2422440"/>
            <a:chExt cx="1623960" cy="777960"/>
          </a:xfrm>
        </p:grpSpPr>
        <p:sp>
          <p:nvSpPr>
            <p:cNvPr id="224" name="TextBox 61"/>
            <p:cNvSpPr/>
            <p:nvPr/>
          </p:nvSpPr>
          <p:spPr>
            <a:xfrm>
              <a:off x="4319640" y="242244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TextBox 63"/>
            <p:cNvSpPr/>
            <p:nvPr/>
          </p:nvSpPr>
          <p:spPr>
            <a:xfrm>
              <a:off x="4319640" y="2683800"/>
              <a:ext cx="16239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Base 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6" name="Group 18"/>
          <p:cNvGrpSpPr/>
          <p:nvPr/>
        </p:nvGrpSpPr>
        <p:grpSpPr>
          <a:xfrm>
            <a:off x="9348840" y="2254320"/>
            <a:ext cx="1623960" cy="1631880"/>
            <a:chOff x="9348840" y="2254320"/>
            <a:chExt cx="1623960" cy="1631880"/>
          </a:xfrm>
        </p:grpSpPr>
        <p:sp>
          <p:nvSpPr>
            <p:cNvPr id="227" name="TextBox 64"/>
            <p:cNvSpPr/>
            <p:nvPr/>
          </p:nvSpPr>
          <p:spPr>
            <a:xfrm>
              <a:off x="9348840" y="225432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8" name="TextBox 66"/>
            <p:cNvSpPr/>
            <p:nvPr/>
          </p:nvSpPr>
          <p:spPr>
            <a:xfrm>
              <a:off x="9348840" y="2515680"/>
              <a:ext cx="162396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9" name="Diamond 19"/>
          <p:cNvSpPr/>
          <p:nvPr/>
        </p:nvSpPr>
        <p:spPr>
          <a:xfrm>
            <a:off x="9402120" y="457200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Oval 5"/>
          <p:cNvSpPr/>
          <p:nvPr/>
        </p:nvSpPr>
        <p:spPr>
          <a:xfrm>
            <a:off x="7007400" y="4572000"/>
            <a:ext cx="16779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1" name="Group 19"/>
          <p:cNvGrpSpPr/>
          <p:nvPr/>
        </p:nvGrpSpPr>
        <p:grpSpPr>
          <a:xfrm>
            <a:off x="9348840" y="2254320"/>
            <a:ext cx="1623960" cy="1631880"/>
            <a:chOff x="9348840" y="2254320"/>
            <a:chExt cx="1623960" cy="1631880"/>
          </a:xfrm>
        </p:grpSpPr>
        <p:sp>
          <p:nvSpPr>
            <p:cNvPr id="232" name="TextBox 67"/>
            <p:cNvSpPr/>
            <p:nvPr/>
          </p:nvSpPr>
          <p:spPr>
            <a:xfrm>
              <a:off x="9348840" y="225432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TextBox 68"/>
            <p:cNvSpPr/>
            <p:nvPr/>
          </p:nvSpPr>
          <p:spPr>
            <a:xfrm>
              <a:off x="9348840" y="2515680"/>
              <a:ext cx="162396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4" name="Group 20"/>
          <p:cNvGrpSpPr/>
          <p:nvPr/>
        </p:nvGrpSpPr>
        <p:grpSpPr>
          <a:xfrm>
            <a:off x="9348840" y="2254320"/>
            <a:ext cx="1623960" cy="1631880"/>
            <a:chOff x="9348840" y="2254320"/>
            <a:chExt cx="1623960" cy="1631880"/>
          </a:xfrm>
        </p:grpSpPr>
        <p:sp>
          <p:nvSpPr>
            <p:cNvPr id="235" name="TextBox 69"/>
            <p:cNvSpPr/>
            <p:nvPr/>
          </p:nvSpPr>
          <p:spPr>
            <a:xfrm>
              <a:off x="9348840" y="225432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6" name="TextBox 70"/>
            <p:cNvSpPr/>
            <p:nvPr/>
          </p:nvSpPr>
          <p:spPr>
            <a:xfrm>
              <a:off x="9348840" y="2515680"/>
              <a:ext cx="162396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7" name="Diamond 25"/>
          <p:cNvSpPr/>
          <p:nvPr/>
        </p:nvSpPr>
        <p:spPr>
          <a:xfrm>
            <a:off x="6859440" y="2743200"/>
            <a:ext cx="182736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Diamond 16"/>
          <p:cNvSpPr/>
          <p:nvPr/>
        </p:nvSpPr>
        <p:spPr>
          <a:xfrm>
            <a:off x="9149760" y="1143000"/>
            <a:ext cx="17978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9" name="Straight Arrow Connector 65"/>
          <p:cNvCxnSpPr>
            <a:stCxn id="221" idx="3"/>
            <a:endCxn id="238" idx="0"/>
          </p:cNvCxnSpPr>
          <p:nvPr/>
        </p:nvCxnSpPr>
        <p:spPr>
          <a:xfrm>
            <a:off x="7110360" y="683280"/>
            <a:ext cx="2938680" cy="4600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40" name="Straight Arrow Connector 40"/>
          <p:cNvCxnSpPr>
            <a:stCxn id="229" idx="2"/>
            <a:endCxn id="214" idx="0"/>
          </p:cNvCxnSpPr>
          <p:nvPr/>
        </p:nvCxnSpPr>
        <p:spPr>
          <a:xfrm flipH="1">
            <a:off x="9270000" y="4957200"/>
            <a:ext cx="917280" cy="529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1" name="Straight Arrow Connector 41"/>
          <p:cNvCxnSpPr>
            <a:stCxn id="234" idx="2"/>
            <a:endCxn id="229" idx="0"/>
          </p:cNvCxnSpPr>
          <p:nvPr/>
        </p:nvCxnSpPr>
        <p:spPr>
          <a:xfrm>
            <a:off x="10160640" y="3886200"/>
            <a:ext cx="26640" cy="686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2" name="Straight Arrow Connector 42"/>
          <p:cNvCxnSpPr>
            <a:stCxn id="229" idx="1"/>
            <a:endCxn id="230" idx="6"/>
          </p:cNvCxnSpPr>
          <p:nvPr/>
        </p:nvCxnSpPr>
        <p:spPr>
          <a:xfrm flipH="1">
            <a:off x="8685360" y="4764600"/>
            <a:ext cx="71712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3" name="Oval 7"/>
          <p:cNvSpPr/>
          <p:nvPr/>
        </p:nvSpPr>
        <p:spPr>
          <a:xfrm>
            <a:off x="6629400" y="5099760"/>
            <a:ext cx="15987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4" name="Straight Arrow Connector 66"/>
          <p:cNvCxnSpPr>
            <a:stCxn id="229" idx="1"/>
            <a:endCxn id="243" idx="6"/>
          </p:cNvCxnSpPr>
          <p:nvPr/>
        </p:nvCxnSpPr>
        <p:spPr>
          <a:xfrm flipH="1">
            <a:off x="8228160" y="4764600"/>
            <a:ext cx="117432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5" name="Straight Arrow Connector 67"/>
          <p:cNvCxnSpPr>
            <a:stCxn id="246" idx="1"/>
            <a:endCxn id="247" idx="6"/>
          </p:cNvCxnSpPr>
          <p:nvPr/>
        </p:nvCxnSpPr>
        <p:spPr>
          <a:xfrm flipH="1">
            <a:off x="3656160" y="950400"/>
            <a:ext cx="180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8" name="Diamond 26"/>
          <p:cNvSpPr/>
          <p:nvPr/>
        </p:nvSpPr>
        <p:spPr>
          <a:xfrm>
            <a:off x="5257800" y="121500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Diamond 27"/>
          <p:cNvSpPr/>
          <p:nvPr/>
        </p:nvSpPr>
        <p:spPr>
          <a:xfrm>
            <a:off x="3657600" y="75780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Oval 8"/>
          <p:cNvSpPr/>
          <p:nvPr/>
        </p:nvSpPr>
        <p:spPr>
          <a:xfrm>
            <a:off x="2057400" y="1215000"/>
            <a:ext cx="15987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9" name="Straight Arrow Connector 68"/>
          <p:cNvCxnSpPr>
            <a:stCxn id="223" idx="0"/>
            <a:endCxn id="246" idx="2"/>
          </p:cNvCxnSpPr>
          <p:nvPr/>
        </p:nvCxnSpPr>
        <p:spPr>
          <a:xfrm flipH="1" flipV="1">
            <a:off x="4442400" y="1143000"/>
            <a:ext cx="689400" cy="12798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50" name="Straight Arrow Connector 69"/>
          <p:cNvCxnSpPr>
            <a:stCxn id="222" idx="1"/>
            <a:endCxn id="246" idx="0"/>
          </p:cNvCxnSpPr>
          <p:nvPr/>
        </p:nvCxnSpPr>
        <p:spPr>
          <a:xfrm flipH="1">
            <a:off x="4442400" y="380160"/>
            <a:ext cx="104436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1" name="Straight Arrow Connector 70"/>
          <p:cNvCxnSpPr>
            <a:stCxn id="223" idx="0"/>
            <a:endCxn id="248" idx="2"/>
          </p:cNvCxnSpPr>
          <p:nvPr/>
        </p:nvCxnSpPr>
        <p:spPr>
          <a:xfrm flipV="1">
            <a:off x="5131440" y="1600200"/>
            <a:ext cx="911520" cy="822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52" name="Straight Arrow Connector 71"/>
          <p:cNvCxnSpPr>
            <a:stCxn id="248" idx="0"/>
            <a:endCxn id="221" idx="2"/>
          </p:cNvCxnSpPr>
          <p:nvPr/>
        </p:nvCxnSpPr>
        <p:spPr>
          <a:xfrm flipV="1">
            <a:off x="6042600" y="834840"/>
            <a:ext cx="25596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3" name="Straight Arrow Connector 64"/>
          <p:cNvCxnSpPr>
            <a:stCxn id="223" idx="3"/>
            <a:endCxn id="237" idx="1"/>
          </p:cNvCxnSpPr>
          <p:nvPr/>
        </p:nvCxnSpPr>
        <p:spPr>
          <a:xfrm>
            <a:off x="5943600" y="2811240"/>
            <a:ext cx="916200" cy="124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54" name="Straight Arrow Connector 63"/>
          <p:cNvCxnSpPr>
            <a:stCxn id="234" idx="1"/>
            <a:endCxn id="237" idx="3"/>
          </p:cNvCxnSpPr>
          <p:nvPr/>
        </p:nvCxnSpPr>
        <p:spPr>
          <a:xfrm flipH="1" flipV="1">
            <a:off x="8686800" y="2935800"/>
            <a:ext cx="66240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5" name="Straight Arrow Connector 39"/>
          <p:cNvCxnSpPr>
            <a:stCxn id="234" idx="0"/>
            <a:endCxn id="238" idx="2"/>
          </p:cNvCxnSpPr>
          <p:nvPr/>
        </p:nvCxnSpPr>
        <p:spPr>
          <a:xfrm flipH="1" flipV="1">
            <a:off x="10048680" y="1528200"/>
            <a:ext cx="112320" cy="726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6" name="Diamond 29"/>
          <p:cNvSpPr/>
          <p:nvPr/>
        </p:nvSpPr>
        <p:spPr>
          <a:xfrm>
            <a:off x="2744640" y="3729600"/>
            <a:ext cx="182736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7" name="Straight Arrow Connector 72"/>
          <p:cNvCxnSpPr>
            <a:stCxn id="223" idx="1"/>
            <a:endCxn id="256" idx="0"/>
          </p:cNvCxnSpPr>
          <p:nvPr/>
        </p:nvCxnSpPr>
        <p:spPr>
          <a:xfrm flipH="1">
            <a:off x="3658320" y="2811240"/>
            <a:ext cx="661680" cy="918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8" name="Straight Arrow Connector 73"/>
          <p:cNvCxnSpPr>
            <a:stCxn id="223" idx="2"/>
            <a:endCxn id="256" idx="3"/>
          </p:cNvCxnSpPr>
          <p:nvPr/>
        </p:nvCxnSpPr>
        <p:spPr>
          <a:xfrm flipH="1">
            <a:off x="4572000" y="3200400"/>
            <a:ext cx="559800" cy="722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9" name="Oval 9"/>
          <p:cNvSpPr/>
          <p:nvPr/>
        </p:nvSpPr>
        <p:spPr>
          <a:xfrm>
            <a:off x="7315200" y="4114800"/>
            <a:ext cx="16779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0" name="Straight Arrow Connector 58"/>
          <p:cNvCxnSpPr>
            <a:stCxn id="229" idx="1"/>
            <a:endCxn id="259" idx="6"/>
          </p:cNvCxnSpPr>
          <p:nvPr/>
        </p:nvCxnSpPr>
        <p:spPr>
          <a:xfrm flipH="1" flipV="1">
            <a:off x="8993160" y="4307400"/>
            <a:ext cx="40932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1" name="Straight Arrow Connector 6"/>
          <p:cNvCxnSpPr/>
          <p:nvPr/>
        </p:nvCxnSpPr>
        <p:spPr>
          <a:xfrm flipH="1">
            <a:off x="0" y="307332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62" name="Straight Arrow Connector 7"/>
          <p:cNvCxnSpPr/>
          <p:nvPr/>
        </p:nvCxnSpPr>
        <p:spPr>
          <a:xfrm>
            <a:off x="0" y="248940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63" name="Straight Arrow Connector 8"/>
          <p:cNvCxnSpPr/>
          <p:nvPr/>
        </p:nvCxnSpPr>
        <p:spPr>
          <a:xfrm>
            <a:off x="0" y="278136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64" name="Straight Arrow Connector 9"/>
          <p:cNvCxnSpPr/>
          <p:nvPr/>
        </p:nvCxnSpPr>
        <p:spPr>
          <a:xfrm flipH="1">
            <a:off x="0" y="365760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5" name="Diamond 3"/>
          <p:cNvSpPr/>
          <p:nvPr/>
        </p:nvSpPr>
        <p:spPr>
          <a:xfrm>
            <a:off x="128520" y="613404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Oval 2"/>
          <p:cNvSpPr/>
          <p:nvPr/>
        </p:nvSpPr>
        <p:spPr>
          <a:xfrm>
            <a:off x="302760" y="5454000"/>
            <a:ext cx="12207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7" name="Group 3"/>
          <p:cNvGrpSpPr/>
          <p:nvPr/>
        </p:nvGrpSpPr>
        <p:grpSpPr>
          <a:xfrm>
            <a:off x="101160" y="336240"/>
            <a:ext cx="1623960" cy="777960"/>
            <a:chOff x="101160" y="336240"/>
            <a:chExt cx="1623960" cy="777960"/>
          </a:xfrm>
        </p:grpSpPr>
        <p:sp>
          <p:nvSpPr>
            <p:cNvPr id="268" name="TextBox 5"/>
            <p:cNvSpPr/>
            <p:nvPr/>
          </p:nvSpPr>
          <p:spPr>
            <a:xfrm>
              <a:off x="101160" y="33624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TextBox 6"/>
            <p:cNvSpPr/>
            <p:nvPr/>
          </p:nvSpPr>
          <p:spPr>
            <a:xfrm>
              <a:off x="101160" y="597600"/>
              <a:ext cx="16239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0" name="Diamond 4"/>
          <p:cNvSpPr/>
          <p:nvPr/>
        </p:nvSpPr>
        <p:spPr>
          <a:xfrm>
            <a:off x="128520" y="4629600"/>
            <a:ext cx="1569240" cy="5299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1" name="Straight Arrow Connector 10"/>
          <p:cNvCxnSpPr/>
          <p:nvPr/>
        </p:nvCxnSpPr>
        <p:spPr>
          <a:xfrm>
            <a:off x="0" y="336564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72" name="Isosceles Triangle 2"/>
          <p:cNvSpPr/>
          <p:nvPr/>
        </p:nvSpPr>
        <p:spPr>
          <a:xfrm>
            <a:off x="673200" y="394992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3" name="Group 4"/>
          <p:cNvGrpSpPr/>
          <p:nvPr/>
        </p:nvGrpSpPr>
        <p:grpSpPr>
          <a:xfrm>
            <a:off x="101160" y="1413000"/>
            <a:ext cx="1623960" cy="777960"/>
            <a:chOff x="101160" y="1413000"/>
            <a:chExt cx="1623960" cy="777960"/>
          </a:xfrm>
        </p:grpSpPr>
        <p:sp>
          <p:nvSpPr>
            <p:cNvPr id="274" name="TextBox 7"/>
            <p:cNvSpPr/>
            <p:nvPr/>
          </p:nvSpPr>
          <p:spPr>
            <a:xfrm>
              <a:off x="101160" y="1413000"/>
              <a:ext cx="16239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5" name="TextBox 8"/>
            <p:cNvSpPr/>
            <p:nvPr/>
          </p:nvSpPr>
          <p:spPr>
            <a:xfrm>
              <a:off x="101160" y="1674360"/>
              <a:ext cx="16239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Application>LibreOffice/7.6.4.1$Linux_X86_64 LibreOffice_project/60$Build-1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2024-02-26T19:26:12Z</dcterms:modified>
  <cp:revision>339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