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tif" ContentType="image/tiff"/>
  <Override PartName="/ppt/media/image2.tif" ContentType="image/tif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 idx="3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 idx="3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 idx="3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69AA48D-B653-44D6-A220-011C2D6417B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4520" cy="3074400"/>
          </a:xfrm>
          <a:prstGeom prst="rect">
            <a:avLst/>
          </a:prstGeom>
          <a:ln w="0">
            <a:noFill/>
          </a:ln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520" cy="358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59920" cy="44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9CD655D-A91A-44AF-A745-B33F4756080F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4520" cy="3074400"/>
          </a:xfrm>
          <a:prstGeom prst="rect">
            <a:avLst/>
          </a:prstGeom>
          <a:ln w="0">
            <a:noFill/>
          </a:ln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520" cy="358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59920" cy="44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E10C16E-472E-4332-9E98-F9E635338278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4520" cy="3074400"/>
          </a:xfrm>
          <a:prstGeom prst="rect">
            <a:avLst/>
          </a:prstGeom>
          <a:ln w="0">
            <a:noFill/>
          </a:ln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520" cy="358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59920" cy="44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2EA2DD2-00A1-45C4-B97B-0E3C115F0E07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4520" cy="307440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520" cy="358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59920" cy="44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D47BCC7-EB70-4B52-A721-F9C6DEACDC6B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AB15C1-E60D-4093-9EEF-F845DA4852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DC346117-360E-41BB-B5DC-4C878E6ED8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1D0B0FF3-0A79-4F04-A2A9-A425CA7544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068B7187-2F43-47D1-B595-447CED10A7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39E81E-E219-4652-8601-7D83FCEF20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6688C67-5C51-4EC7-A9A0-7982ACBC2D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564A709-202A-4200-83EF-36BC6D489C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B10DA94-D4F2-4DFE-9B81-955D453491C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B8EE96E-09DE-449C-8124-B8EED33564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8C631E9-4912-4A1E-AFFF-5AC5CBD735F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25E91C15-473C-4836-A135-08146432EC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0C9195D-0DDB-4C32-A744-2298292C05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6199200" y="6162840"/>
            <a:ext cx="5981040" cy="683280"/>
            <a:chOff x="6199200" y="6162840"/>
            <a:chExt cx="5981040" cy="683280"/>
          </a:xfrm>
        </p:grpSpPr>
        <p:pic>
          <p:nvPicPr>
            <p:cNvPr id="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4600" cy="683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0160" cy="5997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2920" cy="35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1320" cy="35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AD44B99-B0F0-42B7-86A2-C2905300C13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1320" cy="35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6"/>
          <p:cNvGrpSpPr/>
          <p:nvPr/>
        </p:nvGrpSpPr>
        <p:grpSpPr>
          <a:xfrm>
            <a:off x="6199200" y="6162840"/>
            <a:ext cx="5981040" cy="683280"/>
            <a:chOff x="6199200" y="6162840"/>
            <a:chExt cx="5981040" cy="683280"/>
          </a:xfrm>
        </p:grpSpPr>
        <p:pic>
          <p:nvPicPr>
            <p:cNvPr id="10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4600" cy="683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0160" cy="5997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02920" cy="35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31320" cy="35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B0CAB9A-BC9F-4B34-9B3A-DF1B2A0F390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31320" cy="35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6"/>
          <p:cNvGrpSpPr/>
          <p:nvPr/>
        </p:nvGrpSpPr>
        <p:grpSpPr>
          <a:xfrm>
            <a:off x="6199200" y="6162840"/>
            <a:ext cx="5981040" cy="683280"/>
            <a:chOff x="6199200" y="6162840"/>
            <a:chExt cx="5981040" cy="683280"/>
          </a:xfrm>
        </p:grpSpPr>
        <p:pic>
          <p:nvPicPr>
            <p:cNvPr id="11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4600" cy="683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0160" cy="5997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02920" cy="35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31320" cy="35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D91DB47-4BEA-4518-A4B4-431262C06EE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31320" cy="35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6"/>
          <p:cNvGrpSpPr/>
          <p:nvPr/>
        </p:nvGrpSpPr>
        <p:grpSpPr>
          <a:xfrm>
            <a:off x="6199200" y="6162840"/>
            <a:ext cx="5981040" cy="683280"/>
            <a:chOff x="6199200" y="6162840"/>
            <a:chExt cx="5981040" cy="683280"/>
          </a:xfrm>
        </p:grpSpPr>
        <p:pic>
          <p:nvPicPr>
            <p:cNvPr id="12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4600" cy="683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0160" cy="5997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7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02920" cy="35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31320" cy="35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FD1BAF6-B382-4083-8348-A964AC7B285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31320" cy="35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"/>
          <p:cNvGrpSpPr/>
          <p:nvPr/>
        </p:nvGrpSpPr>
        <p:grpSpPr>
          <a:xfrm>
            <a:off x="6199200" y="6162840"/>
            <a:ext cx="5981040" cy="683280"/>
            <a:chOff x="6199200" y="6162840"/>
            <a:chExt cx="5981040" cy="683280"/>
          </a:xfrm>
        </p:grpSpPr>
        <p:pic>
          <p:nvPicPr>
            <p:cNvPr id="1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4600" cy="683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0160" cy="5997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02920" cy="35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1320" cy="35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3F47872-5C32-487B-92C8-3E3E15E2038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7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1320" cy="35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6"/>
          <p:cNvGrpSpPr/>
          <p:nvPr/>
        </p:nvGrpSpPr>
        <p:grpSpPr>
          <a:xfrm>
            <a:off x="6199200" y="6162840"/>
            <a:ext cx="5981040" cy="683280"/>
            <a:chOff x="6199200" y="6162840"/>
            <a:chExt cx="5981040" cy="683280"/>
          </a:xfrm>
        </p:grpSpPr>
        <p:pic>
          <p:nvPicPr>
            <p:cNvPr id="29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4600" cy="683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0160" cy="5997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02920" cy="35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1320" cy="35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B9AB0B3-E7E0-4BDC-88F7-DB07FD1B0D1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1320" cy="35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6"/>
          <p:cNvGrpSpPr/>
          <p:nvPr/>
        </p:nvGrpSpPr>
        <p:grpSpPr>
          <a:xfrm>
            <a:off x="6199200" y="6162840"/>
            <a:ext cx="5981040" cy="683280"/>
            <a:chOff x="6199200" y="6162840"/>
            <a:chExt cx="5981040" cy="683280"/>
          </a:xfrm>
        </p:grpSpPr>
        <p:pic>
          <p:nvPicPr>
            <p:cNvPr id="43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4600" cy="683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0160" cy="5997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02920" cy="35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31320" cy="35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E7FD523-C933-4454-8DF9-23065EA3E40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31320" cy="35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6"/>
          <p:cNvGrpSpPr/>
          <p:nvPr/>
        </p:nvGrpSpPr>
        <p:grpSpPr>
          <a:xfrm>
            <a:off x="6199200" y="6162840"/>
            <a:ext cx="5981040" cy="683280"/>
            <a:chOff x="6199200" y="6162840"/>
            <a:chExt cx="5981040" cy="683280"/>
          </a:xfrm>
        </p:grpSpPr>
        <p:pic>
          <p:nvPicPr>
            <p:cNvPr id="5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4600" cy="683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0160" cy="5997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02920" cy="35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7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31320" cy="35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D3E4863-BC17-4BFB-BB79-C3F8CF423EC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8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31320" cy="35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"/>
          <p:cNvGrpSpPr/>
          <p:nvPr/>
        </p:nvGrpSpPr>
        <p:grpSpPr>
          <a:xfrm>
            <a:off x="6199200" y="6162840"/>
            <a:ext cx="5981040" cy="683280"/>
            <a:chOff x="6199200" y="6162840"/>
            <a:chExt cx="5981040" cy="683280"/>
          </a:xfrm>
        </p:grpSpPr>
        <p:pic>
          <p:nvPicPr>
            <p:cNvPr id="7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4600" cy="683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0160" cy="5997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02920" cy="35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1320" cy="35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A712F45-E7EE-4322-844A-BE7A58D23A1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1320" cy="35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6"/>
          <p:cNvGrpSpPr/>
          <p:nvPr/>
        </p:nvGrpSpPr>
        <p:grpSpPr>
          <a:xfrm>
            <a:off x="6199200" y="6162840"/>
            <a:ext cx="5981040" cy="683280"/>
            <a:chOff x="6199200" y="6162840"/>
            <a:chExt cx="5981040" cy="683280"/>
          </a:xfrm>
        </p:grpSpPr>
        <p:pic>
          <p:nvPicPr>
            <p:cNvPr id="7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4600" cy="683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0160" cy="5997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9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02920" cy="35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31320" cy="35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139275F-463B-45D6-8C18-89BBE5AA427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31320" cy="35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6"/>
          <p:cNvGrpSpPr/>
          <p:nvPr/>
        </p:nvGrpSpPr>
        <p:grpSpPr>
          <a:xfrm>
            <a:off x="6199200" y="6162840"/>
            <a:ext cx="5981040" cy="683280"/>
            <a:chOff x="6199200" y="6162840"/>
            <a:chExt cx="5981040" cy="683280"/>
          </a:xfrm>
        </p:grpSpPr>
        <p:pic>
          <p:nvPicPr>
            <p:cNvPr id="8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4600" cy="683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0160" cy="5997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02920" cy="35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31320" cy="35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2B52AE9-5AF8-42C2-A26E-12EDC2D5D21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31320" cy="35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6"/>
          <p:cNvGrpSpPr/>
          <p:nvPr/>
        </p:nvGrpSpPr>
        <p:grpSpPr>
          <a:xfrm>
            <a:off x="6199200" y="6162840"/>
            <a:ext cx="5981040" cy="683280"/>
            <a:chOff x="6199200" y="6162840"/>
            <a:chExt cx="5981040" cy="683280"/>
          </a:xfrm>
        </p:grpSpPr>
        <p:pic>
          <p:nvPicPr>
            <p:cNvPr id="9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4600" cy="683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0160" cy="5997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02920" cy="35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31320" cy="35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24E4AD2-2C9D-4A03-B230-1CCBD7F1E71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31320" cy="35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Arrow Connector 19"/>
          <p:cNvCxnSpPr/>
          <p:nvPr/>
        </p:nvCxnSpPr>
        <p:spPr>
          <a:xfrm flipH="1">
            <a:off x="0" y="3073320"/>
            <a:ext cx="1840680" cy="1188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37" name="Straight Arrow Connector 20"/>
          <p:cNvCxnSpPr/>
          <p:nvPr/>
        </p:nvCxnSpPr>
        <p:spPr>
          <a:xfrm>
            <a:off x="0" y="2489400"/>
            <a:ext cx="1840680" cy="118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38" name="Straight Arrow Connector 21"/>
          <p:cNvCxnSpPr/>
          <p:nvPr/>
        </p:nvCxnSpPr>
        <p:spPr>
          <a:xfrm>
            <a:off x="0" y="2781360"/>
            <a:ext cx="1840680" cy="1188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39" name="Straight Arrow Connector 22"/>
          <p:cNvCxnSpPr/>
          <p:nvPr/>
        </p:nvCxnSpPr>
        <p:spPr>
          <a:xfrm flipH="1">
            <a:off x="0" y="3657600"/>
            <a:ext cx="1840680" cy="11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40" name="Diamond 23"/>
          <p:cNvSpPr/>
          <p:nvPr/>
        </p:nvSpPr>
        <p:spPr>
          <a:xfrm>
            <a:off x="128520" y="6134040"/>
            <a:ext cx="1559880" cy="375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Oval 24"/>
          <p:cNvSpPr/>
          <p:nvPr/>
        </p:nvSpPr>
        <p:spPr>
          <a:xfrm>
            <a:off x="302760" y="5454000"/>
            <a:ext cx="1211400" cy="3758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Box 26"/>
          <p:cNvSpPr/>
          <p:nvPr/>
        </p:nvSpPr>
        <p:spPr>
          <a:xfrm>
            <a:off x="101160" y="336240"/>
            <a:ext cx="16146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27"/>
          <p:cNvSpPr/>
          <p:nvPr/>
        </p:nvSpPr>
        <p:spPr>
          <a:xfrm>
            <a:off x="101160" y="597600"/>
            <a:ext cx="16146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Box 9"/>
          <p:cNvSpPr/>
          <p:nvPr/>
        </p:nvSpPr>
        <p:spPr>
          <a:xfrm>
            <a:off x="101160" y="336240"/>
            <a:ext cx="16146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Box 10"/>
          <p:cNvSpPr/>
          <p:nvPr/>
        </p:nvSpPr>
        <p:spPr>
          <a:xfrm>
            <a:off x="101160" y="597600"/>
            <a:ext cx="16146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Box 11"/>
          <p:cNvSpPr/>
          <p:nvPr/>
        </p:nvSpPr>
        <p:spPr>
          <a:xfrm>
            <a:off x="2541600" y="228600"/>
            <a:ext cx="16146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Box 12"/>
          <p:cNvSpPr/>
          <p:nvPr/>
        </p:nvSpPr>
        <p:spPr>
          <a:xfrm>
            <a:off x="2541600" y="489960"/>
            <a:ext cx="161460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Gems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Logout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Box 13"/>
          <p:cNvSpPr/>
          <p:nvPr/>
        </p:nvSpPr>
        <p:spPr>
          <a:xfrm>
            <a:off x="6656400" y="228600"/>
            <a:ext cx="16146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Box 16"/>
          <p:cNvSpPr/>
          <p:nvPr/>
        </p:nvSpPr>
        <p:spPr>
          <a:xfrm>
            <a:off x="6656400" y="489960"/>
            <a:ext cx="16146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Box 17"/>
          <p:cNvSpPr/>
          <p:nvPr/>
        </p:nvSpPr>
        <p:spPr>
          <a:xfrm>
            <a:off x="6656400" y="228600"/>
            <a:ext cx="16146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Box 18"/>
          <p:cNvSpPr/>
          <p:nvPr/>
        </p:nvSpPr>
        <p:spPr>
          <a:xfrm>
            <a:off x="6656400" y="489960"/>
            <a:ext cx="161460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Map: X &amp;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Diamond 28"/>
          <p:cNvSpPr/>
          <p:nvPr/>
        </p:nvSpPr>
        <p:spPr>
          <a:xfrm>
            <a:off x="128520" y="4629600"/>
            <a:ext cx="1559880" cy="52056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3" name="Straight Arrow Connector 29"/>
          <p:cNvCxnSpPr/>
          <p:nvPr/>
        </p:nvCxnSpPr>
        <p:spPr>
          <a:xfrm>
            <a:off x="0" y="3365640"/>
            <a:ext cx="1840680" cy="118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54" name="Isosceles Triangle 30"/>
          <p:cNvSpPr/>
          <p:nvPr/>
        </p:nvSpPr>
        <p:spPr>
          <a:xfrm>
            <a:off x="673200" y="3949920"/>
            <a:ext cx="470880" cy="3758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Group 13"/>
          <p:cNvGrpSpPr/>
          <p:nvPr/>
        </p:nvGrpSpPr>
        <p:grpSpPr>
          <a:xfrm>
            <a:off x="101160" y="1413000"/>
            <a:ext cx="1614600" cy="777960"/>
            <a:chOff x="101160" y="1413000"/>
            <a:chExt cx="1614600" cy="777960"/>
          </a:xfrm>
        </p:grpSpPr>
        <p:sp>
          <p:nvSpPr>
            <p:cNvPr id="156" name="TextBox 14"/>
            <p:cNvSpPr/>
            <p:nvPr/>
          </p:nvSpPr>
          <p:spPr>
            <a:xfrm>
              <a:off x="101160" y="1413000"/>
              <a:ext cx="161460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TextBox 15"/>
            <p:cNvSpPr/>
            <p:nvPr/>
          </p:nvSpPr>
          <p:spPr>
            <a:xfrm>
              <a:off x="101160" y="1674360"/>
              <a:ext cx="161460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8" name="Diamond 5"/>
          <p:cNvSpPr/>
          <p:nvPr/>
        </p:nvSpPr>
        <p:spPr>
          <a:xfrm>
            <a:off x="4426920" y="914400"/>
            <a:ext cx="1559880" cy="375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9" name="Straight Arrow Connector 11"/>
          <p:cNvCxnSpPr>
            <a:stCxn id="151" idx="1"/>
            <a:endCxn id="158" idx="3"/>
          </p:cNvCxnSpPr>
          <p:nvPr/>
        </p:nvCxnSpPr>
        <p:spPr>
          <a:xfrm flipH="1">
            <a:off x="5986800" y="855000"/>
            <a:ext cx="669960" cy="247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0" name="Diamond 6"/>
          <p:cNvSpPr/>
          <p:nvPr/>
        </p:nvSpPr>
        <p:spPr>
          <a:xfrm>
            <a:off x="6255720" y="1828800"/>
            <a:ext cx="1788480" cy="375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1" name="Straight Arrow Connector 13"/>
          <p:cNvCxnSpPr>
            <a:stCxn id="160" idx="0"/>
            <a:endCxn id="151" idx="2"/>
          </p:cNvCxnSpPr>
          <p:nvPr/>
        </p:nvCxnSpPr>
        <p:spPr>
          <a:xfrm flipV="1">
            <a:off x="7149960" y="1220040"/>
            <a:ext cx="313920" cy="609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2" name="Straight Arrow Connector 14"/>
          <p:cNvCxnSpPr>
            <a:endCxn id="160" idx="2"/>
          </p:cNvCxnSpPr>
          <p:nvPr/>
        </p:nvCxnSpPr>
        <p:spPr>
          <a:xfrm flipH="1" flipV="1">
            <a:off x="7149960" y="2204640"/>
            <a:ext cx="468000" cy="5482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3" name="Diamond 7"/>
          <p:cNvSpPr/>
          <p:nvPr/>
        </p:nvSpPr>
        <p:spPr>
          <a:xfrm>
            <a:off x="128520" y="6134400"/>
            <a:ext cx="1559880" cy="375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4" name="Group 8"/>
          <p:cNvGrpSpPr/>
          <p:nvPr/>
        </p:nvGrpSpPr>
        <p:grpSpPr>
          <a:xfrm>
            <a:off x="6681960" y="2743200"/>
            <a:ext cx="1843200" cy="1216440"/>
            <a:chOff x="6681960" y="2743200"/>
            <a:chExt cx="1843200" cy="1216440"/>
          </a:xfrm>
        </p:grpSpPr>
        <p:sp>
          <p:nvSpPr>
            <p:cNvPr id="165" name="TextBox 33"/>
            <p:cNvSpPr/>
            <p:nvPr/>
          </p:nvSpPr>
          <p:spPr>
            <a:xfrm>
              <a:off x="6681960" y="2743200"/>
              <a:ext cx="18432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TextBox 34"/>
            <p:cNvSpPr/>
            <p:nvPr/>
          </p:nvSpPr>
          <p:spPr>
            <a:xfrm>
              <a:off x="6681960" y="3016080"/>
              <a:ext cx="1843200" cy="943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  <a:ea typeface="Noto Sans CJK SC"/>
                </a:rPr>
                <a:t>Grid: X + 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7" name="Isosceles Triangle 3"/>
          <p:cNvSpPr/>
          <p:nvPr/>
        </p:nvSpPr>
        <p:spPr>
          <a:xfrm>
            <a:off x="9173520" y="3501000"/>
            <a:ext cx="470880" cy="3758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Box 25"/>
          <p:cNvSpPr/>
          <p:nvPr/>
        </p:nvSpPr>
        <p:spPr>
          <a:xfrm>
            <a:off x="10287000" y="3126240"/>
            <a:ext cx="18972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Buildable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Box 28"/>
          <p:cNvSpPr/>
          <p:nvPr/>
        </p:nvSpPr>
        <p:spPr>
          <a:xfrm>
            <a:off x="10287000" y="3429360"/>
            <a:ext cx="189720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Function: </a:t>
            </a:r>
            <a:br>
              <a:rPr sz="1400"/>
            </a:b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Bread = f(t*level)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Storage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UpgradeFunction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  <a:ea typeface="JetBrains Mono"/>
              </a:rPr>
              <a:t>-      upgradeResource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0" name="Straight Arrow Connector 15"/>
          <p:cNvCxnSpPr>
            <a:stCxn id="167" idx="5"/>
            <a:endCxn id="169" idx="1"/>
          </p:cNvCxnSpPr>
          <p:nvPr/>
        </p:nvCxnSpPr>
        <p:spPr>
          <a:xfrm>
            <a:off x="9526680" y="3688920"/>
            <a:ext cx="760680" cy="532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1" name="Straight Arrow Connector 16"/>
          <p:cNvCxnSpPr>
            <a:stCxn id="167" idx="1"/>
            <a:endCxn id="164" idx="3"/>
          </p:cNvCxnSpPr>
          <p:nvPr/>
        </p:nvCxnSpPr>
        <p:spPr>
          <a:xfrm flipH="1" flipV="1">
            <a:off x="8525160" y="3351240"/>
            <a:ext cx="766440" cy="3380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72" name="TextBox 35"/>
          <p:cNvSpPr/>
          <p:nvPr/>
        </p:nvSpPr>
        <p:spPr>
          <a:xfrm>
            <a:off x="2086200" y="3336840"/>
            <a:ext cx="16146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Box 36"/>
          <p:cNvSpPr/>
          <p:nvPr/>
        </p:nvSpPr>
        <p:spPr>
          <a:xfrm>
            <a:off x="2086200" y="3598200"/>
            <a:ext cx="16146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Box 37"/>
          <p:cNvSpPr/>
          <p:nvPr/>
        </p:nvSpPr>
        <p:spPr>
          <a:xfrm>
            <a:off x="2086200" y="3336840"/>
            <a:ext cx="16146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Box 38"/>
          <p:cNvSpPr/>
          <p:nvPr/>
        </p:nvSpPr>
        <p:spPr>
          <a:xfrm>
            <a:off x="2086200" y="3598200"/>
            <a:ext cx="16146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Task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Diamond 8"/>
          <p:cNvSpPr/>
          <p:nvPr/>
        </p:nvSpPr>
        <p:spPr>
          <a:xfrm>
            <a:off x="1883160" y="2514600"/>
            <a:ext cx="1817640" cy="375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Oval 3"/>
          <p:cNvSpPr/>
          <p:nvPr/>
        </p:nvSpPr>
        <p:spPr>
          <a:xfrm>
            <a:off x="3481560" y="2899800"/>
            <a:ext cx="1589040" cy="3758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Moment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8" name="Straight Arrow Connector 36"/>
          <p:cNvCxnSpPr>
            <a:stCxn id="176" idx="3"/>
            <a:endCxn id="177" idx="0"/>
          </p:cNvCxnSpPr>
          <p:nvPr/>
        </p:nvCxnSpPr>
        <p:spPr>
          <a:xfrm>
            <a:off x="3700800" y="2702520"/>
            <a:ext cx="575640" cy="197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9" name="Straight Arrow Connector 37"/>
          <p:cNvCxnSpPr>
            <a:stCxn id="174" idx="-1"/>
            <a:endCxn id="176" idx="2"/>
          </p:cNvCxnSpPr>
          <p:nvPr/>
        </p:nvCxnSpPr>
        <p:spPr>
          <a:xfrm flipH="1" flipV="1">
            <a:off x="2792160" y="2890440"/>
            <a:ext cx="101520" cy="446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0" name="Straight Arrow Connector 38"/>
          <p:cNvCxnSpPr>
            <a:stCxn id="176" idx="0"/>
            <a:endCxn id="147" idx="2"/>
          </p:cNvCxnSpPr>
          <p:nvPr/>
        </p:nvCxnSpPr>
        <p:spPr>
          <a:xfrm flipV="1">
            <a:off x="2792160" y="2073960"/>
            <a:ext cx="556920" cy="441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1" name="TextBox 43"/>
          <p:cNvSpPr/>
          <p:nvPr/>
        </p:nvSpPr>
        <p:spPr>
          <a:xfrm>
            <a:off x="10543680" y="457200"/>
            <a:ext cx="16146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Box 44"/>
          <p:cNvSpPr/>
          <p:nvPr/>
        </p:nvSpPr>
        <p:spPr>
          <a:xfrm>
            <a:off x="10543680" y="718560"/>
            <a:ext cx="16146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Box 45"/>
          <p:cNvSpPr/>
          <p:nvPr/>
        </p:nvSpPr>
        <p:spPr>
          <a:xfrm>
            <a:off x="10287000" y="457200"/>
            <a:ext cx="16146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Box 46"/>
          <p:cNvSpPr/>
          <p:nvPr/>
        </p:nvSpPr>
        <p:spPr>
          <a:xfrm>
            <a:off x="10287000" y="718560"/>
            <a:ext cx="1871280" cy="26514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Capacity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Consumption/uur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Travel Speed 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trainingTime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Diamond 20"/>
          <p:cNvSpPr/>
          <p:nvPr/>
        </p:nvSpPr>
        <p:spPr>
          <a:xfrm>
            <a:off x="8007120" y="1448280"/>
            <a:ext cx="2046600" cy="375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Unlocked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6" name="Straight Arrow Connector 35"/>
          <p:cNvCxnSpPr>
            <a:stCxn id="185" idx="2"/>
            <a:endCxn id="169" idx="1"/>
          </p:cNvCxnSpPr>
          <p:nvPr/>
        </p:nvCxnSpPr>
        <p:spPr>
          <a:xfrm>
            <a:off x="9030600" y="1824120"/>
            <a:ext cx="1256760" cy="2397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7" name="Straight Arrow Connector 43"/>
          <p:cNvCxnSpPr>
            <a:stCxn id="184" idx="1"/>
            <a:endCxn id="185" idx="3"/>
          </p:cNvCxnSpPr>
          <p:nvPr/>
        </p:nvCxnSpPr>
        <p:spPr>
          <a:xfrm flipH="1" flipV="1">
            <a:off x="10053720" y="1636200"/>
            <a:ext cx="233640" cy="408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8" name="Straight Arrow Connector 49"/>
          <p:cNvCxnSpPr>
            <a:stCxn id="185" idx="0"/>
            <a:endCxn id="151" idx="2"/>
          </p:cNvCxnSpPr>
          <p:nvPr/>
        </p:nvCxnSpPr>
        <p:spPr>
          <a:xfrm flipH="1" flipV="1">
            <a:off x="7463520" y="1220040"/>
            <a:ext cx="1567440" cy="228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9" name="TextBox 74"/>
          <p:cNvSpPr/>
          <p:nvPr/>
        </p:nvSpPr>
        <p:spPr>
          <a:xfrm>
            <a:off x="5412240" y="5029200"/>
            <a:ext cx="16146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Diamond 22"/>
          <p:cNvSpPr/>
          <p:nvPr/>
        </p:nvSpPr>
        <p:spPr>
          <a:xfrm>
            <a:off x="3710160" y="4343400"/>
            <a:ext cx="1818000" cy="375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1" name="Straight Arrow Connector 59"/>
          <p:cNvCxnSpPr>
            <a:stCxn id="175" idx="2"/>
            <a:endCxn id="190" idx="1"/>
          </p:cNvCxnSpPr>
          <p:nvPr/>
        </p:nvCxnSpPr>
        <p:spPr>
          <a:xfrm>
            <a:off x="2893320" y="4114800"/>
            <a:ext cx="817200" cy="4168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92" name="Straight Arrow Connector 60"/>
          <p:cNvCxnSpPr>
            <a:stCxn id="190" idx="2"/>
            <a:endCxn id="189" idx="1"/>
          </p:cNvCxnSpPr>
          <p:nvPr/>
        </p:nvCxnSpPr>
        <p:spPr>
          <a:xfrm>
            <a:off x="4619160" y="4719240"/>
            <a:ext cx="793440" cy="461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3" name="Straight Arrow Connector 61"/>
          <p:cNvCxnSpPr>
            <a:stCxn id="194" idx="0"/>
            <a:endCxn id="147" idx="2"/>
          </p:cNvCxnSpPr>
          <p:nvPr/>
        </p:nvCxnSpPr>
        <p:spPr>
          <a:xfrm flipH="1" flipV="1">
            <a:off x="3348720" y="2073960"/>
            <a:ext cx="2187000" cy="1126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4" name="Diamond 24"/>
          <p:cNvSpPr/>
          <p:nvPr/>
        </p:nvSpPr>
        <p:spPr>
          <a:xfrm>
            <a:off x="4626720" y="3200400"/>
            <a:ext cx="1817280" cy="675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Wheel of Fortune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5" name="Straight Arrow Connector 62"/>
          <p:cNvCxnSpPr>
            <a:stCxn id="189" idx="0"/>
            <a:endCxn id="194" idx="2"/>
          </p:cNvCxnSpPr>
          <p:nvPr/>
        </p:nvCxnSpPr>
        <p:spPr>
          <a:xfrm flipH="1" flipV="1">
            <a:off x="5535360" y="3875400"/>
            <a:ext cx="684360" cy="1154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6" name="Isosceles Triangle 4"/>
          <p:cNvSpPr/>
          <p:nvPr/>
        </p:nvSpPr>
        <p:spPr>
          <a:xfrm>
            <a:off x="2693880" y="4415400"/>
            <a:ext cx="470880" cy="3758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7" name="Straight Arrow Connector 74"/>
          <p:cNvCxnSpPr>
            <a:stCxn id="196" idx="0"/>
            <a:endCxn id="175" idx="2"/>
          </p:cNvCxnSpPr>
          <p:nvPr/>
        </p:nvCxnSpPr>
        <p:spPr>
          <a:xfrm flipH="1" flipV="1">
            <a:off x="2893320" y="4114800"/>
            <a:ext cx="36360" cy="300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8" name="TextBox 39"/>
          <p:cNvSpPr/>
          <p:nvPr/>
        </p:nvSpPr>
        <p:spPr>
          <a:xfrm>
            <a:off x="2109960" y="5163480"/>
            <a:ext cx="16146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Box 41"/>
          <p:cNvSpPr/>
          <p:nvPr/>
        </p:nvSpPr>
        <p:spPr>
          <a:xfrm>
            <a:off x="2109960" y="5163480"/>
            <a:ext cx="16146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Quest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Box 42"/>
          <p:cNvSpPr/>
          <p:nvPr/>
        </p:nvSpPr>
        <p:spPr>
          <a:xfrm>
            <a:off x="2109960" y="5424840"/>
            <a:ext cx="161460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Deadline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1" name="Straight Arrow Connector 75"/>
          <p:cNvCxnSpPr>
            <a:stCxn id="196" idx="3"/>
            <a:endCxn id="199" idx="0"/>
          </p:cNvCxnSpPr>
          <p:nvPr/>
        </p:nvCxnSpPr>
        <p:spPr>
          <a:xfrm flipH="1">
            <a:off x="2917080" y="4791240"/>
            <a:ext cx="12600" cy="372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2" name="Straight Arrow Connector 12"/>
          <p:cNvCxnSpPr>
            <a:stCxn id="158" idx="1"/>
            <a:endCxn id="147" idx="3"/>
          </p:cNvCxnSpPr>
          <p:nvPr/>
        </p:nvCxnSpPr>
        <p:spPr>
          <a:xfrm flipH="1">
            <a:off x="4156200" y="1102320"/>
            <a:ext cx="271080" cy="180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3" name="Straight Arrow Connector 87"/>
          <p:cNvCxnSpPr/>
          <p:nvPr/>
        </p:nvCxnSpPr>
        <p:spPr>
          <a:xfrm flipH="1">
            <a:off x="0" y="3657600"/>
            <a:ext cx="1840680" cy="11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4" name="Oval 10"/>
          <p:cNvSpPr/>
          <p:nvPr/>
        </p:nvSpPr>
        <p:spPr>
          <a:xfrm>
            <a:off x="8686800" y="532800"/>
            <a:ext cx="1365840" cy="3758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Max Number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5" name="Straight Arrow Connector 88"/>
          <p:cNvCxnSpPr>
            <a:stCxn id="204" idx="4"/>
            <a:endCxn id="185" idx="0"/>
          </p:cNvCxnSpPr>
          <p:nvPr/>
        </p:nvCxnSpPr>
        <p:spPr>
          <a:xfrm flipH="1">
            <a:off x="9030600" y="908640"/>
            <a:ext cx="339480" cy="540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Straight Arrow Connector 1"/>
          <p:cNvCxnSpPr/>
          <p:nvPr/>
        </p:nvCxnSpPr>
        <p:spPr>
          <a:xfrm flipH="1">
            <a:off x="0" y="3073320"/>
            <a:ext cx="1840680" cy="1188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07" name="Straight Arrow Connector 2"/>
          <p:cNvCxnSpPr/>
          <p:nvPr/>
        </p:nvCxnSpPr>
        <p:spPr>
          <a:xfrm>
            <a:off x="0" y="2489400"/>
            <a:ext cx="1840680" cy="118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8" name="Straight Arrow Connector 3"/>
          <p:cNvCxnSpPr/>
          <p:nvPr/>
        </p:nvCxnSpPr>
        <p:spPr>
          <a:xfrm>
            <a:off x="0" y="2781360"/>
            <a:ext cx="1840680" cy="1188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09" name="Straight Arrow Connector 4"/>
          <p:cNvCxnSpPr/>
          <p:nvPr/>
        </p:nvCxnSpPr>
        <p:spPr>
          <a:xfrm flipH="1">
            <a:off x="0" y="3657600"/>
            <a:ext cx="1840680" cy="11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10" name="Diamond 1"/>
          <p:cNvSpPr/>
          <p:nvPr/>
        </p:nvSpPr>
        <p:spPr>
          <a:xfrm>
            <a:off x="128520" y="6134040"/>
            <a:ext cx="1559880" cy="375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Oval 1"/>
          <p:cNvSpPr/>
          <p:nvPr/>
        </p:nvSpPr>
        <p:spPr>
          <a:xfrm>
            <a:off x="302760" y="5454000"/>
            <a:ext cx="1211400" cy="3758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2" name="Group 1"/>
          <p:cNvGrpSpPr/>
          <p:nvPr/>
        </p:nvGrpSpPr>
        <p:grpSpPr>
          <a:xfrm>
            <a:off x="101160" y="336240"/>
            <a:ext cx="1614600" cy="777960"/>
            <a:chOff x="101160" y="336240"/>
            <a:chExt cx="1614600" cy="777960"/>
          </a:xfrm>
        </p:grpSpPr>
        <p:sp>
          <p:nvSpPr>
            <p:cNvPr id="213" name="TextBox 1"/>
            <p:cNvSpPr/>
            <p:nvPr/>
          </p:nvSpPr>
          <p:spPr>
            <a:xfrm>
              <a:off x="101160" y="336240"/>
              <a:ext cx="16146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4" name="TextBox 2"/>
            <p:cNvSpPr/>
            <p:nvPr/>
          </p:nvSpPr>
          <p:spPr>
            <a:xfrm>
              <a:off x="101160" y="597600"/>
              <a:ext cx="161460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5" name="Diamond 2"/>
          <p:cNvSpPr/>
          <p:nvPr/>
        </p:nvSpPr>
        <p:spPr>
          <a:xfrm>
            <a:off x="128520" y="4629600"/>
            <a:ext cx="1559880" cy="52056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6" name="Straight Arrow Connector 5"/>
          <p:cNvCxnSpPr/>
          <p:nvPr/>
        </p:nvCxnSpPr>
        <p:spPr>
          <a:xfrm>
            <a:off x="0" y="3365640"/>
            <a:ext cx="1840680" cy="118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17" name="Isosceles Triangle 1"/>
          <p:cNvSpPr/>
          <p:nvPr/>
        </p:nvSpPr>
        <p:spPr>
          <a:xfrm>
            <a:off x="673200" y="3949920"/>
            <a:ext cx="470880" cy="3758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8" name="Group 2"/>
          <p:cNvGrpSpPr/>
          <p:nvPr/>
        </p:nvGrpSpPr>
        <p:grpSpPr>
          <a:xfrm>
            <a:off x="101160" y="1413000"/>
            <a:ext cx="1614600" cy="777960"/>
            <a:chOff x="101160" y="1413000"/>
            <a:chExt cx="1614600" cy="777960"/>
          </a:xfrm>
        </p:grpSpPr>
        <p:sp>
          <p:nvSpPr>
            <p:cNvPr id="219" name="TextBox 3"/>
            <p:cNvSpPr/>
            <p:nvPr/>
          </p:nvSpPr>
          <p:spPr>
            <a:xfrm>
              <a:off x="101160" y="1413000"/>
              <a:ext cx="161460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0" name="TextBox 4"/>
            <p:cNvSpPr/>
            <p:nvPr/>
          </p:nvSpPr>
          <p:spPr>
            <a:xfrm>
              <a:off x="101160" y="1674360"/>
              <a:ext cx="161460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1" name="TextBox 19"/>
          <p:cNvSpPr/>
          <p:nvPr/>
        </p:nvSpPr>
        <p:spPr>
          <a:xfrm>
            <a:off x="4775040" y="457200"/>
            <a:ext cx="16146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Box 20"/>
          <p:cNvSpPr/>
          <p:nvPr/>
        </p:nvSpPr>
        <p:spPr>
          <a:xfrm>
            <a:off x="4775040" y="718560"/>
            <a:ext cx="161460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3" name="Group 6"/>
          <p:cNvGrpSpPr/>
          <p:nvPr/>
        </p:nvGrpSpPr>
        <p:grpSpPr>
          <a:xfrm>
            <a:off x="4572000" y="4274280"/>
            <a:ext cx="1614600" cy="991440"/>
            <a:chOff x="4572000" y="4274280"/>
            <a:chExt cx="1614600" cy="991440"/>
          </a:xfrm>
        </p:grpSpPr>
        <p:sp>
          <p:nvSpPr>
            <p:cNvPr id="224" name="TextBox 21"/>
            <p:cNvSpPr/>
            <p:nvPr/>
          </p:nvSpPr>
          <p:spPr>
            <a:xfrm>
              <a:off x="4572000" y="4274280"/>
              <a:ext cx="16146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TextBox 30"/>
            <p:cNvSpPr/>
            <p:nvPr/>
          </p:nvSpPr>
          <p:spPr>
            <a:xfrm>
              <a:off x="4572000" y="4535640"/>
              <a:ext cx="161460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Status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Description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6" name="Diamond 9"/>
          <p:cNvSpPr/>
          <p:nvPr/>
        </p:nvSpPr>
        <p:spPr>
          <a:xfrm>
            <a:off x="3231360" y="2899800"/>
            <a:ext cx="1559880" cy="375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Leader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Diamond 10"/>
          <p:cNvSpPr/>
          <p:nvPr/>
        </p:nvSpPr>
        <p:spPr>
          <a:xfrm>
            <a:off x="4602960" y="2585160"/>
            <a:ext cx="1788480" cy="3772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Member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8" name="Straight Arrow Connector 24"/>
          <p:cNvCxnSpPr>
            <a:stCxn id="223" idx="0"/>
            <a:endCxn id="226" idx="2"/>
          </p:cNvCxnSpPr>
          <p:nvPr/>
        </p:nvCxnSpPr>
        <p:spPr>
          <a:xfrm flipH="1" flipV="1">
            <a:off x="4011480" y="3275640"/>
            <a:ext cx="1368000" cy="9990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29" name="Straight Arrow Connector 18"/>
          <p:cNvCxnSpPr>
            <a:stCxn id="227" idx="0"/>
            <a:endCxn id="222" idx="2"/>
          </p:cNvCxnSpPr>
          <p:nvPr/>
        </p:nvCxnSpPr>
        <p:spPr>
          <a:xfrm flipV="1">
            <a:off x="5497200" y="1448640"/>
            <a:ext cx="85320" cy="1136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0" name="Straight Arrow Connector 17"/>
          <p:cNvCxnSpPr>
            <a:stCxn id="223" idx="0"/>
            <a:endCxn id="227" idx="2"/>
          </p:cNvCxnSpPr>
          <p:nvPr/>
        </p:nvCxnSpPr>
        <p:spPr>
          <a:xfrm flipV="1">
            <a:off x="5379120" y="2962440"/>
            <a:ext cx="118440" cy="13122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31" name="Straight Arrow Connector 23"/>
          <p:cNvCxnSpPr>
            <a:stCxn id="222" idx="2"/>
            <a:endCxn id="226" idx="0"/>
          </p:cNvCxnSpPr>
          <p:nvPr/>
        </p:nvCxnSpPr>
        <p:spPr>
          <a:xfrm flipH="1">
            <a:off x="4011480" y="1448640"/>
            <a:ext cx="1571040" cy="1451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32" name="Diamond 11"/>
          <p:cNvSpPr/>
          <p:nvPr/>
        </p:nvSpPr>
        <p:spPr>
          <a:xfrm>
            <a:off x="2743200" y="457200"/>
            <a:ext cx="1559880" cy="375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Friend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3" name="Straight Arrow Connector 25"/>
          <p:cNvCxnSpPr>
            <a:stCxn id="222" idx="1"/>
            <a:endCxn id="232" idx="3"/>
          </p:cNvCxnSpPr>
          <p:nvPr/>
        </p:nvCxnSpPr>
        <p:spPr>
          <a:xfrm flipH="1" flipV="1">
            <a:off x="4303080" y="645120"/>
            <a:ext cx="472320" cy="4388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34" name="Straight Arrow Connector 26"/>
          <p:cNvCxnSpPr>
            <a:stCxn id="222" idx="1"/>
            <a:endCxn id="232" idx="2"/>
          </p:cNvCxnSpPr>
          <p:nvPr/>
        </p:nvCxnSpPr>
        <p:spPr>
          <a:xfrm flipH="1" flipV="1">
            <a:off x="3523320" y="833040"/>
            <a:ext cx="1252080" cy="2509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grpSp>
        <p:nvGrpSpPr>
          <p:cNvPr id="235" name="Group 7"/>
          <p:cNvGrpSpPr/>
          <p:nvPr/>
        </p:nvGrpSpPr>
        <p:grpSpPr>
          <a:xfrm>
            <a:off x="8686800" y="837360"/>
            <a:ext cx="1614600" cy="991440"/>
            <a:chOff x="8686800" y="837360"/>
            <a:chExt cx="1614600" cy="991440"/>
          </a:xfrm>
        </p:grpSpPr>
        <p:sp>
          <p:nvSpPr>
            <p:cNvPr id="236" name="TextBox 31"/>
            <p:cNvSpPr/>
            <p:nvPr/>
          </p:nvSpPr>
          <p:spPr>
            <a:xfrm>
              <a:off x="8686800" y="837360"/>
              <a:ext cx="16146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7" name="TextBox 32"/>
            <p:cNvSpPr/>
            <p:nvPr/>
          </p:nvSpPr>
          <p:spPr>
            <a:xfrm>
              <a:off x="8686800" y="1098720"/>
              <a:ext cx="161460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Moment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8" name="Diamond 12"/>
          <p:cNvSpPr/>
          <p:nvPr/>
        </p:nvSpPr>
        <p:spPr>
          <a:xfrm>
            <a:off x="128880" y="6134040"/>
            <a:ext cx="1559880" cy="375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Diamond 13"/>
          <p:cNvSpPr/>
          <p:nvPr/>
        </p:nvSpPr>
        <p:spPr>
          <a:xfrm>
            <a:off x="7315200" y="228600"/>
            <a:ext cx="1559880" cy="375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0" name="Straight Arrow Connector 27"/>
          <p:cNvCxnSpPr/>
          <p:nvPr/>
        </p:nvCxnSpPr>
        <p:spPr>
          <a:xfrm>
            <a:off x="360" y="3366000"/>
            <a:ext cx="1840680" cy="118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41" name="Straight Arrow Connector 28"/>
          <p:cNvCxnSpPr>
            <a:stCxn id="239" idx="1"/>
            <a:endCxn id="222" idx="3"/>
          </p:cNvCxnSpPr>
          <p:nvPr/>
        </p:nvCxnSpPr>
        <p:spPr>
          <a:xfrm flipH="1">
            <a:off x="6389640" y="416520"/>
            <a:ext cx="925920" cy="667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42" name="Diamond 14"/>
          <p:cNvSpPr/>
          <p:nvPr/>
        </p:nvSpPr>
        <p:spPr>
          <a:xfrm>
            <a:off x="6629400" y="1442160"/>
            <a:ext cx="1819080" cy="6055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Retrieved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3" name="Straight Arrow Connector 30"/>
          <p:cNvCxnSpPr>
            <a:stCxn id="235" idx="0"/>
            <a:endCxn id="239" idx="3"/>
          </p:cNvCxnSpPr>
          <p:nvPr/>
        </p:nvCxnSpPr>
        <p:spPr>
          <a:xfrm flipH="1" flipV="1">
            <a:off x="8875080" y="416520"/>
            <a:ext cx="619200" cy="4212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244" name="Diamond 15"/>
          <p:cNvSpPr/>
          <p:nvPr/>
        </p:nvSpPr>
        <p:spPr>
          <a:xfrm>
            <a:off x="6629400" y="2514600"/>
            <a:ext cx="1559880" cy="375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Shared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5" name="Straight Arrow Connector 32"/>
          <p:cNvCxnSpPr>
            <a:stCxn id="235" idx="2"/>
            <a:endCxn id="244" idx="3"/>
          </p:cNvCxnSpPr>
          <p:nvPr/>
        </p:nvCxnSpPr>
        <p:spPr>
          <a:xfrm flipH="1">
            <a:off x="8189280" y="1828800"/>
            <a:ext cx="1305000" cy="8740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6" name="Straight Arrow Connector 33"/>
          <p:cNvCxnSpPr>
            <a:stCxn id="244" idx="1"/>
            <a:endCxn id="223" idx="3"/>
          </p:cNvCxnSpPr>
          <p:nvPr/>
        </p:nvCxnSpPr>
        <p:spPr>
          <a:xfrm flipH="1">
            <a:off x="6186600" y="2702520"/>
            <a:ext cx="443160" cy="2067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7" name="Straight Arrow Connector 34"/>
          <p:cNvCxnSpPr>
            <a:stCxn id="235" idx="1"/>
            <a:endCxn id="242" idx="3"/>
          </p:cNvCxnSpPr>
          <p:nvPr/>
        </p:nvCxnSpPr>
        <p:spPr>
          <a:xfrm flipH="1">
            <a:off x="8448480" y="1333080"/>
            <a:ext cx="238680" cy="412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8" name="Straight Arrow Connector 31"/>
          <p:cNvCxnSpPr>
            <a:stCxn id="242" idx="1"/>
            <a:endCxn id="222" idx="2"/>
          </p:cNvCxnSpPr>
          <p:nvPr/>
        </p:nvCxnSpPr>
        <p:spPr>
          <a:xfrm flipH="1" flipV="1">
            <a:off x="5582160" y="1448640"/>
            <a:ext cx="1047600" cy="296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49" name="Group 11"/>
          <p:cNvGrpSpPr/>
          <p:nvPr/>
        </p:nvGrpSpPr>
        <p:grpSpPr>
          <a:xfrm>
            <a:off x="101160" y="336240"/>
            <a:ext cx="1614600" cy="777960"/>
            <a:chOff x="101160" y="336240"/>
            <a:chExt cx="1614600" cy="777960"/>
          </a:xfrm>
        </p:grpSpPr>
        <p:sp>
          <p:nvSpPr>
            <p:cNvPr id="250" name="TextBox 51"/>
            <p:cNvSpPr/>
            <p:nvPr/>
          </p:nvSpPr>
          <p:spPr>
            <a:xfrm>
              <a:off x="101160" y="336240"/>
              <a:ext cx="16146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1" name="TextBox 52"/>
            <p:cNvSpPr/>
            <p:nvPr/>
          </p:nvSpPr>
          <p:spPr>
            <a:xfrm>
              <a:off x="101160" y="597600"/>
              <a:ext cx="161460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2" name="Isosceles Triangle 6"/>
          <p:cNvSpPr/>
          <p:nvPr/>
        </p:nvSpPr>
        <p:spPr>
          <a:xfrm>
            <a:off x="9144000" y="2057400"/>
            <a:ext cx="470880" cy="3758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3" name="Straight Arrow Connector 53"/>
          <p:cNvCxnSpPr>
            <a:endCxn id="254" idx="3"/>
          </p:cNvCxnSpPr>
          <p:nvPr/>
        </p:nvCxnSpPr>
        <p:spPr>
          <a:xfrm flipH="1" flipV="1">
            <a:off x="9456840" y="4105080"/>
            <a:ext cx="484200" cy="246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5" name="Straight Arrow Connector 54"/>
          <p:cNvCxnSpPr>
            <a:stCxn id="252" idx="3"/>
          </p:cNvCxnSpPr>
          <p:nvPr/>
        </p:nvCxnSpPr>
        <p:spPr>
          <a:xfrm flipH="1">
            <a:off x="9346320" y="2433240"/>
            <a:ext cx="33480" cy="456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6" name="Straight Arrow Connector 55"/>
          <p:cNvCxnSpPr>
            <a:stCxn id="235" idx="2"/>
            <a:endCxn id="252" idx="0"/>
          </p:cNvCxnSpPr>
          <p:nvPr/>
        </p:nvCxnSpPr>
        <p:spPr>
          <a:xfrm flipH="1">
            <a:off x="9379440" y="1828800"/>
            <a:ext cx="114840" cy="228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7" name="Straight Arrow Connector 56"/>
          <p:cNvCxnSpPr/>
          <p:nvPr/>
        </p:nvCxnSpPr>
        <p:spPr>
          <a:xfrm flipH="1">
            <a:off x="0" y="3657600"/>
            <a:ext cx="1840680" cy="11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58" name="Group 12"/>
          <p:cNvGrpSpPr/>
          <p:nvPr/>
        </p:nvGrpSpPr>
        <p:grpSpPr>
          <a:xfrm>
            <a:off x="8534520" y="2879640"/>
            <a:ext cx="1614600" cy="555480"/>
            <a:chOff x="8534520" y="2879640"/>
            <a:chExt cx="1614600" cy="555480"/>
          </a:xfrm>
        </p:grpSpPr>
        <p:sp>
          <p:nvSpPr>
            <p:cNvPr id="259" name="TextBox 23"/>
            <p:cNvSpPr/>
            <p:nvPr/>
          </p:nvSpPr>
          <p:spPr>
            <a:xfrm>
              <a:off x="8534520" y="2879640"/>
              <a:ext cx="16146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0" name="TextBox 24"/>
            <p:cNvSpPr/>
            <p:nvPr/>
          </p:nvSpPr>
          <p:spPr>
            <a:xfrm>
              <a:off x="8534520" y="3141000"/>
              <a:ext cx="1614600" cy="294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61" name="Group 16"/>
          <p:cNvGrpSpPr/>
          <p:nvPr/>
        </p:nvGrpSpPr>
        <p:grpSpPr>
          <a:xfrm>
            <a:off x="8534520" y="2879640"/>
            <a:ext cx="1614600" cy="564480"/>
            <a:chOff x="8534520" y="2879640"/>
            <a:chExt cx="1614600" cy="564480"/>
          </a:xfrm>
        </p:grpSpPr>
        <p:sp>
          <p:nvSpPr>
            <p:cNvPr id="262" name="TextBox 40"/>
            <p:cNvSpPr/>
            <p:nvPr/>
          </p:nvSpPr>
          <p:spPr>
            <a:xfrm>
              <a:off x="8534520" y="2879640"/>
              <a:ext cx="16146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3" name="TextBox 59"/>
            <p:cNvSpPr/>
            <p:nvPr/>
          </p:nvSpPr>
          <p:spPr>
            <a:xfrm>
              <a:off x="8534520" y="3141000"/>
              <a:ext cx="16146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Accept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4" name="Isosceles Triangle 7"/>
          <p:cNvSpPr/>
          <p:nvPr/>
        </p:nvSpPr>
        <p:spPr>
          <a:xfrm>
            <a:off x="9221400" y="3729240"/>
            <a:ext cx="470880" cy="3758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4" name="Straight Arrow Connector 80"/>
          <p:cNvCxnSpPr>
            <a:stCxn id="261" idx="2"/>
            <a:endCxn id="254" idx="0"/>
          </p:cNvCxnSpPr>
          <p:nvPr/>
        </p:nvCxnSpPr>
        <p:spPr>
          <a:xfrm>
            <a:off x="9341640" y="3444120"/>
            <a:ext cx="115560" cy="285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5" name="Straight Arrow Connector 52"/>
          <p:cNvCxnSpPr/>
          <p:nvPr/>
        </p:nvCxnSpPr>
        <p:spPr>
          <a:xfrm>
            <a:off x="8556840" y="3657600"/>
            <a:ext cx="1840680" cy="1188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sp>
        <p:nvSpPr>
          <p:cNvPr id="266" name=""/>
          <p:cNvSpPr/>
          <p:nvPr/>
        </p:nvSpPr>
        <p:spPr>
          <a:xfrm>
            <a:off x="9601200" y="3382920"/>
            <a:ext cx="904680" cy="33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Total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7" name="Group 5"/>
          <p:cNvGrpSpPr/>
          <p:nvPr/>
        </p:nvGrpSpPr>
        <p:grpSpPr>
          <a:xfrm>
            <a:off x="10265040" y="5029200"/>
            <a:ext cx="1614600" cy="555120"/>
            <a:chOff x="10265040" y="5029200"/>
            <a:chExt cx="1614600" cy="555120"/>
          </a:xfrm>
        </p:grpSpPr>
        <p:sp>
          <p:nvSpPr>
            <p:cNvPr id="268" name="TextBox 22"/>
            <p:cNvSpPr/>
            <p:nvPr/>
          </p:nvSpPr>
          <p:spPr>
            <a:xfrm>
              <a:off x="10265040" y="5029200"/>
              <a:ext cx="16146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Friend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9" name="TextBox 29"/>
            <p:cNvSpPr/>
            <p:nvPr/>
          </p:nvSpPr>
          <p:spPr>
            <a:xfrm>
              <a:off x="10265040" y="5290560"/>
              <a:ext cx="1614600" cy="2937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70" name="Straight Arrow Connector 84"/>
          <p:cNvCxnSpPr>
            <a:stCxn id="267" idx="0"/>
            <a:endCxn id="254" idx="4"/>
          </p:cNvCxnSpPr>
          <p:nvPr/>
        </p:nvCxnSpPr>
        <p:spPr>
          <a:xfrm flipH="1" flipV="1">
            <a:off x="9692280" y="4105080"/>
            <a:ext cx="1380240" cy="924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71" name="Group 9"/>
          <p:cNvGrpSpPr/>
          <p:nvPr/>
        </p:nvGrpSpPr>
        <p:grpSpPr>
          <a:xfrm>
            <a:off x="9122040" y="4343400"/>
            <a:ext cx="1614600" cy="555120"/>
            <a:chOff x="9122040" y="4343400"/>
            <a:chExt cx="1614600" cy="555120"/>
          </a:xfrm>
        </p:grpSpPr>
        <p:sp>
          <p:nvSpPr>
            <p:cNvPr id="272" name="TextBox 47"/>
            <p:cNvSpPr/>
            <p:nvPr/>
          </p:nvSpPr>
          <p:spPr>
            <a:xfrm>
              <a:off x="9122040" y="4343400"/>
              <a:ext cx="16146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3" name="TextBox 48"/>
            <p:cNvSpPr/>
            <p:nvPr/>
          </p:nvSpPr>
          <p:spPr>
            <a:xfrm>
              <a:off x="9122040" y="4604760"/>
              <a:ext cx="1614600" cy="2937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74" name="Isosceles Triangle 9"/>
          <p:cNvSpPr/>
          <p:nvPr/>
        </p:nvSpPr>
        <p:spPr>
          <a:xfrm>
            <a:off x="10037520" y="2131560"/>
            <a:ext cx="470880" cy="3758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5" name="Straight Arrow Connector 85"/>
          <p:cNvCxnSpPr>
            <a:stCxn id="235" idx="2"/>
            <a:endCxn id="274" idx="0"/>
          </p:cNvCxnSpPr>
          <p:nvPr/>
        </p:nvCxnSpPr>
        <p:spPr>
          <a:xfrm>
            <a:off x="9493920" y="1828800"/>
            <a:ext cx="779400" cy="303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76" name="Group 10"/>
          <p:cNvGrpSpPr/>
          <p:nvPr/>
        </p:nvGrpSpPr>
        <p:grpSpPr>
          <a:xfrm>
            <a:off x="10494000" y="2866680"/>
            <a:ext cx="1614600" cy="555120"/>
            <a:chOff x="10494000" y="2866680"/>
            <a:chExt cx="1614600" cy="555120"/>
          </a:xfrm>
        </p:grpSpPr>
        <p:sp>
          <p:nvSpPr>
            <p:cNvPr id="277" name="TextBox 60"/>
            <p:cNvSpPr/>
            <p:nvPr/>
          </p:nvSpPr>
          <p:spPr>
            <a:xfrm>
              <a:off x="10494000" y="2866680"/>
              <a:ext cx="16146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Message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8" name="TextBox 71"/>
            <p:cNvSpPr/>
            <p:nvPr/>
          </p:nvSpPr>
          <p:spPr>
            <a:xfrm>
              <a:off x="10494000" y="3128040"/>
              <a:ext cx="1614600" cy="2937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79" name="Straight Arrow Connector 86"/>
          <p:cNvCxnSpPr>
            <a:stCxn id="274" idx="3"/>
            <a:endCxn id="276" idx="0"/>
          </p:cNvCxnSpPr>
          <p:nvPr/>
        </p:nvCxnSpPr>
        <p:spPr>
          <a:xfrm>
            <a:off x="10272960" y="2507400"/>
            <a:ext cx="1028520" cy="359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0" name="Straight Arrow Connector 44"/>
          <p:cNvCxnSpPr/>
          <p:nvPr/>
        </p:nvCxnSpPr>
        <p:spPr>
          <a:xfrm flipH="1">
            <a:off x="0" y="3073320"/>
            <a:ext cx="1840680" cy="1188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81" name="Straight Arrow Connector 45"/>
          <p:cNvCxnSpPr/>
          <p:nvPr/>
        </p:nvCxnSpPr>
        <p:spPr>
          <a:xfrm>
            <a:off x="0" y="2489400"/>
            <a:ext cx="1840680" cy="118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82" name="Straight Arrow Connector 46"/>
          <p:cNvCxnSpPr/>
          <p:nvPr/>
        </p:nvCxnSpPr>
        <p:spPr>
          <a:xfrm>
            <a:off x="0" y="2781360"/>
            <a:ext cx="1840680" cy="1188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83" name="Straight Arrow Connector 47"/>
          <p:cNvCxnSpPr/>
          <p:nvPr/>
        </p:nvCxnSpPr>
        <p:spPr>
          <a:xfrm flipH="1">
            <a:off x="0" y="3657600"/>
            <a:ext cx="1840680" cy="11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84" name="Diamond 17"/>
          <p:cNvSpPr/>
          <p:nvPr/>
        </p:nvSpPr>
        <p:spPr>
          <a:xfrm>
            <a:off x="128520" y="6134040"/>
            <a:ext cx="1559880" cy="375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Oval 4"/>
          <p:cNvSpPr/>
          <p:nvPr/>
        </p:nvSpPr>
        <p:spPr>
          <a:xfrm>
            <a:off x="302760" y="5454000"/>
            <a:ext cx="1211400" cy="3758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TextBox 53"/>
          <p:cNvSpPr/>
          <p:nvPr/>
        </p:nvSpPr>
        <p:spPr>
          <a:xfrm>
            <a:off x="101160" y="336240"/>
            <a:ext cx="16146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TextBox 54"/>
          <p:cNvSpPr/>
          <p:nvPr/>
        </p:nvSpPr>
        <p:spPr>
          <a:xfrm>
            <a:off x="101160" y="597600"/>
            <a:ext cx="16146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TextBox 72"/>
          <p:cNvSpPr/>
          <p:nvPr/>
        </p:nvSpPr>
        <p:spPr>
          <a:xfrm>
            <a:off x="8458200" y="5486400"/>
            <a:ext cx="16146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Diamond 18"/>
          <p:cNvSpPr/>
          <p:nvPr/>
        </p:nvSpPr>
        <p:spPr>
          <a:xfrm>
            <a:off x="128520" y="4629600"/>
            <a:ext cx="1559880" cy="52056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0" name="Straight Arrow Connector 48"/>
          <p:cNvCxnSpPr/>
          <p:nvPr/>
        </p:nvCxnSpPr>
        <p:spPr>
          <a:xfrm>
            <a:off x="0" y="3365640"/>
            <a:ext cx="1840680" cy="118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91" name="Isosceles Triangle 5"/>
          <p:cNvSpPr/>
          <p:nvPr/>
        </p:nvSpPr>
        <p:spPr>
          <a:xfrm>
            <a:off x="673200" y="3949920"/>
            <a:ext cx="470880" cy="3758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2" name="Group 15"/>
          <p:cNvGrpSpPr/>
          <p:nvPr/>
        </p:nvGrpSpPr>
        <p:grpSpPr>
          <a:xfrm>
            <a:off x="101160" y="1413000"/>
            <a:ext cx="1614600" cy="777960"/>
            <a:chOff x="101160" y="1413000"/>
            <a:chExt cx="1614600" cy="777960"/>
          </a:xfrm>
        </p:grpSpPr>
        <p:sp>
          <p:nvSpPr>
            <p:cNvPr id="293" name="TextBox 57"/>
            <p:cNvSpPr/>
            <p:nvPr/>
          </p:nvSpPr>
          <p:spPr>
            <a:xfrm>
              <a:off x="101160" y="1413000"/>
              <a:ext cx="161460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4" name="TextBox 58"/>
            <p:cNvSpPr/>
            <p:nvPr/>
          </p:nvSpPr>
          <p:spPr>
            <a:xfrm>
              <a:off x="101160" y="1674360"/>
              <a:ext cx="161460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95" name="Group 17"/>
          <p:cNvGrpSpPr/>
          <p:nvPr/>
        </p:nvGrpSpPr>
        <p:grpSpPr>
          <a:xfrm>
            <a:off x="4296600" y="4022640"/>
            <a:ext cx="1614600" cy="1846440"/>
            <a:chOff x="4296600" y="4022640"/>
            <a:chExt cx="1614600" cy="1846440"/>
          </a:xfrm>
        </p:grpSpPr>
        <p:sp>
          <p:nvSpPr>
            <p:cNvPr id="296" name="TextBox 61"/>
            <p:cNvSpPr/>
            <p:nvPr/>
          </p:nvSpPr>
          <p:spPr>
            <a:xfrm>
              <a:off x="4296600" y="4022640"/>
              <a:ext cx="16146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7" name="TextBox 63"/>
            <p:cNvSpPr/>
            <p:nvPr/>
          </p:nvSpPr>
          <p:spPr>
            <a:xfrm>
              <a:off x="4296600" y="4284000"/>
              <a:ext cx="1614600" cy="1585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10" spc="-1" strike="noStrike">
                  <a:solidFill>
                    <a:schemeClr val="dk1"/>
                  </a:solidFill>
                  <a:latin typeface="Calibri"/>
                </a:rPr>
                <a:t>Discovered</a:t>
              </a:r>
              <a:endParaRPr b="0" lang="en-US" sz="141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IdTo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ToType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IdFrom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FromType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Discovered 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98" name="Group 18"/>
          <p:cNvGrpSpPr/>
          <p:nvPr/>
        </p:nvGrpSpPr>
        <p:grpSpPr>
          <a:xfrm>
            <a:off x="9348840" y="2254320"/>
            <a:ext cx="1614600" cy="1631880"/>
            <a:chOff x="9348840" y="2254320"/>
            <a:chExt cx="1614600" cy="1631880"/>
          </a:xfrm>
        </p:grpSpPr>
        <p:sp>
          <p:nvSpPr>
            <p:cNvPr id="299" name="TextBox 64"/>
            <p:cNvSpPr/>
            <p:nvPr/>
          </p:nvSpPr>
          <p:spPr>
            <a:xfrm>
              <a:off x="9348840" y="2254320"/>
              <a:ext cx="16146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0" name="TextBox 66"/>
            <p:cNvSpPr/>
            <p:nvPr/>
          </p:nvSpPr>
          <p:spPr>
            <a:xfrm>
              <a:off x="9348840" y="2515680"/>
              <a:ext cx="161460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01" name="Diamond 19"/>
          <p:cNvSpPr/>
          <p:nvPr/>
        </p:nvSpPr>
        <p:spPr>
          <a:xfrm>
            <a:off x="9402120" y="4572000"/>
            <a:ext cx="1559880" cy="375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Troops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2" name="Group 19"/>
          <p:cNvGrpSpPr/>
          <p:nvPr/>
        </p:nvGrpSpPr>
        <p:grpSpPr>
          <a:xfrm>
            <a:off x="9348840" y="2254320"/>
            <a:ext cx="1614600" cy="1631880"/>
            <a:chOff x="9348840" y="2254320"/>
            <a:chExt cx="1614600" cy="1631880"/>
          </a:xfrm>
        </p:grpSpPr>
        <p:sp>
          <p:nvSpPr>
            <p:cNvPr id="303" name="TextBox 67"/>
            <p:cNvSpPr/>
            <p:nvPr/>
          </p:nvSpPr>
          <p:spPr>
            <a:xfrm>
              <a:off x="9348840" y="2254320"/>
              <a:ext cx="16146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4" name="TextBox 68"/>
            <p:cNvSpPr/>
            <p:nvPr/>
          </p:nvSpPr>
          <p:spPr>
            <a:xfrm>
              <a:off x="9348840" y="2515680"/>
              <a:ext cx="161460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05" name="Group 20"/>
          <p:cNvGrpSpPr/>
          <p:nvPr/>
        </p:nvGrpSpPr>
        <p:grpSpPr>
          <a:xfrm>
            <a:off x="9348840" y="2254320"/>
            <a:ext cx="1614600" cy="1845360"/>
            <a:chOff x="9348840" y="2254320"/>
            <a:chExt cx="1614600" cy="1845360"/>
          </a:xfrm>
        </p:grpSpPr>
        <p:sp>
          <p:nvSpPr>
            <p:cNvPr id="306" name="TextBox 69"/>
            <p:cNvSpPr/>
            <p:nvPr/>
          </p:nvSpPr>
          <p:spPr>
            <a:xfrm>
              <a:off x="9348840" y="2254320"/>
              <a:ext cx="16146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7" name="TextBox 70"/>
            <p:cNvSpPr/>
            <p:nvPr/>
          </p:nvSpPr>
          <p:spPr>
            <a:xfrm>
              <a:off x="9348840" y="2515680"/>
              <a:ext cx="1614600" cy="1584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Steel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08" name="Diamond 25"/>
          <p:cNvSpPr/>
          <p:nvPr/>
        </p:nvSpPr>
        <p:spPr>
          <a:xfrm>
            <a:off x="7086600" y="3501720"/>
            <a:ext cx="1818000" cy="375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9" name="Straight Arrow Connector 40"/>
          <p:cNvCxnSpPr>
            <a:stCxn id="301" idx="2"/>
            <a:endCxn id="288" idx="0"/>
          </p:cNvCxnSpPr>
          <p:nvPr/>
        </p:nvCxnSpPr>
        <p:spPr>
          <a:xfrm flipH="1">
            <a:off x="9265320" y="4947840"/>
            <a:ext cx="917280" cy="538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10" name="Straight Arrow Connector 41"/>
          <p:cNvCxnSpPr>
            <a:stCxn id="305" idx="2"/>
            <a:endCxn id="301" idx="0"/>
          </p:cNvCxnSpPr>
          <p:nvPr/>
        </p:nvCxnSpPr>
        <p:spPr>
          <a:xfrm>
            <a:off x="10155960" y="4099680"/>
            <a:ext cx="26640" cy="472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11" name="Oval 7"/>
          <p:cNvSpPr/>
          <p:nvPr/>
        </p:nvSpPr>
        <p:spPr>
          <a:xfrm>
            <a:off x="6629400" y="5099760"/>
            <a:ext cx="1589400" cy="3758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2" name="Straight Arrow Connector 66"/>
          <p:cNvCxnSpPr>
            <a:stCxn id="301" idx="1"/>
            <a:endCxn id="311" idx="6"/>
          </p:cNvCxnSpPr>
          <p:nvPr/>
        </p:nvCxnSpPr>
        <p:spPr>
          <a:xfrm flipH="1">
            <a:off x="8218800" y="4759920"/>
            <a:ext cx="1183680" cy="528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13" name="Straight Arrow Connector 64"/>
          <p:cNvCxnSpPr>
            <a:stCxn id="295" idx="3"/>
            <a:endCxn id="308" idx="1"/>
          </p:cNvCxnSpPr>
          <p:nvPr/>
        </p:nvCxnSpPr>
        <p:spPr>
          <a:xfrm flipV="1">
            <a:off x="5911200" y="3689640"/>
            <a:ext cx="1175760" cy="12564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14" name="Straight Arrow Connector 63"/>
          <p:cNvCxnSpPr>
            <a:stCxn id="305" idx="1"/>
            <a:endCxn id="308" idx="3"/>
          </p:cNvCxnSpPr>
          <p:nvPr/>
        </p:nvCxnSpPr>
        <p:spPr>
          <a:xfrm flipH="1">
            <a:off x="8904600" y="3177000"/>
            <a:ext cx="444600" cy="513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15" name="Oval 9"/>
          <p:cNvSpPr/>
          <p:nvPr/>
        </p:nvSpPr>
        <p:spPr>
          <a:xfrm>
            <a:off x="7315200" y="4114800"/>
            <a:ext cx="1668600" cy="3758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6" name="Straight Arrow Connector 58"/>
          <p:cNvCxnSpPr>
            <a:stCxn id="301" idx="1"/>
            <a:endCxn id="315" idx="6"/>
          </p:cNvCxnSpPr>
          <p:nvPr/>
        </p:nvCxnSpPr>
        <p:spPr>
          <a:xfrm flipH="1" flipV="1">
            <a:off x="8983800" y="4302720"/>
            <a:ext cx="41868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17" name="TextBox 62"/>
          <p:cNvSpPr/>
          <p:nvPr/>
        </p:nvSpPr>
        <p:spPr>
          <a:xfrm>
            <a:off x="2727720" y="1982880"/>
            <a:ext cx="16146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Diamond 16"/>
          <p:cNvSpPr/>
          <p:nvPr/>
        </p:nvSpPr>
        <p:spPr>
          <a:xfrm rot="21559200">
            <a:off x="2295720" y="3255120"/>
            <a:ext cx="2044440" cy="3891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Owned by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9" name="Straight Arrow Connector 39"/>
          <p:cNvCxnSpPr>
            <a:stCxn id="295" idx="1"/>
            <a:endCxn id="318" idx="2"/>
          </p:cNvCxnSpPr>
          <p:nvPr/>
        </p:nvCxnSpPr>
        <p:spPr>
          <a:xfrm flipH="1" flipV="1">
            <a:off x="3320280" y="3645360"/>
            <a:ext cx="976680" cy="1300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20" name="Straight Arrow Connector 50"/>
          <p:cNvCxnSpPr>
            <a:stCxn id="317" idx="2"/>
            <a:endCxn id="318" idx="0"/>
          </p:cNvCxnSpPr>
          <p:nvPr/>
        </p:nvCxnSpPr>
        <p:spPr>
          <a:xfrm flipH="1">
            <a:off x="3315960" y="2286000"/>
            <a:ext cx="219240" cy="970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1" name="Straight Arrow Connector 6"/>
          <p:cNvCxnSpPr/>
          <p:nvPr/>
        </p:nvCxnSpPr>
        <p:spPr>
          <a:xfrm flipH="1">
            <a:off x="0" y="3073320"/>
            <a:ext cx="1840680" cy="1188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322" name="Straight Arrow Connector 7"/>
          <p:cNvCxnSpPr/>
          <p:nvPr/>
        </p:nvCxnSpPr>
        <p:spPr>
          <a:xfrm>
            <a:off x="0" y="2489400"/>
            <a:ext cx="1840680" cy="118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23" name="Straight Arrow Connector 8"/>
          <p:cNvCxnSpPr/>
          <p:nvPr/>
        </p:nvCxnSpPr>
        <p:spPr>
          <a:xfrm>
            <a:off x="0" y="2781360"/>
            <a:ext cx="1840680" cy="1188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324" name="Straight Arrow Connector 9"/>
          <p:cNvCxnSpPr/>
          <p:nvPr/>
        </p:nvCxnSpPr>
        <p:spPr>
          <a:xfrm flipH="1">
            <a:off x="0" y="3657600"/>
            <a:ext cx="1840680" cy="11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25" name="Diamond 3"/>
          <p:cNvSpPr/>
          <p:nvPr/>
        </p:nvSpPr>
        <p:spPr>
          <a:xfrm>
            <a:off x="128520" y="6134040"/>
            <a:ext cx="1559880" cy="375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Oval 2"/>
          <p:cNvSpPr/>
          <p:nvPr/>
        </p:nvSpPr>
        <p:spPr>
          <a:xfrm>
            <a:off x="302760" y="5454000"/>
            <a:ext cx="1211400" cy="3758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7" name="Group 3"/>
          <p:cNvGrpSpPr/>
          <p:nvPr/>
        </p:nvGrpSpPr>
        <p:grpSpPr>
          <a:xfrm>
            <a:off x="101160" y="336240"/>
            <a:ext cx="1614600" cy="777960"/>
            <a:chOff x="101160" y="336240"/>
            <a:chExt cx="1614600" cy="777960"/>
          </a:xfrm>
        </p:grpSpPr>
        <p:sp>
          <p:nvSpPr>
            <p:cNvPr id="328" name="TextBox 5"/>
            <p:cNvSpPr/>
            <p:nvPr/>
          </p:nvSpPr>
          <p:spPr>
            <a:xfrm>
              <a:off x="101160" y="336240"/>
              <a:ext cx="16146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9" name="TextBox 6"/>
            <p:cNvSpPr/>
            <p:nvPr/>
          </p:nvSpPr>
          <p:spPr>
            <a:xfrm>
              <a:off x="101160" y="597600"/>
              <a:ext cx="161460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30" name="Diamond 4"/>
          <p:cNvSpPr/>
          <p:nvPr/>
        </p:nvSpPr>
        <p:spPr>
          <a:xfrm>
            <a:off x="128520" y="4629600"/>
            <a:ext cx="1559880" cy="52056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1" name="Straight Arrow Connector 10"/>
          <p:cNvCxnSpPr/>
          <p:nvPr/>
        </p:nvCxnSpPr>
        <p:spPr>
          <a:xfrm>
            <a:off x="0" y="3365640"/>
            <a:ext cx="1840680" cy="118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32" name="Isosceles Triangle 2"/>
          <p:cNvSpPr/>
          <p:nvPr/>
        </p:nvSpPr>
        <p:spPr>
          <a:xfrm>
            <a:off x="673200" y="3949920"/>
            <a:ext cx="470880" cy="3758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33" name="Group 4"/>
          <p:cNvGrpSpPr/>
          <p:nvPr/>
        </p:nvGrpSpPr>
        <p:grpSpPr>
          <a:xfrm>
            <a:off x="101160" y="1413000"/>
            <a:ext cx="1614600" cy="777960"/>
            <a:chOff x="101160" y="1413000"/>
            <a:chExt cx="1614600" cy="777960"/>
          </a:xfrm>
        </p:grpSpPr>
        <p:sp>
          <p:nvSpPr>
            <p:cNvPr id="334" name="TextBox 7"/>
            <p:cNvSpPr/>
            <p:nvPr/>
          </p:nvSpPr>
          <p:spPr>
            <a:xfrm>
              <a:off x="101160" y="1413000"/>
              <a:ext cx="161460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5" name="TextBox 8"/>
            <p:cNvSpPr/>
            <p:nvPr/>
          </p:nvSpPr>
          <p:spPr>
            <a:xfrm>
              <a:off x="101160" y="1674360"/>
              <a:ext cx="161460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36" name="Group 21"/>
          <p:cNvGrpSpPr/>
          <p:nvPr/>
        </p:nvGrpSpPr>
        <p:grpSpPr>
          <a:xfrm>
            <a:off x="3886200" y="2286000"/>
            <a:ext cx="1614600" cy="1845360"/>
            <a:chOff x="3886200" y="2286000"/>
            <a:chExt cx="1614600" cy="1845360"/>
          </a:xfrm>
        </p:grpSpPr>
        <p:sp>
          <p:nvSpPr>
            <p:cNvPr id="337" name="TextBox 75"/>
            <p:cNvSpPr/>
            <p:nvPr/>
          </p:nvSpPr>
          <p:spPr>
            <a:xfrm>
              <a:off x="3886200" y="2286000"/>
              <a:ext cx="16146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Timer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8" name="TextBox 76"/>
            <p:cNvSpPr/>
            <p:nvPr/>
          </p:nvSpPr>
          <p:spPr>
            <a:xfrm>
              <a:off x="3886200" y="2547360"/>
              <a:ext cx="1614600" cy="1584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OID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Type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Start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Duration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</TotalTime>
  <Application>LibreOffice/24.2.2.2$Linux_X86_64 LibreOffice_project/420$Build-2</Application>
  <AppVersion>15.0000</AppVersion>
  <Words>15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2016-09-27T13:37:05Z</dcterms:created>
  <dc:creator>Microsoft Office User</dc:creator>
  <dc:description/>
  <dc:language>en-US</dc:language>
  <cp:lastModifiedBy/>
  <cp:lastPrinted>2019-10-16T17:52:17Z</cp:lastPrinted>
  <dcterms:modified xsi:type="dcterms:W3CDTF">2024-04-15T12:20:00Z</dcterms:modified>
  <cp:revision>366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