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1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tif" ContentType="image/tiff"/>
  <Override PartName="/ppt/media/image2.tif" ContentType="image/tiff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41259D6-09B8-47C1-9B23-03147E58807D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17B7B5F-8A08-4E2A-B983-3D55C2A01683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71AC525-7F65-4981-928C-012D7E6D0A56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875DD8D-8A90-4591-8979-13AC35F2534B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ABFA9BA-0E2D-40C9-A9D6-0D8C0EE287C9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65D924-C853-4849-9D88-70BA3427C8B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B77FD1-9116-44BB-A749-0BF6F5C534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B65346-025A-4071-8795-70130EFD941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26F01E-008B-41D1-80D9-A07255A5201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540D3C-B08B-4071-88AF-5599F1E111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BBD111-9688-436D-B93E-6E7595B417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633AD3-9194-4574-9768-EAB99ACAB0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19ECFE-B6B3-4EB0-94BF-B58ED2F9F8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61CA1B-4134-4608-9711-ECCCEE7966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7EF29A-C8FF-4A9D-A884-BCA9EBD52E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FAF4BF-C403-49A8-8B7C-8964106CDE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0A8685-596C-475C-93CF-74B5641068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6199200" y="6162840"/>
            <a:ext cx="5991120" cy="693360"/>
            <a:chOff x="6199200" y="6162840"/>
            <a:chExt cx="5991120" cy="693360"/>
          </a:xfrm>
        </p:grpSpPr>
        <p:pic>
          <p:nvPicPr>
            <p:cNvPr id="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4680" cy="693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20240" cy="609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408BDC3-A7DF-4A9F-A283-7ECDF97B946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19"/>
          <p:cNvCxnSpPr/>
          <p:nvPr/>
        </p:nvCxnSpPr>
        <p:spPr>
          <a:xfrm flipH="1">
            <a:off x="0" y="3073320"/>
            <a:ext cx="1830600" cy="180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53" name="Straight Arrow Connector 20"/>
          <p:cNvCxnSpPr/>
          <p:nvPr/>
        </p:nvCxnSpPr>
        <p:spPr>
          <a:xfrm>
            <a:off x="0" y="2489400"/>
            <a:ext cx="1830600" cy="18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54" name="Straight Arrow Connector 21"/>
          <p:cNvCxnSpPr/>
          <p:nvPr/>
        </p:nvCxnSpPr>
        <p:spPr>
          <a:xfrm>
            <a:off x="0" y="2781360"/>
            <a:ext cx="1830600" cy="180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55" name="Straight Arrow Connector 22"/>
          <p:cNvCxnSpPr/>
          <p:nvPr/>
        </p:nvCxnSpPr>
        <p:spPr>
          <a:xfrm flipH="1">
            <a:off x="0" y="3657600"/>
            <a:ext cx="1830600" cy="1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56" name="Diamond 23"/>
          <p:cNvSpPr/>
          <p:nvPr/>
        </p:nvSpPr>
        <p:spPr>
          <a:xfrm>
            <a:off x="128520" y="6134040"/>
            <a:ext cx="1569960" cy="385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Oval 24"/>
          <p:cNvSpPr/>
          <p:nvPr/>
        </p:nvSpPr>
        <p:spPr>
          <a:xfrm>
            <a:off x="302760" y="5454000"/>
            <a:ext cx="1221480" cy="3859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Box 26"/>
          <p:cNvSpPr/>
          <p:nvPr/>
        </p:nvSpPr>
        <p:spPr>
          <a:xfrm>
            <a:off x="101160" y="336240"/>
            <a:ext cx="16246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Box 27"/>
          <p:cNvSpPr/>
          <p:nvPr/>
        </p:nvSpPr>
        <p:spPr>
          <a:xfrm>
            <a:off x="101160" y="597600"/>
            <a:ext cx="16246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Box 9"/>
          <p:cNvSpPr/>
          <p:nvPr/>
        </p:nvSpPr>
        <p:spPr>
          <a:xfrm>
            <a:off x="101160" y="336240"/>
            <a:ext cx="16246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Box 10"/>
          <p:cNvSpPr/>
          <p:nvPr/>
        </p:nvSpPr>
        <p:spPr>
          <a:xfrm>
            <a:off x="101160" y="597600"/>
            <a:ext cx="16246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Box 11"/>
          <p:cNvSpPr/>
          <p:nvPr/>
        </p:nvSpPr>
        <p:spPr>
          <a:xfrm>
            <a:off x="2489040" y="0"/>
            <a:ext cx="16246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User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Box 12"/>
          <p:cNvSpPr/>
          <p:nvPr/>
        </p:nvSpPr>
        <p:spPr>
          <a:xfrm>
            <a:off x="2489040" y="261360"/>
            <a:ext cx="1624680" cy="11570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Gems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XP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TextBox 13"/>
          <p:cNvSpPr/>
          <p:nvPr/>
        </p:nvSpPr>
        <p:spPr>
          <a:xfrm>
            <a:off x="6603840" y="0"/>
            <a:ext cx="16246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Box 16"/>
          <p:cNvSpPr/>
          <p:nvPr/>
        </p:nvSpPr>
        <p:spPr>
          <a:xfrm>
            <a:off x="6603840" y="261360"/>
            <a:ext cx="16246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TextBox 17"/>
          <p:cNvSpPr/>
          <p:nvPr/>
        </p:nvSpPr>
        <p:spPr>
          <a:xfrm>
            <a:off x="6603840" y="0"/>
            <a:ext cx="16246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Box 18"/>
          <p:cNvSpPr/>
          <p:nvPr/>
        </p:nvSpPr>
        <p:spPr>
          <a:xfrm>
            <a:off x="6603840" y="261360"/>
            <a:ext cx="162468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Map: X &amp; 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Diamond 28"/>
          <p:cNvSpPr/>
          <p:nvPr/>
        </p:nvSpPr>
        <p:spPr>
          <a:xfrm>
            <a:off x="128520" y="4629600"/>
            <a:ext cx="1569960" cy="53064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9" name="Straight Arrow Connector 29"/>
          <p:cNvCxnSpPr/>
          <p:nvPr/>
        </p:nvCxnSpPr>
        <p:spPr>
          <a:xfrm>
            <a:off x="0" y="3365640"/>
            <a:ext cx="1830600" cy="18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70" name="Isosceles Triangle 30"/>
          <p:cNvSpPr/>
          <p:nvPr/>
        </p:nvSpPr>
        <p:spPr>
          <a:xfrm>
            <a:off x="673200" y="3949920"/>
            <a:ext cx="480960" cy="3859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1" name="Group 13"/>
          <p:cNvGrpSpPr/>
          <p:nvPr/>
        </p:nvGrpSpPr>
        <p:grpSpPr>
          <a:xfrm>
            <a:off x="101160" y="1413000"/>
            <a:ext cx="1624680" cy="777960"/>
            <a:chOff x="101160" y="1413000"/>
            <a:chExt cx="1624680" cy="777960"/>
          </a:xfrm>
        </p:grpSpPr>
        <p:sp>
          <p:nvSpPr>
            <p:cNvPr id="72" name="TextBox 14"/>
            <p:cNvSpPr/>
            <p:nvPr/>
          </p:nvSpPr>
          <p:spPr>
            <a:xfrm>
              <a:off x="101160" y="1413000"/>
              <a:ext cx="162468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" name="TextBox 15"/>
            <p:cNvSpPr/>
            <p:nvPr/>
          </p:nvSpPr>
          <p:spPr>
            <a:xfrm>
              <a:off x="101160" y="1674360"/>
              <a:ext cx="162468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4" name="Diamond 5"/>
          <p:cNvSpPr/>
          <p:nvPr/>
        </p:nvSpPr>
        <p:spPr>
          <a:xfrm>
            <a:off x="4372560" y="345960"/>
            <a:ext cx="1569960" cy="385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5" name="Straight Arrow Connector 12"/>
          <p:cNvCxnSpPr>
            <a:stCxn id="63" idx="3"/>
            <a:endCxn id="74" idx="1"/>
          </p:cNvCxnSpPr>
          <p:nvPr/>
        </p:nvCxnSpPr>
        <p:spPr>
          <a:xfrm flipV="1">
            <a:off x="4113720" y="538920"/>
            <a:ext cx="259200" cy="3013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76" name="Straight Arrow Connector 11"/>
          <p:cNvCxnSpPr>
            <a:stCxn id="67" idx="1"/>
            <a:endCxn id="74" idx="3"/>
          </p:cNvCxnSpPr>
          <p:nvPr/>
        </p:nvCxnSpPr>
        <p:spPr>
          <a:xfrm flipH="1" flipV="1">
            <a:off x="5942520" y="538920"/>
            <a:ext cx="661680" cy="878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77" name="Diamond 6"/>
          <p:cNvSpPr/>
          <p:nvPr/>
        </p:nvSpPr>
        <p:spPr>
          <a:xfrm>
            <a:off x="5744520" y="1600200"/>
            <a:ext cx="1798560" cy="385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8" name="Straight Arrow Connector 13"/>
          <p:cNvCxnSpPr>
            <a:stCxn id="77" idx="0"/>
            <a:endCxn id="67" idx="2"/>
          </p:cNvCxnSpPr>
          <p:nvPr/>
        </p:nvCxnSpPr>
        <p:spPr>
          <a:xfrm flipV="1">
            <a:off x="6643800" y="991440"/>
            <a:ext cx="772560" cy="609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79" name="Straight Arrow Connector 14"/>
          <p:cNvCxnSpPr>
            <a:stCxn id="80" idx="0"/>
            <a:endCxn id="77" idx="2"/>
          </p:cNvCxnSpPr>
          <p:nvPr/>
        </p:nvCxnSpPr>
        <p:spPr>
          <a:xfrm flipH="1" flipV="1">
            <a:off x="6643800" y="1986120"/>
            <a:ext cx="430920" cy="7574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81" name="Diamond 7"/>
          <p:cNvSpPr/>
          <p:nvPr/>
        </p:nvSpPr>
        <p:spPr>
          <a:xfrm>
            <a:off x="128520" y="6134400"/>
            <a:ext cx="1569960" cy="385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2" name="Group 8"/>
          <p:cNvGrpSpPr/>
          <p:nvPr/>
        </p:nvGrpSpPr>
        <p:grpSpPr>
          <a:xfrm>
            <a:off x="6147720" y="2743200"/>
            <a:ext cx="1853280" cy="1216440"/>
            <a:chOff x="6147720" y="2743200"/>
            <a:chExt cx="1853280" cy="1216440"/>
          </a:xfrm>
        </p:grpSpPr>
        <p:sp>
          <p:nvSpPr>
            <p:cNvPr id="83" name="TextBox 33"/>
            <p:cNvSpPr/>
            <p:nvPr/>
          </p:nvSpPr>
          <p:spPr>
            <a:xfrm>
              <a:off x="6147720" y="2743200"/>
              <a:ext cx="18532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Building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TextBox 34"/>
            <p:cNvSpPr/>
            <p:nvPr/>
          </p:nvSpPr>
          <p:spPr>
            <a:xfrm>
              <a:off x="6147720" y="3016080"/>
              <a:ext cx="1853280" cy="9435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  <a:ea typeface="Noto Sans CJK SC"/>
                </a:rPr>
                <a:t>Grid: X + 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5" name="Isosceles Triangle 3"/>
          <p:cNvSpPr/>
          <p:nvPr/>
        </p:nvSpPr>
        <p:spPr>
          <a:xfrm>
            <a:off x="7315200" y="4414680"/>
            <a:ext cx="480960" cy="3859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Box 25"/>
          <p:cNvSpPr/>
          <p:nvPr/>
        </p:nvSpPr>
        <p:spPr>
          <a:xfrm>
            <a:off x="8686800" y="3200400"/>
            <a:ext cx="16246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Buildable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Box 28"/>
          <p:cNvSpPr/>
          <p:nvPr/>
        </p:nvSpPr>
        <p:spPr>
          <a:xfrm>
            <a:off x="8686800" y="3505680"/>
            <a:ext cx="1624680" cy="24379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Function: </a:t>
            </a:r>
            <a:br>
              <a:rPr sz="1400"/>
            </a:b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Bread = f(t*level)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Building Costs (packageID)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Deletion Drawback (packageID)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storage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8" name="Straight Arrow Connector 15"/>
          <p:cNvCxnSpPr>
            <a:stCxn id="85" idx="4"/>
            <a:endCxn id="87" idx="1"/>
          </p:cNvCxnSpPr>
          <p:nvPr/>
        </p:nvCxnSpPr>
        <p:spPr>
          <a:xfrm flipV="1">
            <a:off x="7796160" y="4724640"/>
            <a:ext cx="891000" cy="76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89" name="Straight Arrow Connector 16"/>
          <p:cNvCxnSpPr>
            <a:stCxn id="85" idx="0"/>
            <a:endCxn id="82" idx="2"/>
          </p:cNvCxnSpPr>
          <p:nvPr/>
        </p:nvCxnSpPr>
        <p:spPr>
          <a:xfrm flipH="1" flipV="1">
            <a:off x="7074360" y="3959640"/>
            <a:ext cx="481680" cy="455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90" name="TextBox 35"/>
          <p:cNvSpPr/>
          <p:nvPr/>
        </p:nvSpPr>
        <p:spPr>
          <a:xfrm>
            <a:off x="2032200" y="2436840"/>
            <a:ext cx="16246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Box 36"/>
          <p:cNvSpPr/>
          <p:nvPr/>
        </p:nvSpPr>
        <p:spPr>
          <a:xfrm>
            <a:off x="2032200" y="2698200"/>
            <a:ext cx="16246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Box 37"/>
          <p:cNvSpPr/>
          <p:nvPr/>
        </p:nvSpPr>
        <p:spPr>
          <a:xfrm>
            <a:off x="2032200" y="2436840"/>
            <a:ext cx="16246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Box 38"/>
          <p:cNvSpPr/>
          <p:nvPr/>
        </p:nvSpPr>
        <p:spPr>
          <a:xfrm>
            <a:off x="2032200" y="2698200"/>
            <a:ext cx="162468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Task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Datetime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Diamond 8"/>
          <p:cNvSpPr/>
          <p:nvPr/>
        </p:nvSpPr>
        <p:spPr>
          <a:xfrm>
            <a:off x="1829160" y="1828800"/>
            <a:ext cx="1827720" cy="385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Oval 3"/>
          <p:cNvSpPr/>
          <p:nvPr/>
        </p:nvSpPr>
        <p:spPr>
          <a:xfrm>
            <a:off x="3886200" y="1442160"/>
            <a:ext cx="1599120" cy="3859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DateTime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6" name="Straight Arrow Connector 36"/>
          <p:cNvCxnSpPr>
            <a:stCxn id="94" idx="3"/>
            <a:endCxn id="95" idx="2"/>
          </p:cNvCxnSpPr>
          <p:nvPr/>
        </p:nvCxnSpPr>
        <p:spPr>
          <a:xfrm flipV="1">
            <a:off x="3656880" y="1635120"/>
            <a:ext cx="229680" cy="387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97" name="Straight Arrow Connector 37"/>
          <p:cNvCxnSpPr>
            <a:stCxn id="92" idx="-1"/>
            <a:endCxn id="94" idx="2"/>
          </p:cNvCxnSpPr>
          <p:nvPr/>
        </p:nvCxnSpPr>
        <p:spPr>
          <a:xfrm flipH="1" flipV="1">
            <a:off x="2743200" y="2214720"/>
            <a:ext cx="101520" cy="222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98" name="Straight Arrow Connector 38"/>
          <p:cNvCxnSpPr>
            <a:stCxn id="94" idx="0"/>
            <a:endCxn id="63" idx="2"/>
          </p:cNvCxnSpPr>
          <p:nvPr/>
        </p:nvCxnSpPr>
        <p:spPr>
          <a:xfrm flipV="1">
            <a:off x="2743200" y="1418400"/>
            <a:ext cx="558360" cy="410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99" name="TextBox 43"/>
          <p:cNvSpPr/>
          <p:nvPr/>
        </p:nvSpPr>
        <p:spPr>
          <a:xfrm>
            <a:off x="10491120" y="1275120"/>
            <a:ext cx="16246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Box 44"/>
          <p:cNvSpPr/>
          <p:nvPr/>
        </p:nvSpPr>
        <p:spPr>
          <a:xfrm>
            <a:off x="10491120" y="1536480"/>
            <a:ext cx="16246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Box 45"/>
          <p:cNvSpPr/>
          <p:nvPr/>
        </p:nvSpPr>
        <p:spPr>
          <a:xfrm>
            <a:off x="10491120" y="1275120"/>
            <a:ext cx="16246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Troop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Box 46"/>
          <p:cNvSpPr/>
          <p:nvPr/>
        </p:nvSpPr>
        <p:spPr>
          <a:xfrm>
            <a:off x="10491120" y="1536480"/>
            <a:ext cx="162468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Damage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Capacity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Consumption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Travel Speed 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Diamond 20"/>
          <p:cNvSpPr/>
          <p:nvPr/>
        </p:nvSpPr>
        <p:spPr>
          <a:xfrm>
            <a:off x="8078040" y="1516320"/>
            <a:ext cx="2056680" cy="385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Unlocked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4" name="Straight Arrow Connector 35"/>
          <p:cNvCxnSpPr>
            <a:stCxn id="103" idx="2"/>
            <a:endCxn id="86" idx="0"/>
          </p:cNvCxnSpPr>
          <p:nvPr/>
        </p:nvCxnSpPr>
        <p:spPr>
          <a:xfrm>
            <a:off x="9106560" y="1902240"/>
            <a:ext cx="392760" cy="1298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05" name="Straight Arrow Connector 43"/>
          <p:cNvCxnSpPr>
            <a:stCxn id="102" idx="1"/>
            <a:endCxn id="103" idx="2"/>
          </p:cNvCxnSpPr>
          <p:nvPr/>
        </p:nvCxnSpPr>
        <p:spPr>
          <a:xfrm flipH="1" flipV="1">
            <a:off x="9106560" y="1902240"/>
            <a:ext cx="1384920" cy="426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06" name="Straight Arrow Connector 49"/>
          <p:cNvCxnSpPr>
            <a:stCxn id="103" idx="0"/>
            <a:endCxn id="67" idx="2"/>
          </p:cNvCxnSpPr>
          <p:nvPr/>
        </p:nvCxnSpPr>
        <p:spPr>
          <a:xfrm flipH="1" flipV="1">
            <a:off x="7416000" y="991440"/>
            <a:ext cx="1690920" cy="525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07" name="Oval 6"/>
          <p:cNvSpPr/>
          <p:nvPr/>
        </p:nvSpPr>
        <p:spPr>
          <a:xfrm>
            <a:off x="7084440" y="2131560"/>
            <a:ext cx="1221480" cy="3859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8" name="Straight Arrow Connector 50"/>
          <p:cNvCxnSpPr>
            <a:stCxn id="103" idx="1"/>
            <a:endCxn id="107" idx="0"/>
          </p:cNvCxnSpPr>
          <p:nvPr/>
        </p:nvCxnSpPr>
        <p:spPr>
          <a:xfrm flipH="1">
            <a:off x="7695360" y="1709280"/>
            <a:ext cx="383040" cy="422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09" name="TextBox 74"/>
          <p:cNvSpPr/>
          <p:nvPr/>
        </p:nvSpPr>
        <p:spPr>
          <a:xfrm>
            <a:off x="3633120" y="4114800"/>
            <a:ext cx="16246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Diamond 22"/>
          <p:cNvSpPr/>
          <p:nvPr/>
        </p:nvSpPr>
        <p:spPr>
          <a:xfrm>
            <a:off x="2971800" y="3500280"/>
            <a:ext cx="1828080" cy="385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1" name="Straight Arrow Connector 59"/>
          <p:cNvCxnSpPr>
            <a:stCxn id="109" idx="0"/>
            <a:endCxn id="110" idx="2"/>
          </p:cNvCxnSpPr>
          <p:nvPr/>
        </p:nvCxnSpPr>
        <p:spPr>
          <a:xfrm flipH="1" flipV="1">
            <a:off x="3885840" y="3886200"/>
            <a:ext cx="559800" cy="2289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12" name="Straight Arrow Connector 60"/>
          <p:cNvCxnSpPr>
            <a:stCxn id="93" idx="2"/>
            <a:endCxn id="110" idx="0"/>
          </p:cNvCxnSpPr>
          <p:nvPr/>
        </p:nvCxnSpPr>
        <p:spPr>
          <a:xfrm>
            <a:off x="2844360" y="3428280"/>
            <a:ext cx="1041840" cy="72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13" name="Straight Arrow Connector 61"/>
          <p:cNvCxnSpPr>
            <a:stCxn id="114" idx="3"/>
            <a:endCxn id="63" idx="2"/>
          </p:cNvCxnSpPr>
          <p:nvPr/>
        </p:nvCxnSpPr>
        <p:spPr>
          <a:xfrm flipH="1" flipV="1">
            <a:off x="3301200" y="1418400"/>
            <a:ext cx="3557160" cy="3496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14" name="Diamond 24"/>
          <p:cNvSpPr/>
          <p:nvPr/>
        </p:nvSpPr>
        <p:spPr>
          <a:xfrm>
            <a:off x="4801320" y="4572000"/>
            <a:ext cx="2056680" cy="6850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Weel of Fortune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5" name="Straight Arrow Connector 62"/>
          <p:cNvCxnSpPr>
            <a:stCxn id="109" idx="2"/>
            <a:endCxn id="114" idx="1"/>
          </p:cNvCxnSpPr>
          <p:nvPr/>
        </p:nvCxnSpPr>
        <p:spPr>
          <a:xfrm>
            <a:off x="4445280" y="4417920"/>
            <a:ext cx="356400" cy="497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16" name="Isosceles Triangle 4"/>
          <p:cNvSpPr/>
          <p:nvPr/>
        </p:nvSpPr>
        <p:spPr>
          <a:xfrm>
            <a:off x="2490840" y="4343400"/>
            <a:ext cx="480960" cy="3859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7" name="Straight Arrow Connector 74"/>
          <p:cNvCxnSpPr>
            <a:stCxn id="116" idx="0"/>
            <a:endCxn id="93" idx="2"/>
          </p:cNvCxnSpPr>
          <p:nvPr/>
        </p:nvCxnSpPr>
        <p:spPr>
          <a:xfrm flipV="1">
            <a:off x="2731320" y="3428280"/>
            <a:ext cx="113400" cy="915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18" name="TextBox 39"/>
          <p:cNvSpPr/>
          <p:nvPr/>
        </p:nvSpPr>
        <p:spPr>
          <a:xfrm>
            <a:off x="2057400" y="5257800"/>
            <a:ext cx="16246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Box 41"/>
          <p:cNvSpPr/>
          <p:nvPr/>
        </p:nvSpPr>
        <p:spPr>
          <a:xfrm>
            <a:off x="2057400" y="5257800"/>
            <a:ext cx="16246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Daily Quest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Box 42"/>
          <p:cNvSpPr/>
          <p:nvPr/>
        </p:nvSpPr>
        <p:spPr>
          <a:xfrm>
            <a:off x="2057400" y="5519160"/>
            <a:ext cx="1624680" cy="1958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1" name="Straight Arrow Connector 75"/>
          <p:cNvCxnSpPr>
            <a:stCxn id="116" idx="3"/>
            <a:endCxn id="119" idx="0"/>
          </p:cNvCxnSpPr>
          <p:nvPr/>
        </p:nvCxnSpPr>
        <p:spPr>
          <a:xfrm>
            <a:off x="2731320" y="4729320"/>
            <a:ext cx="138600" cy="528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Arrow Connector 1"/>
          <p:cNvCxnSpPr/>
          <p:nvPr/>
        </p:nvCxnSpPr>
        <p:spPr>
          <a:xfrm flipH="1">
            <a:off x="0" y="3073320"/>
            <a:ext cx="1830600" cy="180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23" name="Straight Arrow Connector 2"/>
          <p:cNvCxnSpPr/>
          <p:nvPr/>
        </p:nvCxnSpPr>
        <p:spPr>
          <a:xfrm>
            <a:off x="0" y="2489400"/>
            <a:ext cx="1830600" cy="18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24" name="Straight Arrow Connector 3"/>
          <p:cNvCxnSpPr/>
          <p:nvPr/>
        </p:nvCxnSpPr>
        <p:spPr>
          <a:xfrm>
            <a:off x="0" y="2781360"/>
            <a:ext cx="1830600" cy="180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125" name="Straight Arrow Connector 4"/>
          <p:cNvCxnSpPr/>
          <p:nvPr/>
        </p:nvCxnSpPr>
        <p:spPr>
          <a:xfrm flipH="1">
            <a:off x="0" y="3657600"/>
            <a:ext cx="1830600" cy="1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26" name="Diamond 1"/>
          <p:cNvSpPr/>
          <p:nvPr/>
        </p:nvSpPr>
        <p:spPr>
          <a:xfrm>
            <a:off x="128520" y="6134040"/>
            <a:ext cx="1569960" cy="385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Oval 1"/>
          <p:cNvSpPr/>
          <p:nvPr/>
        </p:nvSpPr>
        <p:spPr>
          <a:xfrm>
            <a:off x="302760" y="5454000"/>
            <a:ext cx="1221480" cy="3859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8" name="Group 1"/>
          <p:cNvGrpSpPr/>
          <p:nvPr/>
        </p:nvGrpSpPr>
        <p:grpSpPr>
          <a:xfrm>
            <a:off x="101160" y="336240"/>
            <a:ext cx="1624680" cy="777960"/>
            <a:chOff x="101160" y="336240"/>
            <a:chExt cx="1624680" cy="777960"/>
          </a:xfrm>
        </p:grpSpPr>
        <p:sp>
          <p:nvSpPr>
            <p:cNvPr id="129" name="TextBox 1"/>
            <p:cNvSpPr/>
            <p:nvPr/>
          </p:nvSpPr>
          <p:spPr>
            <a:xfrm>
              <a:off x="101160" y="336240"/>
              <a:ext cx="16246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0" name="TextBox 2"/>
            <p:cNvSpPr/>
            <p:nvPr/>
          </p:nvSpPr>
          <p:spPr>
            <a:xfrm>
              <a:off x="101160" y="597600"/>
              <a:ext cx="162468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1" name="Diamond 2"/>
          <p:cNvSpPr/>
          <p:nvPr/>
        </p:nvSpPr>
        <p:spPr>
          <a:xfrm>
            <a:off x="128520" y="4629600"/>
            <a:ext cx="1569960" cy="53064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2" name="Straight Arrow Connector 5"/>
          <p:cNvCxnSpPr/>
          <p:nvPr/>
        </p:nvCxnSpPr>
        <p:spPr>
          <a:xfrm>
            <a:off x="0" y="3365640"/>
            <a:ext cx="1830600" cy="18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133" name="Isosceles Triangle 1"/>
          <p:cNvSpPr/>
          <p:nvPr/>
        </p:nvSpPr>
        <p:spPr>
          <a:xfrm>
            <a:off x="673200" y="3949920"/>
            <a:ext cx="480960" cy="3859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4" name="Group 2"/>
          <p:cNvGrpSpPr/>
          <p:nvPr/>
        </p:nvGrpSpPr>
        <p:grpSpPr>
          <a:xfrm>
            <a:off x="101160" y="1413000"/>
            <a:ext cx="1624680" cy="777960"/>
            <a:chOff x="101160" y="1413000"/>
            <a:chExt cx="1624680" cy="777960"/>
          </a:xfrm>
        </p:grpSpPr>
        <p:sp>
          <p:nvSpPr>
            <p:cNvPr id="135" name="TextBox 3"/>
            <p:cNvSpPr/>
            <p:nvPr/>
          </p:nvSpPr>
          <p:spPr>
            <a:xfrm>
              <a:off x="101160" y="1413000"/>
              <a:ext cx="162468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" name="TextBox 4"/>
            <p:cNvSpPr/>
            <p:nvPr/>
          </p:nvSpPr>
          <p:spPr>
            <a:xfrm>
              <a:off x="101160" y="1674360"/>
              <a:ext cx="162468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7" name="TextBox 19"/>
          <p:cNvSpPr/>
          <p:nvPr/>
        </p:nvSpPr>
        <p:spPr>
          <a:xfrm>
            <a:off x="4775040" y="457200"/>
            <a:ext cx="16246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User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Box 20"/>
          <p:cNvSpPr/>
          <p:nvPr/>
        </p:nvSpPr>
        <p:spPr>
          <a:xfrm>
            <a:off x="4775040" y="718560"/>
            <a:ext cx="162468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9" name="Group 6"/>
          <p:cNvGrpSpPr/>
          <p:nvPr/>
        </p:nvGrpSpPr>
        <p:grpSpPr>
          <a:xfrm>
            <a:off x="4343400" y="4114800"/>
            <a:ext cx="1624680" cy="991440"/>
            <a:chOff x="4343400" y="4114800"/>
            <a:chExt cx="1624680" cy="991440"/>
          </a:xfrm>
        </p:grpSpPr>
        <p:sp>
          <p:nvSpPr>
            <p:cNvPr id="140" name="TextBox 21"/>
            <p:cNvSpPr/>
            <p:nvPr/>
          </p:nvSpPr>
          <p:spPr>
            <a:xfrm>
              <a:off x="4343400" y="4114800"/>
              <a:ext cx="16246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Guild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1" name="TextBox 30"/>
            <p:cNvSpPr/>
            <p:nvPr/>
          </p:nvSpPr>
          <p:spPr>
            <a:xfrm>
              <a:off x="4343400" y="4376160"/>
              <a:ext cx="162468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Status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Description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2" name="Diamond 9"/>
          <p:cNvSpPr/>
          <p:nvPr/>
        </p:nvSpPr>
        <p:spPr>
          <a:xfrm>
            <a:off x="2743200" y="2356560"/>
            <a:ext cx="1569960" cy="385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Leader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Diamond 10"/>
          <p:cNvSpPr/>
          <p:nvPr/>
        </p:nvSpPr>
        <p:spPr>
          <a:xfrm>
            <a:off x="4572000" y="2356200"/>
            <a:ext cx="1569960" cy="385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Part off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4" name="Straight Arrow Connector 24"/>
          <p:cNvCxnSpPr>
            <a:stCxn id="139" idx="0"/>
            <a:endCxn id="142" idx="2"/>
          </p:cNvCxnSpPr>
          <p:nvPr/>
        </p:nvCxnSpPr>
        <p:spPr>
          <a:xfrm flipH="1" flipV="1">
            <a:off x="3528360" y="2742480"/>
            <a:ext cx="1627560" cy="1372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45" name="Straight Arrow Connector 18"/>
          <p:cNvCxnSpPr>
            <a:stCxn id="143" idx="0"/>
            <a:endCxn id="138" idx="2"/>
          </p:cNvCxnSpPr>
          <p:nvPr/>
        </p:nvCxnSpPr>
        <p:spPr>
          <a:xfrm flipV="1">
            <a:off x="5357160" y="1448640"/>
            <a:ext cx="230400" cy="907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46" name="Straight Arrow Connector 17"/>
          <p:cNvCxnSpPr>
            <a:stCxn id="139" idx="0"/>
            <a:endCxn id="143" idx="2"/>
          </p:cNvCxnSpPr>
          <p:nvPr/>
        </p:nvCxnSpPr>
        <p:spPr>
          <a:xfrm flipV="1">
            <a:off x="5155560" y="2742120"/>
            <a:ext cx="201960" cy="13730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147" name="Straight Arrow Connector 23"/>
          <p:cNvCxnSpPr>
            <a:stCxn id="138" idx="2"/>
            <a:endCxn id="142" idx="0"/>
          </p:cNvCxnSpPr>
          <p:nvPr/>
        </p:nvCxnSpPr>
        <p:spPr>
          <a:xfrm flipH="1">
            <a:off x="3528360" y="1448640"/>
            <a:ext cx="2059200" cy="908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48" name="Diamond 11"/>
          <p:cNvSpPr/>
          <p:nvPr/>
        </p:nvSpPr>
        <p:spPr>
          <a:xfrm>
            <a:off x="2315520" y="1062720"/>
            <a:ext cx="1569960" cy="385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Friend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9" name="Straight Arrow Connector 25"/>
          <p:cNvCxnSpPr>
            <a:stCxn id="138" idx="1"/>
            <a:endCxn id="148" idx="0"/>
          </p:cNvCxnSpPr>
          <p:nvPr/>
        </p:nvCxnSpPr>
        <p:spPr>
          <a:xfrm flipH="1" flipV="1">
            <a:off x="3100680" y="1062720"/>
            <a:ext cx="1674720" cy="212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150" name="Straight Arrow Connector 26"/>
          <p:cNvCxnSpPr>
            <a:stCxn id="138" idx="2"/>
            <a:endCxn id="148" idx="2"/>
          </p:cNvCxnSpPr>
          <p:nvPr/>
        </p:nvCxnSpPr>
        <p:spPr>
          <a:xfrm flipH="1">
            <a:off x="3100680" y="1448640"/>
            <a:ext cx="2486880" cy="3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grpSp>
        <p:nvGrpSpPr>
          <p:cNvPr id="151" name="Group 7"/>
          <p:cNvGrpSpPr/>
          <p:nvPr/>
        </p:nvGrpSpPr>
        <p:grpSpPr>
          <a:xfrm>
            <a:off x="8686800" y="837360"/>
            <a:ext cx="1624680" cy="991440"/>
            <a:chOff x="8686800" y="837360"/>
            <a:chExt cx="1624680" cy="991440"/>
          </a:xfrm>
        </p:grpSpPr>
        <p:sp>
          <p:nvSpPr>
            <p:cNvPr id="152" name="TextBox 31"/>
            <p:cNvSpPr/>
            <p:nvPr/>
          </p:nvSpPr>
          <p:spPr>
            <a:xfrm>
              <a:off x="8686800" y="837360"/>
              <a:ext cx="16246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Message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3" name="TextBox 32"/>
            <p:cNvSpPr/>
            <p:nvPr/>
          </p:nvSpPr>
          <p:spPr>
            <a:xfrm>
              <a:off x="8686800" y="1098720"/>
              <a:ext cx="162468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DateTime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4" name="Diamond 12"/>
          <p:cNvSpPr/>
          <p:nvPr/>
        </p:nvSpPr>
        <p:spPr>
          <a:xfrm>
            <a:off x="128880" y="6134040"/>
            <a:ext cx="1569960" cy="385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Diamond 13"/>
          <p:cNvSpPr/>
          <p:nvPr/>
        </p:nvSpPr>
        <p:spPr>
          <a:xfrm>
            <a:off x="7315200" y="228600"/>
            <a:ext cx="1569960" cy="385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Created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6" name="Straight Arrow Connector 27"/>
          <p:cNvCxnSpPr/>
          <p:nvPr/>
        </p:nvCxnSpPr>
        <p:spPr>
          <a:xfrm>
            <a:off x="360" y="3366000"/>
            <a:ext cx="1830600" cy="18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157" name="Straight Arrow Connector 28"/>
          <p:cNvCxnSpPr>
            <a:stCxn id="155" idx="1"/>
            <a:endCxn id="138" idx="3"/>
          </p:cNvCxnSpPr>
          <p:nvPr/>
        </p:nvCxnSpPr>
        <p:spPr>
          <a:xfrm flipH="1">
            <a:off x="6399720" y="421560"/>
            <a:ext cx="915840" cy="662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58" name="Diamond 14"/>
          <p:cNvSpPr/>
          <p:nvPr/>
        </p:nvSpPr>
        <p:spPr>
          <a:xfrm>
            <a:off x="6629400" y="1442160"/>
            <a:ext cx="1569960" cy="385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Send to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9" name="Straight Arrow Connector 30"/>
          <p:cNvCxnSpPr>
            <a:stCxn id="151" idx="0"/>
            <a:endCxn id="155" idx="3"/>
          </p:cNvCxnSpPr>
          <p:nvPr/>
        </p:nvCxnSpPr>
        <p:spPr>
          <a:xfrm flipH="1" flipV="1">
            <a:off x="8885160" y="421560"/>
            <a:ext cx="614160" cy="4161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0" name="Diamond 15"/>
          <p:cNvSpPr/>
          <p:nvPr/>
        </p:nvSpPr>
        <p:spPr>
          <a:xfrm>
            <a:off x="6429960" y="2356560"/>
            <a:ext cx="1569960" cy="385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Shared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1" name="Straight Arrow Connector 32"/>
          <p:cNvCxnSpPr>
            <a:stCxn id="151" idx="2"/>
            <a:endCxn id="160" idx="3"/>
          </p:cNvCxnSpPr>
          <p:nvPr/>
        </p:nvCxnSpPr>
        <p:spPr>
          <a:xfrm flipH="1">
            <a:off x="7999920" y="1828800"/>
            <a:ext cx="1499400" cy="7210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2" name="Straight Arrow Connector 33"/>
          <p:cNvCxnSpPr>
            <a:stCxn id="160" idx="1"/>
            <a:endCxn id="139" idx="3"/>
          </p:cNvCxnSpPr>
          <p:nvPr/>
        </p:nvCxnSpPr>
        <p:spPr>
          <a:xfrm flipH="1">
            <a:off x="5968080" y="2549520"/>
            <a:ext cx="462240" cy="2061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3" name="Straight Arrow Connector 34"/>
          <p:cNvCxnSpPr>
            <a:stCxn id="151" idx="1"/>
            <a:endCxn id="158" idx="3"/>
          </p:cNvCxnSpPr>
          <p:nvPr/>
        </p:nvCxnSpPr>
        <p:spPr>
          <a:xfrm flipH="1">
            <a:off x="8199360" y="1333080"/>
            <a:ext cx="487800" cy="302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4" name="Straight Arrow Connector 31"/>
          <p:cNvCxnSpPr>
            <a:stCxn id="158" idx="1"/>
            <a:endCxn id="138" idx="2"/>
          </p:cNvCxnSpPr>
          <p:nvPr/>
        </p:nvCxnSpPr>
        <p:spPr>
          <a:xfrm flipH="1" flipV="1">
            <a:off x="5587200" y="1448640"/>
            <a:ext cx="1042560" cy="186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165" name="Group 9"/>
          <p:cNvGrpSpPr/>
          <p:nvPr/>
        </p:nvGrpSpPr>
        <p:grpSpPr>
          <a:xfrm>
            <a:off x="8204400" y="3429000"/>
            <a:ext cx="1624680" cy="991440"/>
            <a:chOff x="8204400" y="3429000"/>
            <a:chExt cx="1624680" cy="991440"/>
          </a:xfrm>
        </p:grpSpPr>
        <p:sp>
          <p:nvSpPr>
            <p:cNvPr id="166" name="TextBox 47"/>
            <p:cNvSpPr/>
            <p:nvPr/>
          </p:nvSpPr>
          <p:spPr>
            <a:xfrm>
              <a:off x="8204400" y="3429000"/>
              <a:ext cx="16246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7" name="TextBox 48"/>
            <p:cNvSpPr/>
            <p:nvPr/>
          </p:nvSpPr>
          <p:spPr>
            <a:xfrm>
              <a:off x="8204400" y="3690360"/>
              <a:ext cx="162468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Status: Accepted – Rejected 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68" name="Group 10"/>
          <p:cNvGrpSpPr/>
          <p:nvPr/>
        </p:nvGrpSpPr>
        <p:grpSpPr>
          <a:xfrm>
            <a:off x="10058400" y="3429000"/>
            <a:ext cx="1624680" cy="777240"/>
            <a:chOff x="10058400" y="3429000"/>
            <a:chExt cx="1624680" cy="777240"/>
          </a:xfrm>
        </p:grpSpPr>
        <p:sp>
          <p:nvSpPr>
            <p:cNvPr id="169" name="TextBox 49"/>
            <p:cNvSpPr/>
            <p:nvPr/>
          </p:nvSpPr>
          <p:spPr>
            <a:xfrm>
              <a:off x="10058400" y="3429000"/>
              <a:ext cx="16246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Report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0" name="TextBox 50"/>
            <p:cNvSpPr/>
            <p:nvPr/>
          </p:nvSpPr>
          <p:spPr>
            <a:xfrm>
              <a:off x="10058400" y="3690360"/>
              <a:ext cx="1624680" cy="5158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1" name="Group 11"/>
          <p:cNvGrpSpPr/>
          <p:nvPr/>
        </p:nvGrpSpPr>
        <p:grpSpPr>
          <a:xfrm>
            <a:off x="101160" y="336240"/>
            <a:ext cx="1624680" cy="777960"/>
            <a:chOff x="101160" y="336240"/>
            <a:chExt cx="1624680" cy="777960"/>
          </a:xfrm>
        </p:grpSpPr>
        <p:sp>
          <p:nvSpPr>
            <p:cNvPr id="172" name="TextBox 51"/>
            <p:cNvSpPr/>
            <p:nvPr/>
          </p:nvSpPr>
          <p:spPr>
            <a:xfrm>
              <a:off x="101160" y="336240"/>
              <a:ext cx="16246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3" name="TextBox 52"/>
            <p:cNvSpPr/>
            <p:nvPr/>
          </p:nvSpPr>
          <p:spPr>
            <a:xfrm>
              <a:off x="101160" y="597600"/>
              <a:ext cx="162468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4" name="Group 14"/>
          <p:cNvGrpSpPr/>
          <p:nvPr/>
        </p:nvGrpSpPr>
        <p:grpSpPr>
          <a:xfrm>
            <a:off x="6404760" y="3429000"/>
            <a:ext cx="1624680" cy="564480"/>
            <a:chOff x="6404760" y="3429000"/>
            <a:chExt cx="1624680" cy="564480"/>
          </a:xfrm>
        </p:grpSpPr>
        <p:sp>
          <p:nvSpPr>
            <p:cNvPr id="175" name="TextBox 55"/>
            <p:cNvSpPr/>
            <p:nvPr/>
          </p:nvSpPr>
          <p:spPr>
            <a:xfrm>
              <a:off x="6404760" y="3429000"/>
              <a:ext cx="16246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6" name="TextBox 56"/>
            <p:cNvSpPr/>
            <p:nvPr/>
          </p:nvSpPr>
          <p:spPr>
            <a:xfrm>
              <a:off x="6404760" y="3690360"/>
              <a:ext cx="16246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7" name="Isosceles Triangle 6"/>
          <p:cNvSpPr/>
          <p:nvPr/>
        </p:nvSpPr>
        <p:spPr>
          <a:xfrm>
            <a:off x="9601200" y="2127960"/>
            <a:ext cx="480960" cy="3859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8" name="Straight Arrow Connector 51"/>
          <p:cNvCxnSpPr>
            <a:endCxn id="174" idx="0"/>
          </p:cNvCxnSpPr>
          <p:nvPr/>
        </p:nvCxnSpPr>
        <p:spPr>
          <a:xfrm flipH="1">
            <a:off x="7216920" y="3043080"/>
            <a:ext cx="2132280" cy="386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9" name="Straight Arrow Connector 52"/>
          <p:cNvCxnSpPr>
            <a:stCxn id="168" idx="0"/>
            <a:endCxn id="178" idx="2"/>
          </p:cNvCxnSpPr>
          <p:nvPr/>
        </p:nvCxnSpPr>
        <p:spPr>
          <a:xfrm flipH="1" flipV="1">
            <a:off x="9348840" y="3043080"/>
            <a:ext cx="1522080" cy="386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0" name="Straight Arrow Connector 53"/>
          <p:cNvCxnSpPr>
            <a:stCxn id="165" idx="0"/>
            <a:endCxn id="178" idx="2"/>
          </p:cNvCxnSpPr>
          <p:nvPr/>
        </p:nvCxnSpPr>
        <p:spPr>
          <a:xfrm flipV="1">
            <a:off x="9016560" y="3043080"/>
            <a:ext cx="332640" cy="386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1" name="Straight Arrow Connector 54"/>
          <p:cNvCxnSpPr>
            <a:stCxn id="177" idx="3"/>
            <a:endCxn id="178" idx="2"/>
          </p:cNvCxnSpPr>
          <p:nvPr/>
        </p:nvCxnSpPr>
        <p:spPr>
          <a:xfrm flipH="1">
            <a:off x="9348840" y="2513880"/>
            <a:ext cx="493200" cy="529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2" name="Straight Arrow Connector 55"/>
          <p:cNvCxnSpPr>
            <a:stCxn id="151" idx="2"/>
            <a:endCxn id="177" idx="0"/>
          </p:cNvCxnSpPr>
          <p:nvPr/>
        </p:nvCxnSpPr>
        <p:spPr>
          <a:xfrm>
            <a:off x="9498960" y="1828800"/>
            <a:ext cx="343080" cy="299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3" name="TextBox 73"/>
          <p:cNvSpPr/>
          <p:nvPr/>
        </p:nvSpPr>
        <p:spPr>
          <a:xfrm>
            <a:off x="6604200" y="5103720"/>
            <a:ext cx="16246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Diamond 21"/>
          <p:cNvSpPr/>
          <p:nvPr/>
        </p:nvSpPr>
        <p:spPr>
          <a:xfrm>
            <a:off x="6400800" y="4343400"/>
            <a:ext cx="1828080" cy="385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5" name="Straight Arrow Connector 56"/>
          <p:cNvCxnSpPr/>
          <p:nvPr/>
        </p:nvCxnSpPr>
        <p:spPr>
          <a:xfrm flipH="1">
            <a:off x="0" y="3657600"/>
            <a:ext cx="1830600" cy="1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6" name="Straight Arrow Connector 57"/>
          <p:cNvCxnSpPr>
            <a:stCxn id="183" idx="0"/>
            <a:endCxn id="184" idx="2"/>
          </p:cNvCxnSpPr>
          <p:nvPr/>
        </p:nvCxnSpPr>
        <p:spPr>
          <a:xfrm flipH="1" flipV="1">
            <a:off x="7314840" y="4729320"/>
            <a:ext cx="101880" cy="3747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87" name="Straight Arrow Connector 58"/>
          <p:cNvCxnSpPr>
            <a:stCxn id="174" idx="2"/>
            <a:endCxn id="184" idx="0"/>
          </p:cNvCxnSpPr>
          <p:nvPr/>
        </p:nvCxnSpPr>
        <p:spPr>
          <a:xfrm>
            <a:off x="7216920" y="3993480"/>
            <a:ext cx="98280" cy="3502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traight Arrow Connector 44"/>
          <p:cNvCxnSpPr/>
          <p:nvPr/>
        </p:nvCxnSpPr>
        <p:spPr>
          <a:xfrm flipH="1">
            <a:off x="0" y="3073320"/>
            <a:ext cx="1830600" cy="180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89" name="Straight Arrow Connector 45"/>
          <p:cNvCxnSpPr/>
          <p:nvPr/>
        </p:nvCxnSpPr>
        <p:spPr>
          <a:xfrm>
            <a:off x="0" y="2489400"/>
            <a:ext cx="1830600" cy="18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90" name="Straight Arrow Connector 46"/>
          <p:cNvCxnSpPr/>
          <p:nvPr/>
        </p:nvCxnSpPr>
        <p:spPr>
          <a:xfrm>
            <a:off x="0" y="2781360"/>
            <a:ext cx="1830600" cy="180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191" name="Straight Arrow Connector 47"/>
          <p:cNvCxnSpPr/>
          <p:nvPr/>
        </p:nvCxnSpPr>
        <p:spPr>
          <a:xfrm flipH="1">
            <a:off x="0" y="3657600"/>
            <a:ext cx="1830600" cy="1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2" name="Diamond 17"/>
          <p:cNvSpPr/>
          <p:nvPr/>
        </p:nvSpPr>
        <p:spPr>
          <a:xfrm>
            <a:off x="128520" y="6134040"/>
            <a:ext cx="1569960" cy="385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Oval 4"/>
          <p:cNvSpPr/>
          <p:nvPr/>
        </p:nvSpPr>
        <p:spPr>
          <a:xfrm>
            <a:off x="302760" y="5454000"/>
            <a:ext cx="1221480" cy="3859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Box 53"/>
          <p:cNvSpPr/>
          <p:nvPr/>
        </p:nvSpPr>
        <p:spPr>
          <a:xfrm>
            <a:off x="101160" y="336240"/>
            <a:ext cx="16246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TextBox 54"/>
          <p:cNvSpPr/>
          <p:nvPr/>
        </p:nvSpPr>
        <p:spPr>
          <a:xfrm>
            <a:off x="101160" y="597600"/>
            <a:ext cx="16246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TextBox 72"/>
          <p:cNvSpPr/>
          <p:nvPr/>
        </p:nvSpPr>
        <p:spPr>
          <a:xfrm>
            <a:off x="8458200" y="5486400"/>
            <a:ext cx="16246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Diamond 18"/>
          <p:cNvSpPr/>
          <p:nvPr/>
        </p:nvSpPr>
        <p:spPr>
          <a:xfrm>
            <a:off x="128520" y="4629600"/>
            <a:ext cx="1569960" cy="53064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8" name="Straight Arrow Connector 48"/>
          <p:cNvCxnSpPr/>
          <p:nvPr/>
        </p:nvCxnSpPr>
        <p:spPr>
          <a:xfrm>
            <a:off x="0" y="3365640"/>
            <a:ext cx="1830600" cy="18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199" name="Isosceles Triangle 5"/>
          <p:cNvSpPr/>
          <p:nvPr/>
        </p:nvSpPr>
        <p:spPr>
          <a:xfrm>
            <a:off x="673200" y="3949920"/>
            <a:ext cx="480960" cy="3859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0" name="Group 15"/>
          <p:cNvGrpSpPr/>
          <p:nvPr/>
        </p:nvGrpSpPr>
        <p:grpSpPr>
          <a:xfrm>
            <a:off x="101160" y="1413000"/>
            <a:ext cx="1624680" cy="777960"/>
            <a:chOff x="101160" y="1413000"/>
            <a:chExt cx="1624680" cy="777960"/>
          </a:xfrm>
        </p:grpSpPr>
        <p:sp>
          <p:nvSpPr>
            <p:cNvPr id="201" name="TextBox 57"/>
            <p:cNvSpPr/>
            <p:nvPr/>
          </p:nvSpPr>
          <p:spPr>
            <a:xfrm>
              <a:off x="101160" y="1413000"/>
              <a:ext cx="162468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2" name="TextBox 58"/>
            <p:cNvSpPr/>
            <p:nvPr/>
          </p:nvSpPr>
          <p:spPr>
            <a:xfrm>
              <a:off x="101160" y="1674360"/>
              <a:ext cx="162468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03" name="TextBox 62"/>
          <p:cNvSpPr/>
          <p:nvPr/>
        </p:nvSpPr>
        <p:spPr>
          <a:xfrm>
            <a:off x="7493400" y="746280"/>
            <a:ext cx="16246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TextBox 65"/>
          <p:cNvSpPr/>
          <p:nvPr/>
        </p:nvSpPr>
        <p:spPr>
          <a:xfrm>
            <a:off x="7493400" y="443160"/>
            <a:ext cx="16246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5" name="Group 17"/>
          <p:cNvGrpSpPr/>
          <p:nvPr/>
        </p:nvGrpSpPr>
        <p:grpSpPr>
          <a:xfrm>
            <a:off x="5715000" y="3200400"/>
            <a:ext cx="1624680" cy="777960"/>
            <a:chOff x="5715000" y="3200400"/>
            <a:chExt cx="1624680" cy="777960"/>
          </a:xfrm>
        </p:grpSpPr>
        <p:sp>
          <p:nvSpPr>
            <p:cNvPr id="206" name="TextBox 61"/>
            <p:cNvSpPr/>
            <p:nvPr/>
          </p:nvSpPr>
          <p:spPr>
            <a:xfrm>
              <a:off x="5715000" y="3200400"/>
              <a:ext cx="16246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7" name="TextBox 63"/>
            <p:cNvSpPr/>
            <p:nvPr/>
          </p:nvSpPr>
          <p:spPr>
            <a:xfrm>
              <a:off x="5715000" y="3461760"/>
              <a:ext cx="162468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Base Speed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08" name="Group 18"/>
          <p:cNvGrpSpPr/>
          <p:nvPr/>
        </p:nvGrpSpPr>
        <p:grpSpPr>
          <a:xfrm>
            <a:off x="10058400" y="2482920"/>
            <a:ext cx="1624680" cy="1631880"/>
            <a:chOff x="10058400" y="2482920"/>
            <a:chExt cx="1624680" cy="1631880"/>
          </a:xfrm>
        </p:grpSpPr>
        <p:sp>
          <p:nvSpPr>
            <p:cNvPr id="209" name="TextBox 64"/>
            <p:cNvSpPr/>
            <p:nvPr/>
          </p:nvSpPr>
          <p:spPr>
            <a:xfrm>
              <a:off x="10058400" y="2482920"/>
              <a:ext cx="16246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0" name="TextBox 66"/>
            <p:cNvSpPr/>
            <p:nvPr/>
          </p:nvSpPr>
          <p:spPr>
            <a:xfrm>
              <a:off x="10058400" y="2744280"/>
              <a:ext cx="162468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1" name="Diamond 19"/>
          <p:cNvSpPr/>
          <p:nvPr/>
        </p:nvSpPr>
        <p:spPr>
          <a:xfrm>
            <a:off x="9402120" y="4572000"/>
            <a:ext cx="1569960" cy="385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Troops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Oval 5"/>
          <p:cNvSpPr/>
          <p:nvPr/>
        </p:nvSpPr>
        <p:spPr>
          <a:xfrm>
            <a:off x="7007400" y="4572000"/>
            <a:ext cx="1678680" cy="3859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Transferable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3" name="Group 19"/>
          <p:cNvGrpSpPr/>
          <p:nvPr/>
        </p:nvGrpSpPr>
        <p:grpSpPr>
          <a:xfrm>
            <a:off x="10058400" y="2482920"/>
            <a:ext cx="1624680" cy="1631880"/>
            <a:chOff x="10058400" y="2482920"/>
            <a:chExt cx="1624680" cy="1631880"/>
          </a:xfrm>
        </p:grpSpPr>
        <p:sp>
          <p:nvSpPr>
            <p:cNvPr id="214" name="TextBox 67"/>
            <p:cNvSpPr/>
            <p:nvPr/>
          </p:nvSpPr>
          <p:spPr>
            <a:xfrm>
              <a:off x="10058400" y="2482920"/>
              <a:ext cx="16246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5" name="TextBox 68"/>
            <p:cNvSpPr/>
            <p:nvPr/>
          </p:nvSpPr>
          <p:spPr>
            <a:xfrm>
              <a:off x="10058400" y="2744280"/>
              <a:ext cx="162468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16" name="Group 20"/>
          <p:cNvGrpSpPr/>
          <p:nvPr/>
        </p:nvGrpSpPr>
        <p:grpSpPr>
          <a:xfrm>
            <a:off x="10058400" y="2482920"/>
            <a:ext cx="1624680" cy="1631880"/>
            <a:chOff x="10058400" y="2482920"/>
            <a:chExt cx="1624680" cy="1631880"/>
          </a:xfrm>
        </p:grpSpPr>
        <p:sp>
          <p:nvSpPr>
            <p:cNvPr id="217" name="TextBox 69"/>
            <p:cNvSpPr/>
            <p:nvPr/>
          </p:nvSpPr>
          <p:spPr>
            <a:xfrm>
              <a:off x="10058400" y="2482920"/>
              <a:ext cx="16246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8" name="TextBox 70"/>
            <p:cNvSpPr/>
            <p:nvPr/>
          </p:nvSpPr>
          <p:spPr>
            <a:xfrm>
              <a:off x="10058400" y="2744280"/>
              <a:ext cx="162468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9" name="Diamond 25"/>
          <p:cNvSpPr/>
          <p:nvPr/>
        </p:nvSpPr>
        <p:spPr>
          <a:xfrm>
            <a:off x="7772400" y="3339000"/>
            <a:ext cx="1828080" cy="385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Diamond 16"/>
          <p:cNvSpPr/>
          <p:nvPr/>
        </p:nvSpPr>
        <p:spPr>
          <a:xfrm>
            <a:off x="9859320" y="1371600"/>
            <a:ext cx="1798560" cy="385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1" name="Straight Arrow Connector 65"/>
          <p:cNvCxnSpPr>
            <a:stCxn id="203" idx="3"/>
            <a:endCxn id="220" idx="0"/>
          </p:cNvCxnSpPr>
          <p:nvPr/>
        </p:nvCxnSpPr>
        <p:spPr>
          <a:xfrm>
            <a:off x="9118080" y="897840"/>
            <a:ext cx="1640880" cy="4741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22" name="Straight Arrow Connector 40"/>
          <p:cNvCxnSpPr>
            <a:stCxn id="211" idx="2"/>
            <a:endCxn id="196" idx="0"/>
          </p:cNvCxnSpPr>
          <p:nvPr/>
        </p:nvCxnSpPr>
        <p:spPr>
          <a:xfrm flipH="1">
            <a:off x="9270360" y="4957920"/>
            <a:ext cx="917280" cy="528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23" name="Straight Arrow Connector 41"/>
          <p:cNvCxnSpPr>
            <a:stCxn id="216" idx="2"/>
            <a:endCxn id="211" idx="0"/>
          </p:cNvCxnSpPr>
          <p:nvPr/>
        </p:nvCxnSpPr>
        <p:spPr>
          <a:xfrm flipH="1">
            <a:off x="10187280" y="4114800"/>
            <a:ext cx="68364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24" name="Straight Arrow Connector 42"/>
          <p:cNvCxnSpPr>
            <a:stCxn id="211" idx="1"/>
            <a:endCxn id="212" idx="6"/>
          </p:cNvCxnSpPr>
          <p:nvPr/>
        </p:nvCxnSpPr>
        <p:spPr>
          <a:xfrm flipH="1">
            <a:off x="8686080" y="4764960"/>
            <a:ext cx="716400" cy="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25" name="Oval 7"/>
          <p:cNvSpPr/>
          <p:nvPr/>
        </p:nvSpPr>
        <p:spPr>
          <a:xfrm>
            <a:off x="6629400" y="5099760"/>
            <a:ext cx="1599480" cy="3859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6" name="Straight Arrow Connector 66"/>
          <p:cNvCxnSpPr>
            <a:stCxn id="211" idx="1"/>
            <a:endCxn id="225" idx="6"/>
          </p:cNvCxnSpPr>
          <p:nvPr/>
        </p:nvCxnSpPr>
        <p:spPr>
          <a:xfrm flipH="1">
            <a:off x="8228880" y="4764960"/>
            <a:ext cx="1173600" cy="528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27" name="Straight Arrow Connector 67"/>
          <p:cNvCxnSpPr>
            <a:stCxn id="228" idx="1"/>
            <a:endCxn id="229" idx="6"/>
          </p:cNvCxnSpPr>
          <p:nvPr/>
        </p:nvCxnSpPr>
        <p:spPr>
          <a:xfrm flipH="1">
            <a:off x="4799880" y="1406520"/>
            <a:ext cx="458280" cy="158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30" name="Diamond 26"/>
          <p:cNvSpPr/>
          <p:nvPr/>
        </p:nvSpPr>
        <p:spPr>
          <a:xfrm>
            <a:off x="7116120" y="1600200"/>
            <a:ext cx="1569960" cy="385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from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Diamond 27"/>
          <p:cNvSpPr/>
          <p:nvPr/>
        </p:nvSpPr>
        <p:spPr>
          <a:xfrm>
            <a:off x="5257800" y="1213560"/>
            <a:ext cx="1569960" cy="385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Oval 8"/>
          <p:cNvSpPr/>
          <p:nvPr/>
        </p:nvSpPr>
        <p:spPr>
          <a:xfrm>
            <a:off x="3200400" y="1371600"/>
            <a:ext cx="1599480" cy="3859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1" name="Straight Arrow Connector 68"/>
          <p:cNvCxnSpPr>
            <a:stCxn id="205" idx="0"/>
            <a:endCxn id="228" idx="2"/>
          </p:cNvCxnSpPr>
          <p:nvPr/>
        </p:nvCxnSpPr>
        <p:spPr>
          <a:xfrm flipH="1" flipV="1">
            <a:off x="6042960" y="1599480"/>
            <a:ext cx="484560" cy="16012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32" name="Straight Arrow Connector 69"/>
          <p:cNvCxnSpPr>
            <a:stCxn id="204" idx="1"/>
            <a:endCxn id="228" idx="0"/>
          </p:cNvCxnSpPr>
          <p:nvPr/>
        </p:nvCxnSpPr>
        <p:spPr>
          <a:xfrm flipH="1">
            <a:off x="6042960" y="594720"/>
            <a:ext cx="1450800" cy="619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33" name="Straight Arrow Connector 70"/>
          <p:cNvCxnSpPr>
            <a:stCxn id="205" idx="0"/>
            <a:endCxn id="230" idx="2"/>
          </p:cNvCxnSpPr>
          <p:nvPr/>
        </p:nvCxnSpPr>
        <p:spPr>
          <a:xfrm flipV="1">
            <a:off x="6527160" y="1986120"/>
            <a:ext cx="1374480" cy="12146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34" name="Straight Arrow Connector 71"/>
          <p:cNvCxnSpPr>
            <a:stCxn id="230" idx="0"/>
            <a:endCxn id="203" idx="2"/>
          </p:cNvCxnSpPr>
          <p:nvPr/>
        </p:nvCxnSpPr>
        <p:spPr>
          <a:xfrm flipV="1">
            <a:off x="7901280" y="1049400"/>
            <a:ext cx="404640" cy="551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35" name="Straight Arrow Connector 64"/>
          <p:cNvCxnSpPr>
            <a:stCxn id="205" idx="3"/>
            <a:endCxn id="219" idx="1"/>
          </p:cNvCxnSpPr>
          <p:nvPr/>
        </p:nvCxnSpPr>
        <p:spPr>
          <a:xfrm flipV="1">
            <a:off x="7339680" y="3531960"/>
            <a:ext cx="433080" cy="576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36" name="Straight Arrow Connector 63"/>
          <p:cNvCxnSpPr>
            <a:stCxn id="216" idx="1"/>
            <a:endCxn id="219" idx="3"/>
          </p:cNvCxnSpPr>
          <p:nvPr/>
        </p:nvCxnSpPr>
        <p:spPr>
          <a:xfrm flipH="1">
            <a:off x="9600480" y="3298680"/>
            <a:ext cx="458280" cy="233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37" name="Straight Arrow Connector 39"/>
          <p:cNvCxnSpPr>
            <a:stCxn id="216" idx="0"/>
            <a:endCxn id="220" idx="2"/>
          </p:cNvCxnSpPr>
          <p:nvPr/>
        </p:nvCxnSpPr>
        <p:spPr>
          <a:xfrm flipH="1" flipV="1">
            <a:off x="10758600" y="1757520"/>
            <a:ext cx="112320" cy="725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38" name="Diamond 29"/>
          <p:cNvSpPr/>
          <p:nvPr/>
        </p:nvSpPr>
        <p:spPr>
          <a:xfrm>
            <a:off x="3657600" y="4343400"/>
            <a:ext cx="1828080" cy="385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Intercept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9" name="Straight Arrow Connector 72"/>
          <p:cNvCxnSpPr>
            <a:stCxn id="205" idx="1"/>
            <a:endCxn id="238" idx="0"/>
          </p:cNvCxnSpPr>
          <p:nvPr/>
        </p:nvCxnSpPr>
        <p:spPr>
          <a:xfrm flipH="1">
            <a:off x="4571640" y="3589200"/>
            <a:ext cx="1143720" cy="754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0" name="Straight Arrow Connector 73"/>
          <p:cNvCxnSpPr>
            <a:stCxn id="205" idx="2"/>
            <a:endCxn id="238" idx="3"/>
          </p:cNvCxnSpPr>
          <p:nvPr/>
        </p:nvCxnSpPr>
        <p:spPr>
          <a:xfrm flipH="1">
            <a:off x="5485680" y="3978360"/>
            <a:ext cx="1041840" cy="558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1" name="Straight Arrow Connector 6"/>
          <p:cNvCxnSpPr/>
          <p:nvPr/>
        </p:nvCxnSpPr>
        <p:spPr>
          <a:xfrm flipH="1">
            <a:off x="0" y="3073320"/>
            <a:ext cx="1830600" cy="180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42" name="Straight Arrow Connector 7"/>
          <p:cNvCxnSpPr/>
          <p:nvPr/>
        </p:nvCxnSpPr>
        <p:spPr>
          <a:xfrm>
            <a:off x="0" y="2489400"/>
            <a:ext cx="1830600" cy="18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43" name="Straight Arrow Connector 8"/>
          <p:cNvCxnSpPr/>
          <p:nvPr/>
        </p:nvCxnSpPr>
        <p:spPr>
          <a:xfrm>
            <a:off x="0" y="2781360"/>
            <a:ext cx="1830600" cy="180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44" name="Straight Arrow Connector 9"/>
          <p:cNvCxnSpPr/>
          <p:nvPr/>
        </p:nvCxnSpPr>
        <p:spPr>
          <a:xfrm flipH="1">
            <a:off x="0" y="3657600"/>
            <a:ext cx="1830600" cy="1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45" name="Diamond 3"/>
          <p:cNvSpPr/>
          <p:nvPr/>
        </p:nvSpPr>
        <p:spPr>
          <a:xfrm>
            <a:off x="128520" y="6134040"/>
            <a:ext cx="1569960" cy="385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Oval 2"/>
          <p:cNvSpPr/>
          <p:nvPr/>
        </p:nvSpPr>
        <p:spPr>
          <a:xfrm>
            <a:off x="302760" y="5454000"/>
            <a:ext cx="1221480" cy="3859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47" name="Group 3"/>
          <p:cNvGrpSpPr/>
          <p:nvPr/>
        </p:nvGrpSpPr>
        <p:grpSpPr>
          <a:xfrm>
            <a:off x="101160" y="336240"/>
            <a:ext cx="1624680" cy="777960"/>
            <a:chOff x="101160" y="336240"/>
            <a:chExt cx="1624680" cy="777960"/>
          </a:xfrm>
        </p:grpSpPr>
        <p:sp>
          <p:nvSpPr>
            <p:cNvPr id="248" name="TextBox 5"/>
            <p:cNvSpPr/>
            <p:nvPr/>
          </p:nvSpPr>
          <p:spPr>
            <a:xfrm>
              <a:off x="101160" y="336240"/>
              <a:ext cx="16246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9" name="TextBox 6"/>
            <p:cNvSpPr/>
            <p:nvPr/>
          </p:nvSpPr>
          <p:spPr>
            <a:xfrm>
              <a:off x="101160" y="597600"/>
              <a:ext cx="162468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50" name="Diamond 4"/>
          <p:cNvSpPr/>
          <p:nvPr/>
        </p:nvSpPr>
        <p:spPr>
          <a:xfrm>
            <a:off x="128520" y="4629600"/>
            <a:ext cx="1569960" cy="53064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1" name="Straight Arrow Connector 10"/>
          <p:cNvCxnSpPr/>
          <p:nvPr/>
        </p:nvCxnSpPr>
        <p:spPr>
          <a:xfrm>
            <a:off x="0" y="3365640"/>
            <a:ext cx="1830600" cy="18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52" name="Isosceles Triangle 2"/>
          <p:cNvSpPr/>
          <p:nvPr/>
        </p:nvSpPr>
        <p:spPr>
          <a:xfrm>
            <a:off x="673200" y="3949920"/>
            <a:ext cx="480960" cy="3859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3" name="Group 4"/>
          <p:cNvGrpSpPr/>
          <p:nvPr/>
        </p:nvGrpSpPr>
        <p:grpSpPr>
          <a:xfrm>
            <a:off x="101160" y="1413000"/>
            <a:ext cx="1624680" cy="777960"/>
            <a:chOff x="101160" y="1413000"/>
            <a:chExt cx="1624680" cy="777960"/>
          </a:xfrm>
        </p:grpSpPr>
        <p:sp>
          <p:nvSpPr>
            <p:cNvPr id="254" name="TextBox 7"/>
            <p:cNvSpPr/>
            <p:nvPr/>
          </p:nvSpPr>
          <p:spPr>
            <a:xfrm>
              <a:off x="101160" y="1413000"/>
              <a:ext cx="162468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5" name="TextBox 8"/>
            <p:cNvSpPr/>
            <p:nvPr/>
          </p:nvSpPr>
          <p:spPr>
            <a:xfrm>
              <a:off x="101160" y="1674360"/>
              <a:ext cx="162468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56" name="Group 5"/>
          <p:cNvGrpSpPr/>
          <p:nvPr/>
        </p:nvGrpSpPr>
        <p:grpSpPr>
          <a:xfrm>
            <a:off x="4089240" y="885600"/>
            <a:ext cx="1853280" cy="2070360"/>
            <a:chOff x="4089240" y="885600"/>
            <a:chExt cx="1853280" cy="2070360"/>
          </a:xfrm>
        </p:grpSpPr>
        <p:sp>
          <p:nvSpPr>
            <p:cNvPr id="257" name="TextBox 22"/>
            <p:cNvSpPr/>
            <p:nvPr/>
          </p:nvSpPr>
          <p:spPr>
            <a:xfrm>
              <a:off x="4089240" y="885600"/>
              <a:ext cx="18532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Buildable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8" name="TextBox 29"/>
            <p:cNvSpPr/>
            <p:nvPr/>
          </p:nvSpPr>
          <p:spPr>
            <a:xfrm>
              <a:off x="4089240" y="1158480"/>
              <a:ext cx="1853280" cy="17974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Type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Function: </a:t>
              </a:r>
              <a:br>
                <a:rPr sz="1400"/>
              </a:b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Bread = f(t*level)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Building Costs = Cost * 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Deletion Drawback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Application>LibreOffice/7.6.4.1$Linux_X86_64 LibreOffice_project/60$Build-1</Application>
  <AppVersion>15.0000</AppVersion>
  <Words>15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2016-09-27T13:37:05Z</dcterms:created>
  <dc:creator>Microsoft Office User</dc:creator>
  <dc:description/>
  <dc:language>en-US</dc:language>
  <cp:lastModifiedBy/>
  <cp:lastPrinted>2019-10-16T17:52:17Z</cp:lastPrinted>
  <dcterms:modified xsi:type="dcterms:W3CDTF">2024-02-26T12:50:43Z</dcterms:modified>
  <cp:revision>334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