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9D071E3-AB1A-4926-84D3-42DE81DAB11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6680" cy="307656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BA6920A-D71C-45D9-B2D9-0BF3D655507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6680" cy="307656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D683BD9-EE53-44E0-BE88-6CBE7BDBC2E0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6680" cy="307656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708E284-0C76-4FC7-B389-4E83CBA6BE5D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6680" cy="307656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F821FA5-06A7-4EE3-B36E-A1403C593BF0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E3BC21-ED12-4334-8746-0B998E7A74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499798E-0834-47EF-9EB0-42DAA6EB02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FAF1C40-1B2F-4A77-A882-A86DB808B4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B366114B-FD64-49AF-A4F1-B00241A11F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640D2D-0E0C-4B16-A1BA-07DE286A2C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22A12E-1E73-4265-A637-37B24195F3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8B38650-DC8E-4928-9E38-4B6F5961CB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63A04B5-3D28-43F2-A884-CB4F233165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572CA26-5637-4058-9479-227B9B34B6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B782888-BC49-4B2E-9226-12A5C622A4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2D46E88-600B-4BC3-8867-F4A6E07B1A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B90E507-032B-47B6-BB2E-58F3CD655D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83200" cy="685440"/>
            <a:chOff x="6199200" y="6162840"/>
            <a:chExt cx="5983200" cy="68544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760" cy="685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2320" cy="601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50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34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E379E05-C7FE-46F6-BC41-6C323B016E2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34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83200" cy="685440"/>
            <a:chOff x="6199200" y="6162840"/>
            <a:chExt cx="5983200" cy="68544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760" cy="685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2320" cy="601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50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34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44489B5-002F-4A6D-A295-21846810AC1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34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83200" cy="685440"/>
            <a:chOff x="6199200" y="6162840"/>
            <a:chExt cx="5983200" cy="68544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760" cy="685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2320" cy="601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50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34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E031B1D-AF9C-475D-8CD3-5C56D64458D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34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83200" cy="685440"/>
            <a:chOff x="6199200" y="6162840"/>
            <a:chExt cx="5983200" cy="68544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760" cy="685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2320" cy="601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50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34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5A6C5AA-0A1C-421B-B8FC-48D11AA1309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34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83200" cy="685440"/>
            <a:chOff x="6199200" y="6162840"/>
            <a:chExt cx="5983200" cy="68544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760" cy="685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2320" cy="601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50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34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9D4116A-2DD4-4A15-B8CE-E6172B48AFA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34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83200" cy="685440"/>
            <a:chOff x="6199200" y="6162840"/>
            <a:chExt cx="5983200" cy="68544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760" cy="685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2320" cy="601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50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34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DD8444D-8B80-4D62-A7DA-234F835260C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34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83200" cy="685440"/>
            <a:chOff x="6199200" y="6162840"/>
            <a:chExt cx="5983200" cy="68544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760" cy="685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2320" cy="601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50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34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71DD6F-FD89-4AC8-B63F-A9A74EAF776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34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83200" cy="685440"/>
            <a:chOff x="6199200" y="6162840"/>
            <a:chExt cx="5983200" cy="68544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760" cy="685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2320" cy="601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50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34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099D9B1-DC3C-45A6-821F-79B31141070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34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83200" cy="685440"/>
            <a:chOff x="6199200" y="6162840"/>
            <a:chExt cx="5983200" cy="68544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760" cy="685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2320" cy="601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50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34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57BD7B9-9026-4E1D-B0E1-5F38CA5DBD7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34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83200" cy="685440"/>
            <a:chOff x="6199200" y="6162840"/>
            <a:chExt cx="5983200" cy="68544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760" cy="685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2320" cy="601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50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34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A8AC39E-9006-4F3E-8E38-640A417DC46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34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83200" cy="685440"/>
            <a:chOff x="6199200" y="6162840"/>
            <a:chExt cx="5983200" cy="68544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760" cy="685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2320" cy="601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50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34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8C9F21-2EBD-4D91-98EB-9C849B3AE82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34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83200" cy="685440"/>
            <a:chOff x="6199200" y="6162840"/>
            <a:chExt cx="5983200" cy="68544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760" cy="685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2320" cy="601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50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34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D9DDAB9-4DB2-405C-BBF8-7B4472F7284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34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38520" cy="97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38520" cy="9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38520" cy="97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38520" cy="9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62040" cy="378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13560" cy="378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16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167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16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167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16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1676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16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167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16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1676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62040" cy="5227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38520" cy="9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73040" cy="378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16760" cy="777960"/>
            <a:chOff x="101160" y="1413000"/>
            <a:chExt cx="161676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167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167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62040" cy="378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88960" y="855000"/>
            <a:ext cx="667800" cy="248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255720" y="1828800"/>
            <a:ext cx="1790640" cy="378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15104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151040" y="2206800"/>
            <a:ext cx="464760" cy="543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62040" cy="378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45360" cy="1216440"/>
            <a:chOff x="6681960" y="2743200"/>
            <a:chExt cx="184536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453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4536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73040" cy="378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287000" y="3126240"/>
            <a:ext cx="18993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287000" y="3429360"/>
            <a:ext cx="189936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UpgradeFunction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  <a:ea typeface="JetBrains Mono"/>
              </a:rPr>
              <a:t>-      upgradeResource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28480" y="3690000"/>
            <a:ext cx="758880" cy="531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27320" y="3351240"/>
            <a:ext cx="764640" cy="33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16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167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16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167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19800" cy="378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91200" cy="378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702960" y="2703600"/>
            <a:ext cx="574560" cy="196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3240" y="2892600"/>
            <a:ext cx="101520" cy="444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3240" y="2073960"/>
            <a:ext cx="55692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16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167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287000" y="457200"/>
            <a:ext cx="1616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287000" y="718560"/>
            <a:ext cx="1873440" cy="26514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trainingTime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007120" y="1448280"/>
            <a:ext cx="2048760" cy="378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031680" y="1826280"/>
            <a:ext cx="1255680" cy="2395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055880" y="1637280"/>
            <a:ext cx="231480" cy="407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4600" y="1220040"/>
            <a:ext cx="1567440" cy="228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9" name="TextBox 74"/>
          <p:cNvSpPr/>
          <p:nvPr/>
        </p:nvSpPr>
        <p:spPr>
          <a:xfrm>
            <a:off x="5412240" y="5029200"/>
            <a:ext cx="1616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Diamond 22"/>
          <p:cNvSpPr/>
          <p:nvPr/>
        </p:nvSpPr>
        <p:spPr>
          <a:xfrm>
            <a:off x="3710160" y="4343400"/>
            <a:ext cx="1820160" cy="378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1" name="Straight Arrow Connector 59"/>
          <p:cNvCxnSpPr>
            <a:stCxn id="175" idx="2"/>
            <a:endCxn id="190" idx="1"/>
          </p:cNvCxnSpPr>
          <p:nvPr/>
        </p:nvCxnSpPr>
        <p:spPr>
          <a:xfrm>
            <a:off x="2894400" y="4114800"/>
            <a:ext cx="816120" cy="417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2" name="Straight Arrow Connector 60"/>
          <p:cNvCxnSpPr>
            <a:stCxn id="190" idx="2"/>
            <a:endCxn id="189" idx="1"/>
          </p:cNvCxnSpPr>
          <p:nvPr/>
        </p:nvCxnSpPr>
        <p:spPr>
          <a:xfrm>
            <a:off x="4620240" y="4721400"/>
            <a:ext cx="792360" cy="459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3" name="Straight Arrow Connector 61"/>
          <p:cNvCxnSpPr>
            <a:stCxn id="194" idx="0"/>
            <a:endCxn id="147" idx="2"/>
          </p:cNvCxnSpPr>
          <p:nvPr/>
        </p:nvCxnSpPr>
        <p:spPr>
          <a:xfrm flipH="1" flipV="1">
            <a:off x="3349800" y="2073960"/>
            <a:ext cx="2187000" cy="112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4" name="Diamond 24"/>
          <p:cNvSpPr/>
          <p:nvPr/>
        </p:nvSpPr>
        <p:spPr>
          <a:xfrm>
            <a:off x="4626720" y="3200400"/>
            <a:ext cx="1819440" cy="677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5" name="Straight Arrow Connector 62"/>
          <p:cNvCxnSpPr>
            <a:stCxn id="189" idx="0"/>
            <a:endCxn id="194" idx="2"/>
          </p:cNvCxnSpPr>
          <p:nvPr/>
        </p:nvCxnSpPr>
        <p:spPr>
          <a:xfrm flipH="1" flipV="1">
            <a:off x="5536440" y="3877560"/>
            <a:ext cx="684360" cy="1152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6" name="Isosceles Triangle 4"/>
          <p:cNvSpPr/>
          <p:nvPr/>
        </p:nvSpPr>
        <p:spPr>
          <a:xfrm>
            <a:off x="2693880" y="4415400"/>
            <a:ext cx="473040" cy="378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7" name="Straight Arrow Connector 74"/>
          <p:cNvCxnSpPr>
            <a:stCxn id="196" idx="0"/>
            <a:endCxn id="175" idx="2"/>
          </p:cNvCxnSpPr>
          <p:nvPr/>
        </p:nvCxnSpPr>
        <p:spPr>
          <a:xfrm flipH="1" flipV="1">
            <a:off x="289440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8" name="TextBox 39"/>
          <p:cNvSpPr/>
          <p:nvPr/>
        </p:nvSpPr>
        <p:spPr>
          <a:xfrm>
            <a:off x="2109960" y="5163480"/>
            <a:ext cx="1616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Box 41"/>
          <p:cNvSpPr/>
          <p:nvPr/>
        </p:nvSpPr>
        <p:spPr>
          <a:xfrm>
            <a:off x="2109960" y="5163480"/>
            <a:ext cx="1616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42"/>
          <p:cNvSpPr/>
          <p:nvPr/>
        </p:nvSpPr>
        <p:spPr>
          <a:xfrm>
            <a:off x="2109960" y="5424840"/>
            <a:ext cx="161676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1" name="Straight Arrow Connector 75"/>
          <p:cNvCxnSpPr>
            <a:stCxn id="196" idx="3"/>
            <a:endCxn id="199" idx="0"/>
          </p:cNvCxnSpPr>
          <p:nvPr/>
        </p:nvCxnSpPr>
        <p:spPr>
          <a:xfrm flipH="1">
            <a:off x="2918160" y="4793400"/>
            <a:ext cx="12600" cy="370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2" name="Straight Arrow Connector 12"/>
          <p:cNvCxnSpPr>
            <a:stCxn id="158" idx="1"/>
            <a:endCxn id="147" idx="3"/>
          </p:cNvCxnSpPr>
          <p:nvPr/>
        </p:nvCxnSpPr>
        <p:spPr>
          <a:xfrm flipH="1">
            <a:off x="4158360" y="1103400"/>
            <a:ext cx="268920" cy="178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3" name="Straight Arrow Connector 87"/>
          <p:cNvCxnSpPr/>
          <p:nvPr/>
        </p:nvCxnSpPr>
        <p:spPr>
          <a:xfrm flipH="1">
            <a:off x="0" y="3657600"/>
            <a:ext cx="1838520" cy="9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4" name="Oval 10"/>
          <p:cNvSpPr/>
          <p:nvPr/>
        </p:nvSpPr>
        <p:spPr>
          <a:xfrm>
            <a:off x="8686800" y="532800"/>
            <a:ext cx="1368000" cy="378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Max Number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5" name="Straight Arrow Connector 88"/>
          <p:cNvCxnSpPr>
            <a:stCxn id="204" idx="4"/>
            <a:endCxn id="185" idx="0"/>
          </p:cNvCxnSpPr>
          <p:nvPr/>
        </p:nvCxnSpPr>
        <p:spPr>
          <a:xfrm flipH="1">
            <a:off x="9031680" y="910800"/>
            <a:ext cx="339480" cy="537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Straight Arrow Connector 1"/>
          <p:cNvCxnSpPr/>
          <p:nvPr/>
        </p:nvCxnSpPr>
        <p:spPr>
          <a:xfrm flipH="1">
            <a:off x="0" y="3073320"/>
            <a:ext cx="1838520" cy="97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07" name="Straight Arrow Connector 2"/>
          <p:cNvCxnSpPr/>
          <p:nvPr/>
        </p:nvCxnSpPr>
        <p:spPr>
          <a:xfrm>
            <a:off x="0" y="2489400"/>
            <a:ext cx="1838520" cy="9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8" name="Straight Arrow Connector 3"/>
          <p:cNvCxnSpPr/>
          <p:nvPr/>
        </p:nvCxnSpPr>
        <p:spPr>
          <a:xfrm>
            <a:off x="0" y="2781360"/>
            <a:ext cx="1838520" cy="97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09" name="Straight Arrow Connector 4"/>
          <p:cNvCxnSpPr/>
          <p:nvPr/>
        </p:nvCxnSpPr>
        <p:spPr>
          <a:xfrm flipH="1">
            <a:off x="0" y="3657600"/>
            <a:ext cx="1838520" cy="9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10" name="Diamond 1"/>
          <p:cNvSpPr/>
          <p:nvPr/>
        </p:nvSpPr>
        <p:spPr>
          <a:xfrm>
            <a:off x="128520" y="6134040"/>
            <a:ext cx="1562040" cy="378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val 1"/>
          <p:cNvSpPr/>
          <p:nvPr/>
        </p:nvSpPr>
        <p:spPr>
          <a:xfrm>
            <a:off x="302760" y="5454000"/>
            <a:ext cx="1213560" cy="378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2" name="Group 1"/>
          <p:cNvGrpSpPr/>
          <p:nvPr/>
        </p:nvGrpSpPr>
        <p:grpSpPr>
          <a:xfrm>
            <a:off x="101160" y="336240"/>
            <a:ext cx="1616760" cy="777960"/>
            <a:chOff x="101160" y="336240"/>
            <a:chExt cx="1616760" cy="777960"/>
          </a:xfrm>
        </p:grpSpPr>
        <p:sp>
          <p:nvSpPr>
            <p:cNvPr id="213" name="TextBox 1"/>
            <p:cNvSpPr/>
            <p:nvPr/>
          </p:nvSpPr>
          <p:spPr>
            <a:xfrm>
              <a:off x="101160" y="336240"/>
              <a:ext cx="1616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TextBox 2"/>
            <p:cNvSpPr/>
            <p:nvPr/>
          </p:nvSpPr>
          <p:spPr>
            <a:xfrm>
              <a:off x="101160" y="597600"/>
              <a:ext cx="16167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5" name="Diamond 2"/>
          <p:cNvSpPr/>
          <p:nvPr/>
        </p:nvSpPr>
        <p:spPr>
          <a:xfrm>
            <a:off x="128520" y="4629600"/>
            <a:ext cx="1562040" cy="5227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6" name="Straight Arrow Connector 5"/>
          <p:cNvCxnSpPr/>
          <p:nvPr/>
        </p:nvCxnSpPr>
        <p:spPr>
          <a:xfrm>
            <a:off x="0" y="3365640"/>
            <a:ext cx="1838520" cy="9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17" name="Isosceles Triangle 1"/>
          <p:cNvSpPr/>
          <p:nvPr/>
        </p:nvSpPr>
        <p:spPr>
          <a:xfrm>
            <a:off x="673200" y="3949920"/>
            <a:ext cx="473040" cy="378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8" name="Group 2"/>
          <p:cNvGrpSpPr/>
          <p:nvPr/>
        </p:nvGrpSpPr>
        <p:grpSpPr>
          <a:xfrm>
            <a:off x="101160" y="1413000"/>
            <a:ext cx="1616760" cy="777960"/>
            <a:chOff x="101160" y="1413000"/>
            <a:chExt cx="1616760" cy="777960"/>
          </a:xfrm>
        </p:grpSpPr>
        <p:sp>
          <p:nvSpPr>
            <p:cNvPr id="219" name="TextBox 3"/>
            <p:cNvSpPr/>
            <p:nvPr/>
          </p:nvSpPr>
          <p:spPr>
            <a:xfrm>
              <a:off x="101160" y="1413000"/>
              <a:ext cx="16167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TextBox 4"/>
            <p:cNvSpPr/>
            <p:nvPr/>
          </p:nvSpPr>
          <p:spPr>
            <a:xfrm>
              <a:off x="101160" y="1674360"/>
              <a:ext cx="16167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1" name="TextBox 19"/>
          <p:cNvSpPr/>
          <p:nvPr/>
        </p:nvSpPr>
        <p:spPr>
          <a:xfrm>
            <a:off x="4775040" y="457200"/>
            <a:ext cx="1616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Box 20"/>
          <p:cNvSpPr/>
          <p:nvPr/>
        </p:nvSpPr>
        <p:spPr>
          <a:xfrm>
            <a:off x="4775040" y="718560"/>
            <a:ext cx="161676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3" name="Group 6"/>
          <p:cNvGrpSpPr/>
          <p:nvPr/>
        </p:nvGrpSpPr>
        <p:grpSpPr>
          <a:xfrm>
            <a:off x="4572000" y="4274280"/>
            <a:ext cx="1616760" cy="991440"/>
            <a:chOff x="4572000" y="4274280"/>
            <a:chExt cx="1616760" cy="991440"/>
          </a:xfrm>
        </p:grpSpPr>
        <p:sp>
          <p:nvSpPr>
            <p:cNvPr id="224" name="TextBox 21"/>
            <p:cNvSpPr/>
            <p:nvPr/>
          </p:nvSpPr>
          <p:spPr>
            <a:xfrm>
              <a:off x="4572000" y="4274280"/>
              <a:ext cx="1616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TextBox 30"/>
            <p:cNvSpPr/>
            <p:nvPr/>
          </p:nvSpPr>
          <p:spPr>
            <a:xfrm>
              <a:off x="4572000" y="4535640"/>
              <a:ext cx="161676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6" name="Diamond 9"/>
          <p:cNvSpPr/>
          <p:nvPr/>
        </p:nvSpPr>
        <p:spPr>
          <a:xfrm>
            <a:off x="3231360" y="2899800"/>
            <a:ext cx="1562040" cy="378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Diamond 10"/>
          <p:cNvSpPr/>
          <p:nvPr/>
        </p:nvSpPr>
        <p:spPr>
          <a:xfrm>
            <a:off x="4602960" y="2585160"/>
            <a:ext cx="1790640" cy="379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8" name="Straight Arrow Connector 24"/>
          <p:cNvCxnSpPr>
            <a:stCxn id="223" idx="0"/>
            <a:endCxn id="226" idx="2"/>
          </p:cNvCxnSpPr>
          <p:nvPr/>
        </p:nvCxnSpPr>
        <p:spPr>
          <a:xfrm flipH="1" flipV="1">
            <a:off x="4012560" y="3277800"/>
            <a:ext cx="1368000" cy="996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29" name="Straight Arrow Connector 18"/>
          <p:cNvCxnSpPr>
            <a:stCxn id="227" idx="0"/>
            <a:endCxn id="222" idx="2"/>
          </p:cNvCxnSpPr>
          <p:nvPr/>
        </p:nvCxnSpPr>
        <p:spPr>
          <a:xfrm flipV="1">
            <a:off x="549828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0" name="Straight Arrow Connector 17"/>
          <p:cNvCxnSpPr>
            <a:stCxn id="223" idx="0"/>
            <a:endCxn id="227" idx="2"/>
          </p:cNvCxnSpPr>
          <p:nvPr/>
        </p:nvCxnSpPr>
        <p:spPr>
          <a:xfrm flipV="1">
            <a:off x="5380200" y="2964600"/>
            <a:ext cx="118440" cy="1310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1" name="Straight Arrow Connector 23"/>
          <p:cNvCxnSpPr>
            <a:stCxn id="222" idx="2"/>
            <a:endCxn id="226" idx="0"/>
          </p:cNvCxnSpPr>
          <p:nvPr/>
        </p:nvCxnSpPr>
        <p:spPr>
          <a:xfrm flipH="1">
            <a:off x="4012560" y="1448640"/>
            <a:ext cx="157104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2" name="Diamond 11"/>
          <p:cNvSpPr/>
          <p:nvPr/>
        </p:nvSpPr>
        <p:spPr>
          <a:xfrm>
            <a:off x="2743200" y="457200"/>
            <a:ext cx="1562040" cy="378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3" name="Straight Arrow Connector 25"/>
          <p:cNvCxnSpPr>
            <a:stCxn id="222" idx="1"/>
            <a:endCxn id="232" idx="3"/>
          </p:cNvCxnSpPr>
          <p:nvPr/>
        </p:nvCxnSpPr>
        <p:spPr>
          <a:xfrm flipH="1" flipV="1">
            <a:off x="4305240" y="646200"/>
            <a:ext cx="470160" cy="437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4" name="Straight Arrow Connector 26"/>
          <p:cNvCxnSpPr>
            <a:stCxn id="222" idx="1"/>
            <a:endCxn id="232" idx="2"/>
          </p:cNvCxnSpPr>
          <p:nvPr/>
        </p:nvCxnSpPr>
        <p:spPr>
          <a:xfrm flipH="1" flipV="1">
            <a:off x="3524400" y="835200"/>
            <a:ext cx="1251000" cy="248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35" name="Group 7"/>
          <p:cNvGrpSpPr/>
          <p:nvPr/>
        </p:nvGrpSpPr>
        <p:grpSpPr>
          <a:xfrm>
            <a:off x="8686800" y="837360"/>
            <a:ext cx="1616760" cy="991440"/>
            <a:chOff x="8686800" y="837360"/>
            <a:chExt cx="1616760" cy="991440"/>
          </a:xfrm>
        </p:grpSpPr>
        <p:sp>
          <p:nvSpPr>
            <p:cNvPr id="236" name="TextBox 31"/>
            <p:cNvSpPr/>
            <p:nvPr/>
          </p:nvSpPr>
          <p:spPr>
            <a:xfrm>
              <a:off x="8686800" y="837360"/>
              <a:ext cx="1616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TextBox 32"/>
            <p:cNvSpPr/>
            <p:nvPr/>
          </p:nvSpPr>
          <p:spPr>
            <a:xfrm>
              <a:off x="8686800" y="1098720"/>
              <a:ext cx="161676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Moment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8" name="Diamond 12"/>
          <p:cNvSpPr/>
          <p:nvPr/>
        </p:nvSpPr>
        <p:spPr>
          <a:xfrm>
            <a:off x="128880" y="6134040"/>
            <a:ext cx="1562040" cy="378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Diamond 13"/>
          <p:cNvSpPr/>
          <p:nvPr/>
        </p:nvSpPr>
        <p:spPr>
          <a:xfrm>
            <a:off x="7315200" y="228600"/>
            <a:ext cx="1562040" cy="378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0" name="Straight Arrow Connector 27"/>
          <p:cNvCxnSpPr/>
          <p:nvPr/>
        </p:nvCxnSpPr>
        <p:spPr>
          <a:xfrm>
            <a:off x="360" y="3366000"/>
            <a:ext cx="1838520" cy="9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41" name="Straight Arrow Connector 28"/>
          <p:cNvCxnSpPr>
            <a:stCxn id="239" idx="1"/>
            <a:endCxn id="222" idx="3"/>
          </p:cNvCxnSpPr>
          <p:nvPr/>
        </p:nvCxnSpPr>
        <p:spPr>
          <a:xfrm flipH="1">
            <a:off x="6391800" y="417600"/>
            <a:ext cx="923760" cy="666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2" name="Diamond 14"/>
          <p:cNvSpPr/>
          <p:nvPr/>
        </p:nvSpPr>
        <p:spPr>
          <a:xfrm>
            <a:off x="6629400" y="1442160"/>
            <a:ext cx="1821240" cy="607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3" name="Straight Arrow Connector 30"/>
          <p:cNvCxnSpPr>
            <a:stCxn id="235" idx="0"/>
            <a:endCxn id="239" idx="3"/>
          </p:cNvCxnSpPr>
          <p:nvPr/>
        </p:nvCxnSpPr>
        <p:spPr>
          <a:xfrm flipH="1" flipV="1">
            <a:off x="8877240" y="417600"/>
            <a:ext cx="618120" cy="420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44" name="Diamond 15"/>
          <p:cNvSpPr/>
          <p:nvPr/>
        </p:nvSpPr>
        <p:spPr>
          <a:xfrm>
            <a:off x="6629400" y="2514600"/>
            <a:ext cx="1562040" cy="378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5" name="Straight Arrow Connector 32"/>
          <p:cNvCxnSpPr>
            <a:stCxn id="235" idx="2"/>
            <a:endCxn id="244" idx="3"/>
          </p:cNvCxnSpPr>
          <p:nvPr/>
        </p:nvCxnSpPr>
        <p:spPr>
          <a:xfrm flipH="1">
            <a:off x="8191440" y="1828800"/>
            <a:ext cx="1303920" cy="875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6" name="Straight Arrow Connector 33"/>
          <p:cNvCxnSpPr>
            <a:stCxn id="244" idx="1"/>
            <a:endCxn id="223" idx="3"/>
          </p:cNvCxnSpPr>
          <p:nvPr/>
        </p:nvCxnSpPr>
        <p:spPr>
          <a:xfrm flipH="1">
            <a:off x="6188760" y="2703600"/>
            <a:ext cx="441000" cy="2066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7" name="Straight Arrow Connector 34"/>
          <p:cNvCxnSpPr>
            <a:stCxn id="235" idx="1"/>
            <a:endCxn id="242" idx="3"/>
          </p:cNvCxnSpPr>
          <p:nvPr/>
        </p:nvCxnSpPr>
        <p:spPr>
          <a:xfrm flipH="1">
            <a:off x="8450640" y="1333080"/>
            <a:ext cx="236520" cy="413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8" name="Straight Arrow Connector 31"/>
          <p:cNvCxnSpPr>
            <a:stCxn id="242" idx="1"/>
            <a:endCxn id="222" idx="2"/>
          </p:cNvCxnSpPr>
          <p:nvPr/>
        </p:nvCxnSpPr>
        <p:spPr>
          <a:xfrm flipH="1" flipV="1">
            <a:off x="5583240" y="1448640"/>
            <a:ext cx="1046520" cy="297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49" name="Group 11"/>
          <p:cNvGrpSpPr/>
          <p:nvPr/>
        </p:nvGrpSpPr>
        <p:grpSpPr>
          <a:xfrm>
            <a:off x="101160" y="336240"/>
            <a:ext cx="1616760" cy="777960"/>
            <a:chOff x="101160" y="336240"/>
            <a:chExt cx="1616760" cy="777960"/>
          </a:xfrm>
        </p:grpSpPr>
        <p:sp>
          <p:nvSpPr>
            <p:cNvPr id="250" name="TextBox 51"/>
            <p:cNvSpPr/>
            <p:nvPr/>
          </p:nvSpPr>
          <p:spPr>
            <a:xfrm>
              <a:off x="101160" y="336240"/>
              <a:ext cx="1616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1" name="TextBox 52"/>
            <p:cNvSpPr/>
            <p:nvPr/>
          </p:nvSpPr>
          <p:spPr>
            <a:xfrm>
              <a:off x="101160" y="597600"/>
              <a:ext cx="16167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2" name="Group 14"/>
          <p:cNvGrpSpPr/>
          <p:nvPr/>
        </p:nvGrpSpPr>
        <p:grpSpPr>
          <a:xfrm>
            <a:off x="6760440" y="4359960"/>
            <a:ext cx="1616760" cy="556920"/>
            <a:chOff x="6760440" y="4359960"/>
            <a:chExt cx="1616760" cy="556920"/>
          </a:xfrm>
        </p:grpSpPr>
        <p:sp>
          <p:nvSpPr>
            <p:cNvPr id="253" name="TextBox 55"/>
            <p:cNvSpPr/>
            <p:nvPr/>
          </p:nvSpPr>
          <p:spPr>
            <a:xfrm>
              <a:off x="6760440" y="4359960"/>
              <a:ext cx="1616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4" name="TextBox 56"/>
            <p:cNvSpPr/>
            <p:nvPr/>
          </p:nvSpPr>
          <p:spPr>
            <a:xfrm>
              <a:off x="6760440" y="4621320"/>
              <a:ext cx="1616760" cy="295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5" name="Isosceles Triangle 6"/>
          <p:cNvSpPr/>
          <p:nvPr/>
        </p:nvSpPr>
        <p:spPr>
          <a:xfrm>
            <a:off x="9144000" y="2057400"/>
            <a:ext cx="473040" cy="378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6" name="Straight Arrow Connector 51"/>
          <p:cNvCxnSpPr>
            <a:stCxn id="257" idx="3"/>
          </p:cNvCxnSpPr>
          <p:nvPr/>
        </p:nvCxnSpPr>
        <p:spPr>
          <a:xfrm flipH="1">
            <a:off x="8026200" y="4107240"/>
            <a:ext cx="1432080" cy="260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8" name="Straight Arrow Connector 53"/>
          <p:cNvCxnSpPr>
            <a:endCxn id="257" idx="3"/>
          </p:cNvCxnSpPr>
          <p:nvPr/>
        </p:nvCxnSpPr>
        <p:spPr>
          <a:xfrm flipH="1" flipV="1">
            <a:off x="9457920" y="4107240"/>
            <a:ext cx="480960" cy="241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9" name="Straight Arrow Connector 54"/>
          <p:cNvCxnSpPr>
            <a:stCxn id="255" idx="3"/>
          </p:cNvCxnSpPr>
          <p:nvPr/>
        </p:nvCxnSpPr>
        <p:spPr>
          <a:xfrm flipH="1">
            <a:off x="9346320" y="2435400"/>
            <a:ext cx="34560" cy="451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0" name="Straight Arrow Connector 55"/>
          <p:cNvCxnSpPr>
            <a:stCxn id="235" idx="2"/>
            <a:endCxn id="255" idx="0"/>
          </p:cNvCxnSpPr>
          <p:nvPr/>
        </p:nvCxnSpPr>
        <p:spPr>
          <a:xfrm flipH="1">
            <a:off x="938052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61" name="TextBox 73"/>
          <p:cNvSpPr/>
          <p:nvPr/>
        </p:nvSpPr>
        <p:spPr>
          <a:xfrm>
            <a:off x="7089840" y="5715000"/>
            <a:ext cx="1616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Diamond 21"/>
          <p:cNvSpPr/>
          <p:nvPr/>
        </p:nvSpPr>
        <p:spPr>
          <a:xfrm>
            <a:off x="6760440" y="5183280"/>
            <a:ext cx="1820160" cy="378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3" name="Straight Arrow Connector 56"/>
          <p:cNvCxnSpPr/>
          <p:nvPr/>
        </p:nvCxnSpPr>
        <p:spPr>
          <a:xfrm flipH="1">
            <a:off x="0" y="3657600"/>
            <a:ext cx="1838520" cy="9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64" name="Group 12"/>
          <p:cNvGrpSpPr/>
          <p:nvPr/>
        </p:nvGrpSpPr>
        <p:grpSpPr>
          <a:xfrm>
            <a:off x="8534520" y="2879640"/>
            <a:ext cx="1616760" cy="557640"/>
            <a:chOff x="8534520" y="2879640"/>
            <a:chExt cx="1616760" cy="557640"/>
          </a:xfrm>
        </p:grpSpPr>
        <p:sp>
          <p:nvSpPr>
            <p:cNvPr id="265" name="TextBox 23"/>
            <p:cNvSpPr/>
            <p:nvPr/>
          </p:nvSpPr>
          <p:spPr>
            <a:xfrm>
              <a:off x="8534520" y="2879640"/>
              <a:ext cx="1616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" name="TextBox 24"/>
            <p:cNvSpPr/>
            <p:nvPr/>
          </p:nvSpPr>
          <p:spPr>
            <a:xfrm>
              <a:off x="8534520" y="3141000"/>
              <a:ext cx="1616760" cy="2962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7" name="Group 16"/>
          <p:cNvGrpSpPr/>
          <p:nvPr/>
        </p:nvGrpSpPr>
        <p:grpSpPr>
          <a:xfrm>
            <a:off x="8534520" y="2879640"/>
            <a:ext cx="1616760" cy="564480"/>
            <a:chOff x="8534520" y="2879640"/>
            <a:chExt cx="1616760" cy="564480"/>
          </a:xfrm>
        </p:grpSpPr>
        <p:sp>
          <p:nvSpPr>
            <p:cNvPr id="268" name="TextBox 40"/>
            <p:cNvSpPr/>
            <p:nvPr/>
          </p:nvSpPr>
          <p:spPr>
            <a:xfrm>
              <a:off x="8534520" y="2879640"/>
              <a:ext cx="1616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9" name="TextBox 59"/>
            <p:cNvSpPr/>
            <p:nvPr/>
          </p:nvSpPr>
          <p:spPr>
            <a:xfrm>
              <a:off x="8534520" y="3141000"/>
              <a:ext cx="1616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7" name="Isosceles Triangle 7"/>
          <p:cNvSpPr/>
          <p:nvPr/>
        </p:nvSpPr>
        <p:spPr>
          <a:xfrm>
            <a:off x="9221400" y="3729240"/>
            <a:ext cx="473040" cy="378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0" name="Straight Arrow Connector 80"/>
          <p:cNvCxnSpPr>
            <a:stCxn id="267" idx="2"/>
            <a:endCxn id="257" idx="0"/>
          </p:cNvCxnSpPr>
          <p:nvPr/>
        </p:nvCxnSpPr>
        <p:spPr>
          <a:xfrm>
            <a:off x="934272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1" name="Straight Arrow Connector 52"/>
          <p:cNvCxnSpPr/>
          <p:nvPr/>
        </p:nvCxnSpPr>
        <p:spPr>
          <a:xfrm>
            <a:off x="8556840" y="3657600"/>
            <a:ext cx="1838520" cy="97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72" name=""/>
          <p:cNvSpPr/>
          <p:nvPr/>
        </p:nvSpPr>
        <p:spPr>
          <a:xfrm>
            <a:off x="9601200" y="3382920"/>
            <a:ext cx="906840" cy="3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Box 49"/>
          <p:cNvSpPr/>
          <p:nvPr/>
        </p:nvSpPr>
        <p:spPr>
          <a:xfrm>
            <a:off x="2057400" y="2132280"/>
            <a:ext cx="1616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Admin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Box 50"/>
          <p:cNvSpPr/>
          <p:nvPr/>
        </p:nvSpPr>
        <p:spPr>
          <a:xfrm>
            <a:off x="2057400" y="2393640"/>
            <a:ext cx="1616760" cy="1882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Isosceles Triangle 8"/>
          <p:cNvSpPr/>
          <p:nvPr/>
        </p:nvSpPr>
        <p:spPr>
          <a:xfrm>
            <a:off x="2613960" y="1217880"/>
            <a:ext cx="473040" cy="378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6" name="Straight Arrow Connector 81"/>
          <p:cNvCxnSpPr>
            <a:stCxn id="275" idx="3"/>
            <a:endCxn id="273" idx="0"/>
          </p:cNvCxnSpPr>
          <p:nvPr/>
        </p:nvCxnSpPr>
        <p:spPr>
          <a:xfrm>
            <a:off x="2850480" y="1595880"/>
            <a:ext cx="15480" cy="536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7" name="Straight Arrow Connector 82"/>
          <p:cNvCxnSpPr>
            <a:stCxn id="275" idx="0"/>
            <a:endCxn id="222" idx="1"/>
          </p:cNvCxnSpPr>
          <p:nvPr/>
        </p:nvCxnSpPr>
        <p:spPr>
          <a:xfrm flipV="1">
            <a:off x="2850480" y="1083600"/>
            <a:ext cx="1924920" cy="13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8" name="Straight Arrow Connector 83"/>
          <p:cNvCxnSpPr>
            <a:stCxn id="252" idx="2"/>
            <a:endCxn id="262" idx="0"/>
          </p:cNvCxnSpPr>
          <p:nvPr/>
        </p:nvCxnSpPr>
        <p:spPr>
          <a:xfrm>
            <a:off x="7568640" y="4916880"/>
            <a:ext cx="102240" cy="266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79" name="Straight Arrow Connector 57"/>
          <p:cNvCxnSpPr>
            <a:stCxn id="262" idx="2"/>
            <a:endCxn id="261" idx="0"/>
          </p:cNvCxnSpPr>
          <p:nvPr/>
        </p:nvCxnSpPr>
        <p:spPr>
          <a:xfrm>
            <a:off x="7670520" y="5561280"/>
            <a:ext cx="227880" cy="154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0" name="Group 5"/>
          <p:cNvGrpSpPr/>
          <p:nvPr/>
        </p:nvGrpSpPr>
        <p:grpSpPr>
          <a:xfrm>
            <a:off x="10265040" y="5029200"/>
            <a:ext cx="1616760" cy="557280"/>
            <a:chOff x="10265040" y="5029200"/>
            <a:chExt cx="1616760" cy="557280"/>
          </a:xfrm>
        </p:grpSpPr>
        <p:sp>
          <p:nvSpPr>
            <p:cNvPr id="281" name="TextBox 22"/>
            <p:cNvSpPr/>
            <p:nvPr/>
          </p:nvSpPr>
          <p:spPr>
            <a:xfrm>
              <a:off x="10265040" y="5029200"/>
              <a:ext cx="1616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2" name="TextBox 29"/>
            <p:cNvSpPr/>
            <p:nvPr/>
          </p:nvSpPr>
          <p:spPr>
            <a:xfrm>
              <a:off x="10265040" y="5290560"/>
              <a:ext cx="1616760" cy="2959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83" name="Straight Arrow Connector 84"/>
          <p:cNvCxnSpPr>
            <a:stCxn id="280" idx="0"/>
            <a:endCxn id="257" idx="4"/>
          </p:cNvCxnSpPr>
          <p:nvPr/>
        </p:nvCxnSpPr>
        <p:spPr>
          <a:xfrm flipH="1" flipV="1">
            <a:off x="9694440" y="4107240"/>
            <a:ext cx="1379160" cy="922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4" name="Group 9"/>
          <p:cNvGrpSpPr/>
          <p:nvPr/>
        </p:nvGrpSpPr>
        <p:grpSpPr>
          <a:xfrm>
            <a:off x="9122040" y="4343400"/>
            <a:ext cx="1616760" cy="557280"/>
            <a:chOff x="9122040" y="4343400"/>
            <a:chExt cx="1616760" cy="557280"/>
          </a:xfrm>
        </p:grpSpPr>
        <p:sp>
          <p:nvSpPr>
            <p:cNvPr id="285" name="TextBox 47"/>
            <p:cNvSpPr/>
            <p:nvPr/>
          </p:nvSpPr>
          <p:spPr>
            <a:xfrm>
              <a:off x="9122040" y="4343400"/>
              <a:ext cx="1616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TextBox 48"/>
            <p:cNvSpPr/>
            <p:nvPr/>
          </p:nvSpPr>
          <p:spPr>
            <a:xfrm>
              <a:off x="9122040" y="4604760"/>
              <a:ext cx="1616760" cy="2959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7" name="Isosceles Triangle 9"/>
          <p:cNvSpPr/>
          <p:nvPr/>
        </p:nvSpPr>
        <p:spPr>
          <a:xfrm>
            <a:off x="10037520" y="2131560"/>
            <a:ext cx="473040" cy="378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8" name="Straight Arrow Connector 85"/>
          <p:cNvCxnSpPr>
            <a:stCxn id="235" idx="2"/>
            <a:endCxn id="287" idx="0"/>
          </p:cNvCxnSpPr>
          <p:nvPr/>
        </p:nvCxnSpPr>
        <p:spPr>
          <a:xfrm>
            <a:off x="949500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9" name="Group 10"/>
          <p:cNvGrpSpPr/>
          <p:nvPr/>
        </p:nvGrpSpPr>
        <p:grpSpPr>
          <a:xfrm>
            <a:off x="10494000" y="2866680"/>
            <a:ext cx="1616760" cy="557280"/>
            <a:chOff x="10494000" y="2866680"/>
            <a:chExt cx="1616760" cy="557280"/>
          </a:xfrm>
        </p:grpSpPr>
        <p:sp>
          <p:nvSpPr>
            <p:cNvPr id="290" name="TextBox 60"/>
            <p:cNvSpPr/>
            <p:nvPr/>
          </p:nvSpPr>
          <p:spPr>
            <a:xfrm>
              <a:off x="10494000" y="2866680"/>
              <a:ext cx="1616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TextBox 71"/>
            <p:cNvSpPr/>
            <p:nvPr/>
          </p:nvSpPr>
          <p:spPr>
            <a:xfrm>
              <a:off x="10494000" y="3128040"/>
              <a:ext cx="1616760" cy="2959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92" name="Straight Arrow Connector 86"/>
          <p:cNvCxnSpPr>
            <a:stCxn id="287" idx="3"/>
            <a:endCxn id="289" idx="0"/>
          </p:cNvCxnSpPr>
          <p:nvPr/>
        </p:nvCxnSpPr>
        <p:spPr>
          <a:xfrm>
            <a:off x="10274040" y="2509560"/>
            <a:ext cx="1028520" cy="357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Straight Arrow Connector 44"/>
          <p:cNvCxnSpPr/>
          <p:nvPr/>
        </p:nvCxnSpPr>
        <p:spPr>
          <a:xfrm flipH="1">
            <a:off x="0" y="3073320"/>
            <a:ext cx="1838520" cy="97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94" name="Straight Arrow Connector 45"/>
          <p:cNvCxnSpPr/>
          <p:nvPr/>
        </p:nvCxnSpPr>
        <p:spPr>
          <a:xfrm>
            <a:off x="0" y="2489400"/>
            <a:ext cx="1838520" cy="9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95" name="Straight Arrow Connector 46"/>
          <p:cNvCxnSpPr/>
          <p:nvPr/>
        </p:nvCxnSpPr>
        <p:spPr>
          <a:xfrm>
            <a:off x="0" y="2781360"/>
            <a:ext cx="1838520" cy="97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96" name="Straight Arrow Connector 47"/>
          <p:cNvCxnSpPr/>
          <p:nvPr/>
        </p:nvCxnSpPr>
        <p:spPr>
          <a:xfrm flipH="1">
            <a:off x="0" y="3657600"/>
            <a:ext cx="1838520" cy="9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97" name="Diamond 17"/>
          <p:cNvSpPr/>
          <p:nvPr/>
        </p:nvSpPr>
        <p:spPr>
          <a:xfrm>
            <a:off x="128520" y="6134040"/>
            <a:ext cx="1562040" cy="378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Oval 4"/>
          <p:cNvSpPr/>
          <p:nvPr/>
        </p:nvSpPr>
        <p:spPr>
          <a:xfrm>
            <a:off x="302760" y="5454000"/>
            <a:ext cx="1213560" cy="378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Box 53"/>
          <p:cNvSpPr/>
          <p:nvPr/>
        </p:nvSpPr>
        <p:spPr>
          <a:xfrm>
            <a:off x="101160" y="336240"/>
            <a:ext cx="1616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Box 54"/>
          <p:cNvSpPr/>
          <p:nvPr/>
        </p:nvSpPr>
        <p:spPr>
          <a:xfrm>
            <a:off x="101160" y="597600"/>
            <a:ext cx="16167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Box 72"/>
          <p:cNvSpPr/>
          <p:nvPr/>
        </p:nvSpPr>
        <p:spPr>
          <a:xfrm>
            <a:off x="8458200" y="5486400"/>
            <a:ext cx="1616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Diamond 18"/>
          <p:cNvSpPr/>
          <p:nvPr/>
        </p:nvSpPr>
        <p:spPr>
          <a:xfrm>
            <a:off x="128520" y="4629600"/>
            <a:ext cx="1562040" cy="5227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3" name="Straight Arrow Connector 48"/>
          <p:cNvCxnSpPr/>
          <p:nvPr/>
        </p:nvCxnSpPr>
        <p:spPr>
          <a:xfrm>
            <a:off x="0" y="3365640"/>
            <a:ext cx="1838520" cy="9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04" name="Isosceles Triangle 5"/>
          <p:cNvSpPr/>
          <p:nvPr/>
        </p:nvSpPr>
        <p:spPr>
          <a:xfrm>
            <a:off x="673200" y="3949920"/>
            <a:ext cx="473040" cy="378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5" name="Group 15"/>
          <p:cNvGrpSpPr/>
          <p:nvPr/>
        </p:nvGrpSpPr>
        <p:grpSpPr>
          <a:xfrm>
            <a:off x="101160" y="1413000"/>
            <a:ext cx="1616760" cy="777960"/>
            <a:chOff x="101160" y="1413000"/>
            <a:chExt cx="1616760" cy="777960"/>
          </a:xfrm>
        </p:grpSpPr>
        <p:sp>
          <p:nvSpPr>
            <p:cNvPr id="306" name="TextBox 57"/>
            <p:cNvSpPr/>
            <p:nvPr/>
          </p:nvSpPr>
          <p:spPr>
            <a:xfrm>
              <a:off x="101160" y="1413000"/>
              <a:ext cx="16167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TextBox 58"/>
            <p:cNvSpPr/>
            <p:nvPr/>
          </p:nvSpPr>
          <p:spPr>
            <a:xfrm>
              <a:off x="101160" y="1674360"/>
              <a:ext cx="16167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8" name="TextBox 62"/>
          <p:cNvSpPr/>
          <p:nvPr/>
        </p:nvSpPr>
        <p:spPr>
          <a:xfrm>
            <a:off x="5463360" y="2131920"/>
            <a:ext cx="1616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Box 65"/>
          <p:cNvSpPr/>
          <p:nvPr/>
        </p:nvSpPr>
        <p:spPr>
          <a:xfrm>
            <a:off x="5463360" y="1828800"/>
            <a:ext cx="1616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0" name="Group 17"/>
          <p:cNvGrpSpPr/>
          <p:nvPr/>
        </p:nvGrpSpPr>
        <p:grpSpPr>
          <a:xfrm>
            <a:off x="4296600" y="4022640"/>
            <a:ext cx="1616760" cy="777960"/>
            <a:chOff x="4296600" y="4022640"/>
            <a:chExt cx="1616760" cy="777960"/>
          </a:xfrm>
        </p:grpSpPr>
        <p:sp>
          <p:nvSpPr>
            <p:cNvPr id="311" name="TextBox 61"/>
            <p:cNvSpPr/>
            <p:nvPr/>
          </p:nvSpPr>
          <p:spPr>
            <a:xfrm>
              <a:off x="4296600" y="4022640"/>
              <a:ext cx="1616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TextBox 63"/>
            <p:cNvSpPr/>
            <p:nvPr/>
          </p:nvSpPr>
          <p:spPr>
            <a:xfrm>
              <a:off x="4296600" y="4284000"/>
              <a:ext cx="16167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Speed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3" name="Group 18"/>
          <p:cNvGrpSpPr/>
          <p:nvPr/>
        </p:nvGrpSpPr>
        <p:grpSpPr>
          <a:xfrm>
            <a:off x="9348840" y="2254320"/>
            <a:ext cx="1616760" cy="1631880"/>
            <a:chOff x="9348840" y="2254320"/>
            <a:chExt cx="1616760" cy="1631880"/>
          </a:xfrm>
        </p:grpSpPr>
        <p:sp>
          <p:nvSpPr>
            <p:cNvPr id="314" name="TextBox 64"/>
            <p:cNvSpPr/>
            <p:nvPr/>
          </p:nvSpPr>
          <p:spPr>
            <a:xfrm>
              <a:off x="9348840" y="2254320"/>
              <a:ext cx="1616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TextBox 66"/>
            <p:cNvSpPr/>
            <p:nvPr/>
          </p:nvSpPr>
          <p:spPr>
            <a:xfrm>
              <a:off x="9348840" y="2515680"/>
              <a:ext cx="161676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6" name="Diamond 19"/>
          <p:cNvSpPr/>
          <p:nvPr/>
        </p:nvSpPr>
        <p:spPr>
          <a:xfrm>
            <a:off x="9402120" y="4572000"/>
            <a:ext cx="1562040" cy="378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Oval 5"/>
          <p:cNvSpPr/>
          <p:nvPr/>
        </p:nvSpPr>
        <p:spPr>
          <a:xfrm>
            <a:off x="7007400" y="4572000"/>
            <a:ext cx="1670760" cy="378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8" name="Group 19"/>
          <p:cNvGrpSpPr/>
          <p:nvPr/>
        </p:nvGrpSpPr>
        <p:grpSpPr>
          <a:xfrm>
            <a:off x="9348840" y="2254320"/>
            <a:ext cx="1616760" cy="1631880"/>
            <a:chOff x="9348840" y="2254320"/>
            <a:chExt cx="1616760" cy="1631880"/>
          </a:xfrm>
        </p:grpSpPr>
        <p:sp>
          <p:nvSpPr>
            <p:cNvPr id="319" name="TextBox 67"/>
            <p:cNvSpPr/>
            <p:nvPr/>
          </p:nvSpPr>
          <p:spPr>
            <a:xfrm>
              <a:off x="9348840" y="2254320"/>
              <a:ext cx="1616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TextBox 68"/>
            <p:cNvSpPr/>
            <p:nvPr/>
          </p:nvSpPr>
          <p:spPr>
            <a:xfrm>
              <a:off x="9348840" y="2515680"/>
              <a:ext cx="161676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1" name="Group 20"/>
          <p:cNvGrpSpPr/>
          <p:nvPr/>
        </p:nvGrpSpPr>
        <p:grpSpPr>
          <a:xfrm>
            <a:off x="9348840" y="2254320"/>
            <a:ext cx="1616760" cy="1845360"/>
            <a:chOff x="9348840" y="2254320"/>
            <a:chExt cx="1616760" cy="1845360"/>
          </a:xfrm>
        </p:grpSpPr>
        <p:sp>
          <p:nvSpPr>
            <p:cNvPr id="322" name="TextBox 69"/>
            <p:cNvSpPr/>
            <p:nvPr/>
          </p:nvSpPr>
          <p:spPr>
            <a:xfrm>
              <a:off x="9348840" y="2254320"/>
              <a:ext cx="1616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TextBox 70"/>
            <p:cNvSpPr/>
            <p:nvPr/>
          </p:nvSpPr>
          <p:spPr>
            <a:xfrm>
              <a:off x="9348840" y="2515680"/>
              <a:ext cx="161676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4" name="Diamond 25"/>
          <p:cNvSpPr/>
          <p:nvPr/>
        </p:nvSpPr>
        <p:spPr>
          <a:xfrm>
            <a:off x="7086600" y="3501720"/>
            <a:ext cx="1820160" cy="378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Diamond 16"/>
          <p:cNvSpPr/>
          <p:nvPr/>
        </p:nvSpPr>
        <p:spPr>
          <a:xfrm>
            <a:off x="7543800" y="1869840"/>
            <a:ext cx="1790640" cy="378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6" name="Straight Arrow Connector 65"/>
          <p:cNvCxnSpPr>
            <a:stCxn id="308" idx="3"/>
            <a:endCxn id="325" idx="1"/>
          </p:cNvCxnSpPr>
          <p:nvPr/>
        </p:nvCxnSpPr>
        <p:spPr>
          <a:xfrm flipV="1">
            <a:off x="7080120" y="2058840"/>
            <a:ext cx="464040" cy="2250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27" name="Straight Arrow Connector 40"/>
          <p:cNvCxnSpPr>
            <a:stCxn id="316" idx="2"/>
            <a:endCxn id="301" idx="0"/>
          </p:cNvCxnSpPr>
          <p:nvPr/>
        </p:nvCxnSpPr>
        <p:spPr>
          <a:xfrm flipH="1">
            <a:off x="9266400" y="4950000"/>
            <a:ext cx="917280" cy="536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28" name="Straight Arrow Connector 41"/>
          <p:cNvCxnSpPr>
            <a:stCxn id="321" idx="2"/>
            <a:endCxn id="316" idx="0"/>
          </p:cNvCxnSpPr>
          <p:nvPr/>
        </p:nvCxnSpPr>
        <p:spPr>
          <a:xfrm>
            <a:off x="10157040" y="4099680"/>
            <a:ext cx="26640" cy="472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29" name="Straight Arrow Connector 42"/>
          <p:cNvCxnSpPr>
            <a:stCxn id="316" idx="1"/>
            <a:endCxn id="317" idx="6"/>
          </p:cNvCxnSpPr>
          <p:nvPr/>
        </p:nvCxnSpPr>
        <p:spPr>
          <a:xfrm flipH="1">
            <a:off x="8678160" y="4761000"/>
            <a:ext cx="72432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0" name="Oval 7"/>
          <p:cNvSpPr/>
          <p:nvPr/>
        </p:nvSpPr>
        <p:spPr>
          <a:xfrm>
            <a:off x="6629400" y="5099760"/>
            <a:ext cx="1591560" cy="378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1" name="Straight Arrow Connector 66"/>
          <p:cNvCxnSpPr>
            <a:stCxn id="316" idx="1"/>
            <a:endCxn id="330" idx="6"/>
          </p:cNvCxnSpPr>
          <p:nvPr/>
        </p:nvCxnSpPr>
        <p:spPr>
          <a:xfrm flipH="1">
            <a:off x="8220960" y="4761000"/>
            <a:ext cx="118152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2" name="Straight Arrow Connector 67"/>
          <p:cNvCxnSpPr>
            <a:stCxn id="333" idx="1"/>
            <a:endCxn id="334" idx="6"/>
          </p:cNvCxnSpPr>
          <p:nvPr/>
        </p:nvCxnSpPr>
        <p:spPr>
          <a:xfrm flipH="1">
            <a:off x="3625920" y="2547000"/>
            <a:ext cx="900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5" name="Diamond 26"/>
          <p:cNvSpPr/>
          <p:nvPr/>
        </p:nvSpPr>
        <p:spPr>
          <a:xfrm>
            <a:off x="5234760" y="2815200"/>
            <a:ext cx="1562040" cy="378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Diamond 27"/>
          <p:cNvSpPr/>
          <p:nvPr/>
        </p:nvSpPr>
        <p:spPr>
          <a:xfrm>
            <a:off x="3634560" y="2358000"/>
            <a:ext cx="1562040" cy="378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Oval 8"/>
          <p:cNvSpPr/>
          <p:nvPr/>
        </p:nvSpPr>
        <p:spPr>
          <a:xfrm>
            <a:off x="2034360" y="2815200"/>
            <a:ext cx="1591560" cy="378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6" name="Straight Arrow Connector 68"/>
          <p:cNvCxnSpPr>
            <a:stCxn id="310" idx="0"/>
            <a:endCxn id="333" idx="2"/>
          </p:cNvCxnSpPr>
          <p:nvPr/>
        </p:nvCxnSpPr>
        <p:spPr>
          <a:xfrm flipH="1" flipV="1">
            <a:off x="4415760" y="2736000"/>
            <a:ext cx="689400" cy="12870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7" name="Straight Arrow Connector 69"/>
          <p:cNvCxnSpPr>
            <a:stCxn id="309" idx="1"/>
            <a:endCxn id="333" idx="0"/>
          </p:cNvCxnSpPr>
          <p:nvPr/>
        </p:nvCxnSpPr>
        <p:spPr>
          <a:xfrm flipH="1">
            <a:off x="4415760" y="1980360"/>
            <a:ext cx="1047960" cy="37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8" name="Straight Arrow Connector 70"/>
          <p:cNvCxnSpPr>
            <a:stCxn id="310" idx="0"/>
            <a:endCxn id="335" idx="2"/>
          </p:cNvCxnSpPr>
          <p:nvPr/>
        </p:nvCxnSpPr>
        <p:spPr>
          <a:xfrm flipV="1">
            <a:off x="5104800" y="3193200"/>
            <a:ext cx="911520" cy="829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9" name="Straight Arrow Connector 71"/>
          <p:cNvCxnSpPr>
            <a:stCxn id="335" idx="0"/>
            <a:endCxn id="308" idx="2"/>
          </p:cNvCxnSpPr>
          <p:nvPr/>
        </p:nvCxnSpPr>
        <p:spPr>
          <a:xfrm flipV="1">
            <a:off x="6015960" y="2435040"/>
            <a:ext cx="255960" cy="380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0" name="Straight Arrow Connector 64"/>
          <p:cNvCxnSpPr>
            <a:stCxn id="310" idx="3"/>
            <a:endCxn id="324" idx="1"/>
          </p:cNvCxnSpPr>
          <p:nvPr/>
        </p:nvCxnSpPr>
        <p:spPr>
          <a:xfrm flipV="1">
            <a:off x="5913360" y="3690720"/>
            <a:ext cx="1173600" cy="7210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1" name="Straight Arrow Connector 63"/>
          <p:cNvCxnSpPr>
            <a:stCxn id="321" idx="1"/>
            <a:endCxn id="324" idx="3"/>
          </p:cNvCxnSpPr>
          <p:nvPr/>
        </p:nvCxnSpPr>
        <p:spPr>
          <a:xfrm flipH="1">
            <a:off x="8906760" y="3177000"/>
            <a:ext cx="442440" cy="514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2" name="Straight Arrow Connector 39"/>
          <p:cNvCxnSpPr>
            <a:stCxn id="321" idx="0"/>
            <a:endCxn id="325" idx="3"/>
          </p:cNvCxnSpPr>
          <p:nvPr/>
        </p:nvCxnSpPr>
        <p:spPr>
          <a:xfrm flipH="1" flipV="1">
            <a:off x="9334440" y="2058840"/>
            <a:ext cx="822960" cy="195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3" name="Diamond 29"/>
          <p:cNvSpPr/>
          <p:nvPr/>
        </p:nvSpPr>
        <p:spPr>
          <a:xfrm>
            <a:off x="2722320" y="5330520"/>
            <a:ext cx="1820160" cy="378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Intercept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4" name="Straight Arrow Connector 72"/>
          <p:cNvCxnSpPr>
            <a:stCxn id="310" idx="1"/>
            <a:endCxn id="343" idx="0"/>
          </p:cNvCxnSpPr>
          <p:nvPr/>
        </p:nvCxnSpPr>
        <p:spPr>
          <a:xfrm flipH="1">
            <a:off x="3632400" y="4411440"/>
            <a:ext cx="664560" cy="919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5" name="Straight Arrow Connector 73"/>
          <p:cNvCxnSpPr>
            <a:stCxn id="310" idx="2"/>
            <a:endCxn id="343" idx="3"/>
          </p:cNvCxnSpPr>
          <p:nvPr/>
        </p:nvCxnSpPr>
        <p:spPr>
          <a:xfrm flipH="1">
            <a:off x="4542480" y="4800600"/>
            <a:ext cx="562680" cy="719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6" name="Oval 9"/>
          <p:cNvSpPr/>
          <p:nvPr/>
        </p:nvSpPr>
        <p:spPr>
          <a:xfrm>
            <a:off x="7315200" y="4114800"/>
            <a:ext cx="1670760" cy="378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7" name="Straight Arrow Connector 58"/>
          <p:cNvCxnSpPr>
            <a:stCxn id="316" idx="1"/>
            <a:endCxn id="346" idx="6"/>
          </p:cNvCxnSpPr>
          <p:nvPr/>
        </p:nvCxnSpPr>
        <p:spPr>
          <a:xfrm flipH="1" flipV="1">
            <a:off x="8985960" y="4303800"/>
            <a:ext cx="41652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" name="Straight Arrow Connector 6"/>
          <p:cNvCxnSpPr/>
          <p:nvPr/>
        </p:nvCxnSpPr>
        <p:spPr>
          <a:xfrm flipH="1">
            <a:off x="0" y="3073320"/>
            <a:ext cx="1838520" cy="97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49" name="Straight Arrow Connector 7"/>
          <p:cNvCxnSpPr/>
          <p:nvPr/>
        </p:nvCxnSpPr>
        <p:spPr>
          <a:xfrm>
            <a:off x="0" y="2489400"/>
            <a:ext cx="1838520" cy="9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50" name="Straight Arrow Connector 8"/>
          <p:cNvCxnSpPr/>
          <p:nvPr/>
        </p:nvCxnSpPr>
        <p:spPr>
          <a:xfrm>
            <a:off x="0" y="2781360"/>
            <a:ext cx="1838520" cy="97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51" name="Straight Arrow Connector 9"/>
          <p:cNvCxnSpPr/>
          <p:nvPr/>
        </p:nvCxnSpPr>
        <p:spPr>
          <a:xfrm flipH="1">
            <a:off x="0" y="3657600"/>
            <a:ext cx="1838520" cy="9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52" name="Diamond 3"/>
          <p:cNvSpPr/>
          <p:nvPr/>
        </p:nvSpPr>
        <p:spPr>
          <a:xfrm>
            <a:off x="128520" y="6134040"/>
            <a:ext cx="1562040" cy="378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Oval 2"/>
          <p:cNvSpPr/>
          <p:nvPr/>
        </p:nvSpPr>
        <p:spPr>
          <a:xfrm>
            <a:off x="302760" y="5454000"/>
            <a:ext cx="1213560" cy="378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4" name="Group 3"/>
          <p:cNvGrpSpPr/>
          <p:nvPr/>
        </p:nvGrpSpPr>
        <p:grpSpPr>
          <a:xfrm>
            <a:off x="101160" y="336240"/>
            <a:ext cx="1616760" cy="777960"/>
            <a:chOff x="101160" y="336240"/>
            <a:chExt cx="1616760" cy="777960"/>
          </a:xfrm>
        </p:grpSpPr>
        <p:sp>
          <p:nvSpPr>
            <p:cNvPr id="355" name="TextBox 5"/>
            <p:cNvSpPr/>
            <p:nvPr/>
          </p:nvSpPr>
          <p:spPr>
            <a:xfrm>
              <a:off x="101160" y="336240"/>
              <a:ext cx="1616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6" name="TextBox 6"/>
            <p:cNvSpPr/>
            <p:nvPr/>
          </p:nvSpPr>
          <p:spPr>
            <a:xfrm>
              <a:off x="101160" y="597600"/>
              <a:ext cx="16167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7" name="Diamond 4"/>
          <p:cNvSpPr/>
          <p:nvPr/>
        </p:nvSpPr>
        <p:spPr>
          <a:xfrm>
            <a:off x="128520" y="4629600"/>
            <a:ext cx="1562040" cy="5227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8" name="Straight Arrow Connector 10"/>
          <p:cNvCxnSpPr/>
          <p:nvPr/>
        </p:nvCxnSpPr>
        <p:spPr>
          <a:xfrm>
            <a:off x="0" y="3365640"/>
            <a:ext cx="1838520" cy="9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59" name="Isosceles Triangle 2"/>
          <p:cNvSpPr/>
          <p:nvPr/>
        </p:nvSpPr>
        <p:spPr>
          <a:xfrm>
            <a:off x="673200" y="3949920"/>
            <a:ext cx="473040" cy="378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0" name="Group 4"/>
          <p:cNvGrpSpPr/>
          <p:nvPr/>
        </p:nvGrpSpPr>
        <p:grpSpPr>
          <a:xfrm>
            <a:off x="101160" y="1413000"/>
            <a:ext cx="1616760" cy="777960"/>
            <a:chOff x="101160" y="1413000"/>
            <a:chExt cx="1616760" cy="777960"/>
          </a:xfrm>
        </p:grpSpPr>
        <p:sp>
          <p:nvSpPr>
            <p:cNvPr id="361" name="TextBox 7"/>
            <p:cNvSpPr/>
            <p:nvPr/>
          </p:nvSpPr>
          <p:spPr>
            <a:xfrm>
              <a:off x="101160" y="1413000"/>
              <a:ext cx="16167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2" name="TextBox 8"/>
            <p:cNvSpPr/>
            <p:nvPr/>
          </p:nvSpPr>
          <p:spPr>
            <a:xfrm>
              <a:off x="101160" y="1674360"/>
              <a:ext cx="16167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63" name="Group 21"/>
          <p:cNvGrpSpPr/>
          <p:nvPr/>
        </p:nvGrpSpPr>
        <p:grpSpPr>
          <a:xfrm>
            <a:off x="3886200" y="2286000"/>
            <a:ext cx="1616760" cy="1631880"/>
            <a:chOff x="3886200" y="2286000"/>
            <a:chExt cx="1616760" cy="1631880"/>
          </a:xfrm>
        </p:grpSpPr>
        <p:sp>
          <p:nvSpPr>
            <p:cNvPr id="364" name="TextBox 75"/>
            <p:cNvSpPr/>
            <p:nvPr/>
          </p:nvSpPr>
          <p:spPr>
            <a:xfrm>
              <a:off x="3886200" y="2286000"/>
              <a:ext cx="1616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Timer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5" name="TextBox 76"/>
            <p:cNvSpPr/>
            <p:nvPr/>
          </p:nvSpPr>
          <p:spPr>
            <a:xfrm>
              <a:off x="3886200" y="2547360"/>
              <a:ext cx="161676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Start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Duration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6" name="TextBox 77"/>
          <p:cNvSpPr/>
          <p:nvPr/>
        </p:nvSpPr>
        <p:spPr>
          <a:xfrm>
            <a:off x="6400800" y="228600"/>
            <a:ext cx="1616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Diamond 30"/>
          <p:cNvSpPr/>
          <p:nvPr/>
        </p:nvSpPr>
        <p:spPr>
          <a:xfrm>
            <a:off x="4381200" y="914400"/>
            <a:ext cx="2019240" cy="378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belongsTo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68" name="Straight Arrow Connector 50"/>
          <p:cNvCxnSpPr>
            <a:stCxn id="363" idx="0"/>
            <a:endCxn id="367" idx="2"/>
          </p:cNvCxnSpPr>
          <p:nvPr/>
        </p:nvCxnSpPr>
        <p:spPr>
          <a:xfrm flipV="1">
            <a:off x="4694400" y="1292400"/>
            <a:ext cx="696960" cy="993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69" name="Straight Arrow Connector 76"/>
          <p:cNvCxnSpPr>
            <a:stCxn id="367" idx="0"/>
            <a:endCxn id="366" idx="1"/>
          </p:cNvCxnSpPr>
          <p:nvPr/>
        </p:nvCxnSpPr>
        <p:spPr>
          <a:xfrm flipV="1">
            <a:off x="5391000" y="380160"/>
            <a:ext cx="1010160" cy="534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</TotalTime>
  <Application>LibreOffice/24.2.1.2$Linux_X86_64 LibreOffice_project/420$Build-2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2024-04-02T18:30:20Z</dcterms:modified>
  <cp:revision>360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