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F7CA890-636A-4F7E-BA34-727266588E6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5960" cy="307584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DA8D29B-ACEE-4ADC-A42B-595D97BEFED4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5960" cy="307584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3C78D05-1D97-4B04-A670-892BCCD8A71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5960" cy="307584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209D97-79DE-41DA-9999-585F65D5E4A9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5960" cy="307584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960" cy="358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1360" cy="44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E6E630-2167-486F-8E44-1D204B022F1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7C269E-2959-46CC-A77C-B7EC97D33C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8D838E9-52A5-4E4B-B395-FDCE7BEB00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BE0CA67-36AF-43CD-94FC-2C4381E554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9654D05D-9D44-4612-8EC6-A0CE7D0150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C3D294-E167-4D98-BDC7-FA5C5D3FDB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14F2EB-C24C-44E7-AE97-2896CCEAC3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E61842B-F382-4F86-83DE-4E565D1CB2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1EB0178-013C-4926-AEE5-133BB06CCF7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B19C156-8793-4158-AAED-08844F0B7C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E13C52C-E8F2-4D00-97C3-A059128361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D295F62-9E8D-48DD-8765-85FBAA8627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0D06E59-6F7B-4BCD-8F40-72545051ED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2480" cy="684720"/>
            <a:chOff x="6199200" y="6162840"/>
            <a:chExt cx="5982480" cy="68472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040" cy="68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600" cy="601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43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567310F-D138-4786-8F34-A6E40405B80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2480" cy="684720"/>
            <a:chOff x="6199200" y="6162840"/>
            <a:chExt cx="5982480" cy="68472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040" cy="68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600" cy="601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43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8CC2B38-E6D5-4636-89AA-7D09838F530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2480" cy="684720"/>
            <a:chOff x="6199200" y="6162840"/>
            <a:chExt cx="5982480" cy="68472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040" cy="68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600" cy="601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43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2DB136-C82A-43B8-B98B-9C11C750B2A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2480" cy="684720"/>
            <a:chOff x="6199200" y="6162840"/>
            <a:chExt cx="5982480" cy="68472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040" cy="68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600" cy="601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43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FBF4E7-0DC2-443F-A5A3-B53DFD3072D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2480" cy="684720"/>
            <a:chOff x="6199200" y="6162840"/>
            <a:chExt cx="5982480" cy="68472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040" cy="68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600" cy="601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43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ACE049-92B6-4704-B8F7-31B590AA929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2480" cy="684720"/>
            <a:chOff x="6199200" y="6162840"/>
            <a:chExt cx="5982480" cy="68472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040" cy="68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600" cy="601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43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481526-6633-4F3B-B559-6A6CD566735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2480" cy="684720"/>
            <a:chOff x="6199200" y="6162840"/>
            <a:chExt cx="5982480" cy="68472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040" cy="68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600" cy="601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43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18E8BB9-2A1F-4BF2-9B81-94C86D62539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2480" cy="684720"/>
            <a:chOff x="6199200" y="6162840"/>
            <a:chExt cx="5982480" cy="68472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040" cy="68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600" cy="601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43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676C44-868A-4564-A01E-E6B6B2A21E1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2480" cy="684720"/>
            <a:chOff x="6199200" y="6162840"/>
            <a:chExt cx="5982480" cy="68472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040" cy="68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600" cy="601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43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7D92A6F-F8EF-4BEE-A8A6-D7B5236074D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2480" cy="684720"/>
            <a:chOff x="6199200" y="6162840"/>
            <a:chExt cx="5982480" cy="68472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040" cy="68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600" cy="601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43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2321F4-813C-4980-8EE6-29EB120DD85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2480" cy="684720"/>
            <a:chOff x="6199200" y="6162840"/>
            <a:chExt cx="5982480" cy="68472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040" cy="68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600" cy="601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43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0BBE600-8179-40B3-A6A5-CA722609919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2480" cy="684720"/>
            <a:chOff x="6199200" y="6162840"/>
            <a:chExt cx="5982480" cy="68472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6040" cy="68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600" cy="601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43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128A28-3EBC-4A5A-8817-CDF97C4FD4A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39240" cy="104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39240" cy="10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39240" cy="104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39240" cy="10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61320" cy="377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2840" cy="3772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160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160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160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160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160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1604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160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160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160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1604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61320" cy="5220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39240" cy="10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2320" cy="3772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16040" cy="777960"/>
            <a:chOff x="101160" y="1413000"/>
            <a:chExt cx="161604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160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160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61320" cy="377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88240" y="855000"/>
            <a:ext cx="668520" cy="248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89920" cy="377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5068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50680" y="2206080"/>
            <a:ext cx="465840" cy="54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61320" cy="377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4640" cy="1216440"/>
            <a:chOff x="6681960" y="2743200"/>
            <a:chExt cx="184464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46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464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2320" cy="3772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287000" y="3126240"/>
            <a:ext cx="18986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287000" y="3429360"/>
            <a:ext cx="189864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JetBrains Mono"/>
              </a:rPr>
              <a:t>-      upgradeResource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27760" y="3689640"/>
            <a:ext cx="759600" cy="532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26600" y="3351240"/>
            <a:ext cx="765360" cy="338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160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160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160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160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19080" cy="377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90480" cy="3772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2240" y="2703240"/>
            <a:ext cx="574920" cy="196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2880" y="2891880"/>
            <a:ext cx="101520" cy="445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2880" y="2073960"/>
            <a:ext cx="55692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160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160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287000" y="457200"/>
            <a:ext cx="16160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287000" y="718560"/>
            <a:ext cx="1872720" cy="26514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trainingTime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007120" y="1448280"/>
            <a:ext cx="2048040" cy="377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031320" y="1825560"/>
            <a:ext cx="1256040" cy="2396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055160" y="1636920"/>
            <a:ext cx="232200" cy="407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4240" y="1220040"/>
            <a:ext cx="1567440" cy="22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160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Diamond 22"/>
          <p:cNvSpPr/>
          <p:nvPr/>
        </p:nvSpPr>
        <p:spPr>
          <a:xfrm>
            <a:off x="3710160" y="4343400"/>
            <a:ext cx="1819440" cy="377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59"/>
          <p:cNvCxnSpPr>
            <a:stCxn id="175" idx="2"/>
            <a:endCxn id="190" idx="1"/>
          </p:cNvCxnSpPr>
          <p:nvPr/>
        </p:nvCxnSpPr>
        <p:spPr>
          <a:xfrm>
            <a:off x="2894040" y="4114800"/>
            <a:ext cx="816480" cy="417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2" name="Straight Arrow Connector 60"/>
          <p:cNvCxnSpPr>
            <a:stCxn id="190" idx="2"/>
            <a:endCxn id="189" idx="1"/>
          </p:cNvCxnSpPr>
          <p:nvPr/>
        </p:nvCxnSpPr>
        <p:spPr>
          <a:xfrm>
            <a:off x="4619880" y="4720680"/>
            <a:ext cx="792720" cy="460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61"/>
          <p:cNvCxnSpPr>
            <a:stCxn id="194" idx="0"/>
            <a:endCxn id="147" idx="2"/>
          </p:cNvCxnSpPr>
          <p:nvPr/>
        </p:nvCxnSpPr>
        <p:spPr>
          <a:xfrm flipH="1" flipV="1">
            <a:off x="334944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4" name="Diamond 24"/>
          <p:cNvSpPr/>
          <p:nvPr/>
        </p:nvSpPr>
        <p:spPr>
          <a:xfrm>
            <a:off x="4626720" y="3200400"/>
            <a:ext cx="1818720" cy="676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Straight Arrow Connector 62"/>
          <p:cNvCxnSpPr>
            <a:stCxn id="189" idx="0"/>
            <a:endCxn id="194" idx="2"/>
          </p:cNvCxnSpPr>
          <p:nvPr/>
        </p:nvCxnSpPr>
        <p:spPr>
          <a:xfrm flipH="1" flipV="1">
            <a:off x="5536080" y="3876840"/>
            <a:ext cx="684360" cy="1152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6" name="Isosceles Triangle 4"/>
          <p:cNvSpPr/>
          <p:nvPr/>
        </p:nvSpPr>
        <p:spPr>
          <a:xfrm>
            <a:off x="2693880" y="4415400"/>
            <a:ext cx="472320" cy="3772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74"/>
          <p:cNvCxnSpPr>
            <a:stCxn id="196" idx="0"/>
            <a:endCxn id="175" idx="2"/>
          </p:cNvCxnSpPr>
          <p:nvPr/>
        </p:nvCxnSpPr>
        <p:spPr>
          <a:xfrm flipH="1" flipV="1">
            <a:off x="289404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8" name="TextBox 39"/>
          <p:cNvSpPr/>
          <p:nvPr/>
        </p:nvSpPr>
        <p:spPr>
          <a:xfrm>
            <a:off x="2109960" y="5163480"/>
            <a:ext cx="16160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1"/>
          <p:cNvSpPr/>
          <p:nvPr/>
        </p:nvSpPr>
        <p:spPr>
          <a:xfrm>
            <a:off x="2109960" y="5163480"/>
            <a:ext cx="16160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2109960" y="5424840"/>
            <a:ext cx="161604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75"/>
          <p:cNvCxnSpPr>
            <a:stCxn id="196" idx="3"/>
            <a:endCxn id="199" idx="0"/>
          </p:cNvCxnSpPr>
          <p:nvPr/>
        </p:nvCxnSpPr>
        <p:spPr>
          <a:xfrm flipH="1">
            <a:off x="2917800" y="4792680"/>
            <a:ext cx="12600" cy="371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2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57640" y="1103040"/>
            <a:ext cx="269640" cy="179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3" name="Straight Arrow Connector 87"/>
          <p:cNvCxnSpPr/>
          <p:nvPr/>
        </p:nvCxnSpPr>
        <p:spPr>
          <a:xfrm flipH="1">
            <a:off x="0" y="3657600"/>
            <a:ext cx="1839240" cy="10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4" name="Oval 10"/>
          <p:cNvSpPr/>
          <p:nvPr/>
        </p:nvSpPr>
        <p:spPr>
          <a:xfrm>
            <a:off x="8686800" y="532800"/>
            <a:ext cx="1367280" cy="3772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Max Number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5" name="Straight Arrow Connector 88"/>
          <p:cNvCxnSpPr>
            <a:stCxn id="204" idx="4"/>
            <a:endCxn id="185" idx="0"/>
          </p:cNvCxnSpPr>
          <p:nvPr/>
        </p:nvCxnSpPr>
        <p:spPr>
          <a:xfrm flipH="1">
            <a:off x="9031320" y="910080"/>
            <a:ext cx="339480" cy="538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traight Arrow Connector 1"/>
          <p:cNvCxnSpPr/>
          <p:nvPr/>
        </p:nvCxnSpPr>
        <p:spPr>
          <a:xfrm flipH="1">
            <a:off x="0" y="3073320"/>
            <a:ext cx="1839240" cy="104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07" name="Straight Arrow Connector 2"/>
          <p:cNvCxnSpPr/>
          <p:nvPr/>
        </p:nvCxnSpPr>
        <p:spPr>
          <a:xfrm>
            <a:off x="0" y="2489400"/>
            <a:ext cx="1839240" cy="10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8" name="Straight Arrow Connector 3"/>
          <p:cNvCxnSpPr/>
          <p:nvPr/>
        </p:nvCxnSpPr>
        <p:spPr>
          <a:xfrm>
            <a:off x="0" y="2781360"/>
            <a:ext cx="1839240" cy="104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9" name="Straight Arrow Connector 4"/>
          <p:cNvCxnSpPr/>
          <p:nvPr/>
        </p:nvCxnSpPr>
        <p:spPr>
          <a:xfrm flipH="1">
            <a:off x="0" y="3657600"/>
            <a:ext cx="1839240" cy="10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0" name="Diamond 1"/>
          <p:cNvSpPr/>
          <p:nvPr/>
        </p:nvSpPr>
        <p:spPr>
          <a:xfrm>
            <a:off x="128520" y="6134040"/>
            <a:ext cx="1561320" cy="377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val 1"/>
          <p:cNvSpPr/>
          <p:nvPr/>
        </p:nvSpPr>
        <p:spPr>
          <a:xfrm>
            <a:off x="302760" y="5454000"/>
            <a:ext cx="1212840" cy="3772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2" name="Group 1"/>
          <p:cNvGrpSpPr/>
          <p:nvPr/>
        </p:nvGrpSpPr>
        <p:grpSpPr>
          <a:xfrm>
            <a:off x="101160" y="336240"/>
            <a:ext cx="1616040" cy="777960"/>
            <a:chOff x="101160" y="336240"/>
            <a:chExt cx="1616040" cy="777960"/>
          </a:xfrm>
        </p:grpSpPr>
        <p:sp>
          <p:nvSpPr>
            <p:cNvPr id="213" name="TextBox 1"/>
            <p:cNvSpPr/>
            <p:nvPr/>
          </p:nvSpPr>
          <p:spPr>
            <a:xfrm>
              <a:off x="101160" y="336240"/>
              <a:ext cx="16160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TextBox 2"/>
            <p:cNvSpPr/>
            <p:nvPr/>
          </p:nvSpPr>
          <p:spPr>
            <a:xfrm>
              <a:off x="101160" y="597600"/>
              <a:ext cx="16160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5" name="Diamond 2"/>
          <p:cNvSpPr/>
          <p:nvPr/>
        </p:nvSpPr>
        <p:spPr>
          <a:xfrm>
            <a:off x="128520" y="4629600"/>
            <a:ext cx="1561320" cy="5220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6" name="Straight Arrow Connector 5"/>
          <p:cNvCxnSpPr/>
          <p:nvPr/>
        </p:nvCxnSpPr>
        <p:spPr>
          <a:xfrm>
            <a:off x="0" y="3365640"/>
            <a:ext cx="1839240" cy="10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17" name="Isosceles Triangle 1"/>
          <p:cNvSpPr/>
          <p:nvPr/>
        </p:nvSpPr>
        <p:spPr>
          <a:xfrm>
            <a:off x="673200" y="3949920"/>
            <a:ext cx="472320" cy="3772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8" name="Group 2"/>
          <p:cNvGrpSpPr/>
          <p:nvPr/>
        </p:nvGrpSpPr>
        <p:grpSpPr>
          <a:xfrm>
            <a:off x="101160" y="1413000"/>
            <a:ext cx="1616040" cy="777960"/>
            <a:chOff x="101160" y="1413000"/>
            <a:chExt cx="1616040" cy="777960"/>
          </a:xfrm>
        </p:grpSpPr>
        <p:sp>
          <p:nvSpPr>
            <p:cNvPr id="219" name="TextBox 3"/>
            <p:cNvSpPr/>
            <p:nvPr/>
          </p:nvSpPr>
          <p:spPr>
            <a:xfrm>
              <a:off x="101160" y="1413000"/>
              <a:ext cx="16160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TextBox 4"/>
            <p:cNvSpPr/>
            <p:nvPr/>
          </p:nvSpPr>
          <p:spPr>
            <a:xfrm>
              <a:off x="101160" y="1674360"/>
              <a:ext cx="16160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1" name="TextBox 19"/>
          <p:cNvSpPr/>
          <p:nvPr/>
        </p:nvSpPr>
        <p:spPr>
          <a:xfrm>
            <a:off x="4775040" y="457200"/>
            <a:ext cx="16160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Box 20"/>
          <p:cNvSpPr/>
          <p:nvPr/>
        </p:nvSpPr>
        <p:spPr>
          <a:xfrm>
            <a:off x="4775040" y="718560"/>
            <a:ext cx="161604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Group 6"/>
          <p:cNvGrpSpPr/>
          <p:nvPr/>
        </p:nvGrpSpPr>
        <p:grpSpPr>
          <a:xfrm>
            <a:off x="4572000" y="4274280"/>
            <a:ext cx="1616040" cy="991440"/>
            <a:chOff x="4572000" y="4274280"/>
            <a:chExt cx="1616040" cy="991440"/>
          </a:xfrm>
        </p:grpSpPr>
        <p:sp>
          <p:nvSpPr>
            <p:cNvPr id="224" name="TextBox 21"/>
            <p:cNvSpPr/>
            <p:nvPr/>
          </p:nvSpPr>
          <p:spPr>
            <a:xfrm>
              <a:off x="4572000" y="4274280"/>
              <a:ext cx="16160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TextBox 30"/>
            <p:cNvSpPr/>
            <p:nvPr/>
          </p:nvSpPr>
          <p:spPr>
            <a:xfrm>
              <a:off x="4572000" y="4535640"/>
              <a:ext cx="161604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6" name="Diamond 9"/>
          <p:cNvSpPr/>
          <p:nvPr/>
        </p:nvSpPr>
        <p:spPr>
          <a:xfrm>
            <a:off x="3231360" y="2899800"/>
            <a:ext cx="1561320" cy="377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Diamond 10"/>
          <p:cNvSpPr/>
          <p:nvPr/>
        </p:nvSpPr>
        <p:spPr>
          <a:xfrm>
            <a:off x="4602960" y="2585160"/>
            <a:ext cx="1789920" cy="3787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8" name="Straight Arrow Connector 24"/>
          <p:cNvCxnSpPr>
            <a:stCxn id="223" idx="0"/>
            <a:endCxn id="226" idx="2"/>
          </p:cNvCxnSpPr>
          <p:nvPr/>
        </p:nvCxnSpPr>
        <p:spPr>
          <a:xfrm flipH="1" flipV="1">
            <a:off x="4012200" y="3277080"/>
            <a:ext cx="1368000" cy="997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29" name="Straight Arrow Connector 18"/>
          <p:cNvCxnSpPr>
            <a:stCxn id="227" idx="0"/>
            <a:endCxn id="222" idx="2"/>
          </p:cNvCxnSpPr>
          <p:nvPr/>
        </p:nvCxnSpPr>
        <p:spPr>
          <a:xfrm flipV="1">
            <a:off x="549792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0" name="Straight Arrow Connector 17"/>
          <p:cNvCxnSpPr>
            <a:stCxn id="223" idx="0"/>
            <a:endCxn id="227" idx="2"/>
          </p:cNvCxnSpPr>
          <p:nvPr/>
        </p:nvCxnSpPr>
        <p:spPr>
          <a:xfrm flipV="1">
            <a:off x="5379840" y="2963880"/>
            <a:ext cx="118440" cy="1310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1" name="Straight Arrow Connector 23"/>
          <p:cNvCxnSpPr>
            <a:stCxn id="222" idx="2"/>
            <a:endCxn id="226" idx="0"/>
          </p:cNvCxnSpPr>
          <p:nvPr/>
        </p:nvCxnSpPr>
        <p:spPr>
          <a:xfrm flipH="1">
            <a:off x="4012200" y="1448640"/>
            <a:ext cx="157104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2" name="Diamond 11"/>
          <p:cNvSpPr/>
          <p:nvPr/>
        </p:nvSpPr>
        <p:spPr>
          <a:xfrm>
            <a:off x="2743200" y="457200"/>
            <a:ext cx="1561320" cy="377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Straight Arrow Connector 25"/>
          <p:cNvCxnSpPr>
            <a:stCxn id="222" idx="1"/>
            <a:endCxn id="232" idx="3"/>
          </p:cNvCxnSpPr>
          <p:nvPr/>
        </p:nvCxnSpPr>
        <p:spPr>
          <a:xfrm flipH="1" flipV="1">
            <a:off x="4304520" y="645840"/>
            <a:ext cx="470880" cy="438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4" name="Straight Arrow Connector 26"/>
          <p:cNvCxnSpPr>
            <a:stCxn id="222" idx="1"/>
            <a:endCxn id="232" idx="2"/>
          </p:cNvCxnSpPr>
          <p:nvPr/>
        </p:nvCxnSpPr>
        <p:spPr>
          <a:xfrm flipH="1" flipV="1">
            <a:off x="3524040" y="834480"/>
            <a:ext cx="1251360" cy="2494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35" name="Group 7"/>
          <p:cNvGrpSpPr/>
          <p:nvPr/>
        </p:nvGrpSpPr>
        <p:grpSpPr>
          <a:xfrm>
            <a:off x="8686800" y="837360"/>
            <a:ext cx="1616040" cy="991440"/>
            <a:chOff x="8686800" y="837360"/>
            <a:chExt cx="1616040" cy="991440"/>
          </a:xfrm>
        </p:grpSpPr>
        <p:sp>
          <p:nvSpPr>
            <p:cNvPr id="236" name="TextBox 31"/>
            <p:cNvSpPr/>
            <p:nvPr/>
          </p:nvSpPr>
          <p:spPr>
            <a:xfrm>
              <a:off x="8686800" y="837360"/>
              <a:ext cx="16160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TextBox 32"/>
            <p:cNvSpPr/>
            <p:nvPr/>
          </p:nvSpPr>
          <p:spPr>
            <a:xfrm>
              <a:off x="8686800" y="1098720"/>
              <a:ext cx="161604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8" name="Diamond 12"/>
          <p:cNvSpPr/>
          <p:nvPr/>
        </p:nvSpPr>
        <p:spPr>
          <a:xfrm>
            <a:off x="128880" y="6134040"/>
            <a:ext cx="1561320" cy="377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Diamond 13"/>
          <p:cNvSpPr/>
          <p:nvPr/>
        </p:nvSpPr>
        <p:spPr>
          <a:xfrm>
            <a:off x="7315200" y="228600"/>
            <a:ext cx="1561320" cy="377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0" name="Straight Arrow Connector 27"/>
          <p:cNvCxnSpPr/>
          <p:nvPr/>
        </p:nvCxnSpPr>
        <p:spPr>
          <a:xfrm>
            <a:off x="360" y="3366000"/>
            <a:ext cx="1839240" cy="10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1" name="Straight Arrow Connector 28"/>
          <p:cNvCxnSpPr>
            <a:stCxn id="239" idx="1"/>
            <a:endCxn id="222" idx="3"/>
          </p:cNvCxnSpPr>
          <p:nvPr/>
        </p:nvCxnSpPr>
        <p:spPr>
          <a:xfrm flipH="1">
            <a:off x="6391080" y="417240"/>
            <a:ext cx="924480" cy="666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2" name="Diamond 14"/>
          <p:cNvSpPr/>
          <p:nvPr/>
        </p:nvSpPr>
        <p:spPr>
          <a:xfrm>
            <a:off x="6629400" y="1442160"/>
            <a:ext cx="1820520" cy="606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3" name="Straight Arrow Connector 30"/>
          <p:cNvCxnSpPr>
            <a:stCxn id="235" idx="0"/>
            <a:endCxn id="239" idx="3"/>
          </p:cNvCxnSpPr>
          <p:nvPr/>
        </p:nvCxnSpPr>
        <p:spPr>
          <a:xfrm flipH="1" flipV="1">
            <a:off x="8876520" y="417240"/>
            <a:ext cx="618480" cy="4204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44" name="Diamond 15"/>
          <p:cNvSpPr/>
          <p:nvPr/>
        </p:nvSpPr>
        <p:spPr>
          <a:xfrm>
            <a:off x="6629400" y="2514600"/>
            <a:ext cx="1561320" cy="377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Straight Arrow Connector 32"/>
          <p:cNvCxnSpPr>
            <a:stCxn id="235" idx="2"/>
            <a:endCxn id="244" idx="3"/>
          </p:cNvCxnSpPr>
          <p:nvPr/>
        </p:nvCxnSpPr>
        <p:spPr>
          <a:xfrm flipH="1">
            <a:off x="8190720" y="1828800"/>
            <a:ext cx="1304280" cy="874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6" name="Straight Arrow Connector 33"/>
          <p:cNvCxnSpPr>
            <a:stCxn id="244" idx="1"/>
            <a:endCxn id="223" idx="3"/>
          </p:cNvCxnSpPr>
          <p:nvPr/>
        </p:nvCxnSpPr>
        <p:spPr>
          <a:xfrm flipH="1">
            <a:off x="6188040" y="2703240"/>
            <a:ext cx="441720" cy="2067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7" name="Straight Arrow Connector 34"/>
          <p:cNvCxnSpPr>
            <a:stCxn id="235" idx="1"/>
            <a:endCxn id="242" idx="3"/>
          </p:cNvCxnSpPr>
          <p:nvPr/>
        </p:nvCxnSpPr>
        <p:spPr>
          <a:xfrm flipH="1">
            <a:off x="8449920" y="1333080"/>
            <a:ext cx="237240" cy="412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8" name="Straight Arrow Connector 31"/>
          <p:cNvCxnSpPr>
            <a:stCxn id="242" idx="1"/>
            <a:endCxn id="222" idx="2"/>
          </p:cNvCxnSpPr>
          <p:nvPr/>
        </p:nvCxnSpPr>
        <p:spPr>
          <a:xfrm flipH="1" flipV="1">
            <a:off x="5582880" y="1448640"/>
            <a:ext cx="1046880" cy="297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49" name="Group 11"/>
          <p:cNvGrpSpPr/>
          <p:nvPr/>
        </p:nvGrpSpPr>
        <p:grpSpPr>
          <a:xfrm>
            <a:off x="101160" y="336240"/>
            <a:ext cx="1616040" cy="777960"/>
            <a:chOff x="101160" y="336240"/>
            <a:chExt cx="1616040" cy="777960"/>
          </a:xfrm>
        </p:grpSpPr>
        <p:sp>
          <p:nvSpPr>
            <p:cNvPr id="250" name="TextBox 51"/>
            <p:cNvSpPr/>
            <p:nvPr/>
          </p:nvSpPr>
          <p:spPr>
            <a:xfrm>
              <a:off x="101160" y="336240"/>
              <a:ext cx="16160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1" name="TextBox 52"/>
            <p:cNvSpPr/>
            <p:nvPr/>
          </p:nvSpPr>
          <p:spPr>
            <a:xfrm>
              <a:off x="101160" y="597600"/>
              <a:ext cx="16160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2" name="Group 14"/>
          <p:cNvGrpSpPr/>
          <p:nvPr/>
        </p:nvGrpSpPr>
        <p:grpSpPr>
          <a:xfrm>
            <a:off x="6760440" y="4359960"/>
            <a:ext cx="1616040" cy="556200"/>
            <a:chOff x="6760440" y="4359960"/>
            <a:chExt cx="1616040" cy="556200"/>
          </a:xfrm>
        </p:grpSpPr>
        <p:sp>
          <p:nvSpPr>
            <p:cNvPr id="253" name="TextBox 55"/>
            <p:cNvSpPr/>
            <p:nvPr/>
          </p:nvSpPr>
          <p:spPr>
            <a:xfrm>
              <a:off x="6760440" y="4359960"/>
              <a:ext cx="16160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4" name="TextBox 56"/>
            <p:cNvSpPr/>
            <p:nvPr/>
          </p:nvSpPr>
          <p:spPr>
            <a:xfrm>
              <a:off x="6760440" y="4621320"/>
              <a:ext cx="1616040" cy="2948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5" name="Isosceles Triangle 6"/>
          <p:cNvSpPr/>
          <p:nvPr/>
        </p:nvSpPr>
        <p:spPr>
          <a:xfrm>
            <a:off x="9144000" y="2057400"/>
            <a:ext cx="472320" cy="3772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6" name="Straight Arrow Connector 51"/>
          <p:cNvCxnSpPr>
            <a:stCxn id="257" idx="3"/>
          </p:cNvCxnSpPr>
          <p:nvPr/>
        </p:nvCxnSpPr>
        <p:spPr>
          <a:xfrm flipH="1">
            <a:off x="8026200" y="4106520"/>
            <a:ext cx="1431720" cy="261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8" name="Straight Arrow Connector 53"/>
          <p:cNvCxnSpPr>
            <a:endCxn id="257" idx="3"/>
          </p:cNvCxnSpPr>
          <p:nvPr/>
        </p:nvCxnSpPr>
        <p:spPr>
          <a:xfrm flipH="1" flipV="1">
            <a:off x="9457560" y="4106520"/>
            <a:ext cx="482040" cy="243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9" name="Straight Arrow Connector 54"/>
          <p:cNvCxnSpPr>
            <a:stCxn id="255" idx="3"/>
          </p:cNvCxnSpPr>
          <p:nvPr/>
        </p:nvCxnSpPr>
        <p:spPr>
          <a:xfrm flipH="1">
            <a:off x="9346320" y="2434680"/>
            <a:ext cx="34200" cy="453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0" name="Straight Arrow Connector 55"/>
          <p:cNvCxnSpPr>
            <a:stCxn id="235" idx="2"/>
            <a:endCxn id="255" idx="0"/>
          </p:cNvCxnSpPr>
          <p:nvPr/>
        </p:nvCxnSpPr>
        <p:spPr>
          <a:xfrm flipH="1">
            <a:off x="938016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1" name="TextBox 73"/>
          <p:cNvSpPr/>
          <p:nvPr/>
        </p:nvSpPr>
        <p:spPr>
          <a:xfrm>
            <a:off x="7089840" y="5715000"/>
            <a:ext cx="16160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Diamond 21"/>
          <p:cNvSpPr/>
          <p:nvPr/>
        </p:nvSpPr>
        <p:spPr>
          <a:xfrm>
            <a:off x="6760440" y="5183280"/>
            <a:ext cx="1819440" cy="377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3" name="Straight Arrow Connector 56"/>
          <p:cNvCxnSpPr/>
          <p:nvPr/>
        </p:nvCxnSpPr>
        <p:spPr>
          <a:xfrm flipH="1">
            <a:off x="0" y="3657600"/>
            <a:ext cx="1839240" cy="10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4" name="Group 12"/>
          <p:cNvGrpSpPr/>
          <p:nvPr/>
        </p:nvGrpSpPr>
        <p:grpSpPr>
          <a:xfrm>
            <a:off x="8534520" y="2879640"/>
            <a:ext cx="1616040" cy="556920"/>
            <a:chOff x="8534520" y="2879640"/>
            <a:chExt cx="1616040" cy="556920"/>
          </a:xfrm>
        </p:grpSpPr>
        <p:sp>
          <p:nvSpPr>
            <p:cNvPr id="265" name="TextBox 23"/>
            <p:cNvSpPr/>
            <p:nvPr/>
          </p:nvSpPr>
          <p:spPr>
            <a:xfrm>
              <a:off x="8534520" y="2879640"/>
              <a:ext cx="16160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" name="TextBox 24"/>
            <p:cNvSpPr/>
            <p:nvPr/>
          </p:nvSpPr>
          <p:spPr>
            <a:xfrm>
              <a:off x="8534520" y="3141000"/>
              <a:ext cx="1616040" cy="295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7" name="Group 16"/>
          <p:cNvGrpSpPr/>
          <p:nvPr/>
        </p:nvGrpSpPr>
        <p:grpSpPr>
          <a:xfrm>
            <a:off x="8534520" y="2879640"/>
            <a:ext cx="1616040" cy="564480"/>
            <a:chOff x="8534520" y="2879640"/>
            <a:chExt cx="1616040" cy="564480"/>
          </a:xfrm>
        </p:grpSpPr>
        <p:sp>
          <p:nvSpPr>
            <p:cNvPr id="268" name="TextBox 40"/>
            <p:cNvSpPr/>
            <p:nvPr/>
          </p:nvSpPr>
          <p:spPr>
            <a:xfrm>
              <a:off x="8534520" y="2879640"/>
              <a:ext cx="16160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TextBox 59"/>
            <p:cNvSpPr/>
            <p:nvPr/>
          </p:nvSpPr>
          <p:spPr>
            <a:xfrm>
              <a:off x="8534520" y="3141000"/>
              <a:ext cx="16160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7" name="Isosceles Triangle 7"/>
          <p:cNvSpPr/>
          <p:nvPr/>
        </p:nvSpPr>
        <p:spPr>
          <a:xfrm>
            <a:off x="9221400" y="3729240"/>
            <a:ext cx="472320" cy="3772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0" name="Straight Arrow Connector 80"/>
          <p:cNvCxnSpPr>
            <a:stCxn id="267" idx="2"/>
            <a:endCxn id="257" idx="0"/>
          </p:cNvCxnSpPr>
          <p:nvPr/>
        </p:nvCxnSpPr>
        <p:spPr>
          <a:xfrm>
            <a:off x="934236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1" name="Straight Arrow Connector 52"/>
          <p:cNvCxnSpPr/>
          <p:nvPr/>
        </p:nvCxnSpPr>
        <p:spPr>
          <a:xfrm>
            <a:off x="8556840" y="3657600"/>
            <a:ext cx="1839240" cy="104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72" name=""/>
          <p:cNvSpPr/>
          <p:nvPr/>
        </p:nvSpPr>
        <p:spPr>
          <a:xfrm>
            <a:off x="9601200" y="3382920"/>
            <a:ext cx="90612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Box 49"/>
          <p:cNvSpPr/>
          <p:nvPr/>
        </p:nvSpPr>
        <p:spPr>
          <a:xfrm>
            <a:off x="2057400" y="2132280"/>
            <a:ext cx="16160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Box 50"/>
          <p:cNvSpPr/>
          <p:nvPr/>
        </p:nvSpPr>
        <p:spPr>
          <a:xfrm>
            <a:off x="2057400" y="2393640"/>
            <a:ext cx="1616040" cy="1875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Isosceles Triangle 8"/>
          <p:cNvSpPr/>
          <p:nvPr/>
        </p:nvSpPr>
        <p:spPr>
          <a:xfrm>
            <a:off x="2613960" y="1217880"/>
            <a:ext cx="472320" cy="3772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6" name="Straight Arrow Connector 81"/>
          <p:cNvCxnSpPr>
            <a:stCxn id="275" idx="3"/>
            <a:endCxn id="273" idx="0"/>
          </p:cNvCxnSpPr>
          <p:nvPr/>
        </p:nvCxnSpPr>
        <p:spPr>
          <a:xfrm>
            <a:off x="2850120" y="1595160"/>
            <a:ext cx="15480" cy="537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7" name="Straight Arrow Connector 82"/>
          <p:cNvCxnSpPr>
            <a:stCxn id="275" idx="0"/>
            <a:endCxn id="222" idx="1"/>
          </p:cNvCxnSpPr>
          <p:nvPr/>
        </p:nvCxnSpPr>
        <p:spPr>
          <a:xfrm flipV="1">
            <a:off x="2850120" y="1083600"/>
            <a:ext cx="192528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8" name="Straight Arrow Connector 83"/>
          <p:cNvCxnSpPr>
            <a:stCxn id="252" idx="2"/>
            <a:endCxn id="262" idx="0"/>
          </p:cNvCxnSpPr>
          <p:nvPr/>
        </p:nvCxnSpPr>
        <p:spPr>
          <a:xfrm>
            <a:off x="7568280" y="4916160"/>
            <a:ext cx="102240" cy="2674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79" name="Straight Arrow Connector 57"/>
          <p:cNvCxnSpPr>
            <a:stCxn id="262" idx="2"/>
            <a:endCxn id="261" idx="0"/>
          </p:cNvCxnSpPr>
          <p:nvPr/>
        </p:nvCxnSpPr>
        <p:spPr>
          <a:xfrm>
            <a:off x="7670160" y="5560560"/>
            <a:ext cx="227880" cy="154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0" name="Group 5"/>
          <p:cNvGrpSpPr/>
          <p:nvPr/>
        </p:nvGrpSpPr>
        <p:grpSpPr>
          <a:xfrm>
            <a:off x="10265040" y="5029200"/>
            <a:ext cx="1616040" cy="556560"/>
            <a:chOff x="10265040" y="5029200"/>
            <a:chExt cx="1616040" cy="556560"/>
          </a:xfrm>
        </p:grpSpPr>
        <p:sp>
          <p:nvSpPr>
            <p:cNvPr id="281" name="TextBox 22"/>
            <p:cNvSpPr/>
            <p:nvPr/>
          </p:nvSpPr>
          <p:spPr>
            <a:xfrm>
              <a:off x="10265040" y="5029200"/>
              <a:ext cx="16160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2" name="TextBox 29"/>
            <p:cNvSpPr/>
            <p:nvPr/>
          </p:nvSpPr>
          <p:spPr>
            <a:xfrm>
              <a:off x="10265040" y="5290560"/>
              <a:ext cx="1616040" cy="2952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83" name="Straight Arrow Connector 84"/>
          <p:cNvCxnSpPr>
            <a:stCxn id="280" idx="0"/>
            <a:endCxn id="257" idx="4"/>
          </p:cNvCxnSpPr>
          <p:nvPr/>
        </p:nvCxnSpPr>
        <p:spPr>
          <a:xfrm flipH="1" flipV="1">
            <a:off x="9693720" y="4106520"/>
            <a:ext cx="1379520" cy="923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4" name="Group 9"/>
          <p:cNvGrpSpPr/>
          <p:nvPr/>
        </p:nvGrpSpPr>
        <p:grpSpPr>
          <a:xfrm>
            <a:off x="9122040" y="4343400"/>
            <a:ext cx="1616040" cy="556560"/>
            <a:chOff x="9122040" y="4343400"/>
            <a:chExt cx="1616040" cy="556560"/>
          </a:xfrm>
        </p:grpSpPr>
        <p:sp>
          <p:nvSpPr>
            <p:cNvPr id="285" name="TextBox 47"/>
            <p:cNvSpPr/>
            <p:nvPr/>
          </p:nvSpPr>
          <p:spPr>
            <a:xfrm>
              <a:off x="9122040" y="4343400"/>
              <a:ext cx="16160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TextBox 48"/>
            <p:cNvSpPr/>
            <p:nvPr/>
          </p:nvSpPr>
          <p:spPr>
            <a:xfrm>
              <a:off x="9122040" y="4604760"/>
              <a:ext cx="1616040" cy="2952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7" name="Isosceles Triangle 9"/>
          <p:cNvSpPr/>
          <p:nvPr/>
        </p:nvSpPr>
        <p:spPr>
          <a:xfrm>
            <a:off x="10037520" y="2131560"/>
            <a:ext cx="472320" cy="3772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8" name="Straight Arrow Connector 85"/>
          <p:cNvCxnSpPr>
            <a:stCxn id="235" idx="2"/>
            <a:endCxn id="287" idx="0"/>
          </p:cNvCxnSpPr>
          <p:nvPr/>
        </p:nvCxnSpPr>
        <p:spPr>
          <a:xfrm>
            <a:off x="949464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9" name="Group 10"/>
          <p:cNvGrpSpPr/>
          <p:nvPr/>
        </p:nvGrpSpPr>
        <p:grpSpPr>
          <a:xfrm>
            <a:off x="10494000" y="2866680"/>
            <a:ext cx="1616040" cy="556560"/>
            <a:chOff x="10494000" y="2866680"/>
            <a:chExt cx="1616040" cy="556560"/>
          </a:xfrm>
        </p:grpSpPr>
        <p:sp>
          <p:nvSpPr>
            <p:cNvPr id="290" name="TextBox 60"/>
            <p:cNvSpPr/>
            <p:nvPr/>
          </p:nvSpPr>
          <p:spPr>
            <a:xfrm>
              <a:off x="10494000" y="2866680"/>
              <a:ext cx="16160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TextBox 71"/>
            <p:cNvSpPr/>
            <p:nvPr/>
          </p:nvSpPr>
          <p:spPr>
            <a:xfrm>
              <a:off x="10494000" y="3128040"/>
              <a:ext cx="1616040" cy="2952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2" name="Straight Arrow Connector 86"/>
          <p:cNvCxnSpPr>
            <a:stCxn id="287" idx="3"/>
            <a:endCxn id="289" idx="0"/>
          </p:cNvCxnSpPr>
          <p:nvPr/>
        </p:nvCxnSpPr>
        <p:spPr>
          <a:xfrm>
            <a:off x="10273680" y="2508840"/>
            <a:ext cx="1028520" cy="358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Straight Arrow Connector 44"/>
          <p:cNvCxnSpPr/>
          <p:nvPr/>
        </p:nvCxnSpPr>
        <p:spPr>
          <a:xfrm flipH="1">
            <a:off x="0" y="3073320"/>
            <a:ext cx="1839240" cy="104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94" name="Straight Arrow Connector 45"/>
          <p:cNvCxnSpPr/>
          <p:nvPr/>
        </p:nvCxnSpPr>
        <p:spPr>
          <a:xfrm>
            <a:off x="0" y="2489400"/>
            <a:ext cx="1839240" cy="10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95" name="Straight Arrow Connector 46"/>
          <p:cNvCxnSpPr/>
          <p:nvPr/>
        </p:nvCxnSpPr>
        <p:spPr>
          <a:xfrm>
            <a:off x="0" y="2781360"/>
            <a:ext cx="1839240" cy="104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96" name="Straight Arrow Connector 47"/>
          <p:cNvCxnSpPr/>
          <p:nvPr/>
        </p:nvCxnSpPr>
        <p:spPr>
          <a:xfrm flipH="1">
            <a:off x="0" y="3657600"/>
            <a:ext cx="1839240" cy="10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97" name="Diamond 17"/>
          <p:cNvSpPr/>
          <p:nvPr/>
        </p:nvSpPr>
        <p:spPr>
          <a:xfrm>
            <a:off x="128520" y="6134040"/>
            <a:ext cx="1561320" cy="377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Oval 4"/>
          <p:cNvSpPr/>
          <p:nvPr/>
        </p:nvSpPr>
        <p:spPr>
          <a:xfrm>
            <a:off x="302760" y="5454000"/>
            <a:ext cx="1212840" cy="3772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Box 53"/>
          <p:cNvSpPr/>
          <p:nvPr/>
        </p:nvSpPr>
        <p:spPr>
          <a:xfrm>
            <a:off x="101160" y="336240"/>
            <a:ext cx="16160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Box 54"/>
          <p:cNvSpPr/>
          <p:nvPr/>
        </p:nvSpPr>
        <p:spPr>
          <a:xfrm>
            <a:off x="101160" y="597600"/>
            <a:ext cx="16160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Box 72"/>
          <p:cNvSpPr/>
          <p:nvPr/>
        </p:nvSpPr>
        <p:spPr>
          <a:xfrm>
            <a:off x="8458200" y="5486400"/>
            <a:ext cx="16160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Diamond 18"/>
          <p:cNvSpPr/>
          <p:nvPr/>
        </p:nvSpPr>
        <p:spPr>
          <a:xfrm>
            <a:off x="128520" y="4629600"/>
            <a:ext cx="1561320" cy="5220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3" name="Straight Arrow Connector 48"/>
          <p:cNvCxnSpPr/>
          <p:nvPr/>
        </p:nvCxnSpPr>
        <p:spPr>
          <a:xfrm>
            <a:off x="0" y="3365640"/>
            <a:ext cx="1839240" cy="10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04" name="Isosceles Triangle 5"/>
          <p:cNvSpPr/>
          <p:nvPr/>
        </p:nvSpPr>
        <p:spPr>
          <a:xfrm>
            <a:off x="673200" y="3949920"/>
            <a:ext cx="472320" cy="3772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5" name="Group 15"/>
          <p:cNvGrpSpPr/>
          <p:nvPr/>
        </p:nvGrpSpPr>
        <p:grpSpPr>
          <a:xfrm>
            <a:off x="101160" y="1413000"/>
            <a:ext cx="1616040" cy="777960"/>
            <a:chOff x="101160" y="1413000"/>
            <a:chExt cx="1616040" cy="777960"/>
          </a:xfrm>
        </p:grpSpPr>
        <p:sp>
          <p:nvSpPr>
            <p:cNvPr id="306" name="TextBox 57"/>
            <p:cNvSpPr/>
            <p:nvPr/>
          </p:nvSpPr>
          <p:spPr>
            <a:xfrm>
              <a:off x="101160" y="1413000"/>
              <a:ext cx="16160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TextBox 58"/>
            <p:cNvSpPr/>
            <p:nvPr/>
          </p:nvSpPr>
          <p:spPr>
            <a:xfrm>
              <a:off x="101160" y="1674360"/>
              <a:ext cx="16160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8" name="Group 17"/>
          <p:cNvGrpSpPr/>
          <p:nvPr/>
        </p:nvGrpSpPr>
        <p:grpSpPr>
          <a:xfrm>
            <a:off x="4296600" y="4022640"/>
            <a:ext cx="1616040" cy="1846440"/>
            <a:chOff x="4296600" y="4022640"/>
            <a:chExt cx="1616040" cy="1846440"/>
          </a:xfrm>
        </p:grpSpPr>
        <p:sp>
          <p:nvSpPr>
            <p:cNvPr id="309" name="TextBox 61"/>
            <p:cNvSpPr/>
            <p:nvPr/>
          </p:nvSpPr>
          <p:spPr>
            <a:xfrm>
              <a:off x="4296600" y="4022640"/>
              <a:ext cx="16160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0" name="TextBox 63"/>
            <p:cNvSpPr/>
            <p:nvPr/>
          </p:nvSpPr>
          <p:spPr>
            <a:xfrm>
              <a:off x="4296600" y="4284000"/>
              <a:ext cx="1616040" cy="1585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10" spc="-1" strike="noStrike">
                  <a:solidFill>
                    <a:schemeClr val="dk1"/>
                  </a:solidFill>
                  <a:latin typeface="Calibri"/>
                </a:rPr>
                <a:t>Discovered</a:t>
              </a:r>
              <a:endParaRPr b="0" lang="en-US" sz="141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IdTo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ToType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IdFrom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FromType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Discovered 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1" name="Group 18"/>
          <p:cNvGrpSpPr/>
          <p:nvPr/>
        </p:nvGrpSpPr>
        <p:grpSpPr>
          <a:xfrm>
            <a:off x="9348840" y="2254320"/>
            <a:ext cx="1616040" cy="1631880"/>
            <a:chOff x="9348840" y="2254320"/>
            <a:chExt cx="1616040" cy="1631880"/>
          </a:xfrm>
        </p:grpSpPr>
        <p:sp>
          <p:nvSpPr>
            <p:cNvPr id="312" name="TextBox 64"/>
            <p:cNvSpPr/>
            <p:nvPr/>
          </p:nvSpPr>
          <p:spPr>
            <a:xfrm>
              <a:off x="9348840" y="2254320"/>
              <a:ext cx="16160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3" name="TextBox 66"/>
            <p:cNvSpPr/>
            <p:nvPr/>
          </p:nvSpPr>
          <p:spPr>
            <a:xfrm>
              <a:off x="9348840" y="2515680"/>
              <a:ext cx="161604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4" name="Diamond 19"/>
          <p:cNvSpPr/>
          <p:nvPr/>
        </p:nvSpPr>
        <p:spPr>
          <a:xfrm>
            <a:off x="9402120" y="4572000"/>
            <a:ext cx="1561320" cy="377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Oval 5"/>
          <p:cNvSpPr/>
          <p:nvPr/>
        </p:nvSpPr>
        <p:spPr>
          <a:xfrm>
            <a:off x="7007400" y="4572000"/>
            <a:ext cx="1670040" cy="3772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6" name="Group 19"/>
          <p:cNvGrpSpPr/>
          <p:nvPr/>
        </p:nvGrpSpPr>
        <p:grpSpPr>
          <a:xfrm>
            <a:off x="9348840" y="2254320"/>
            <a:ext cx="1616040" cy="1631880"/>
            <a:chOff x="9348840" y="2254320"/>
            <a:chExt cx="1616040" cy="1631880"/>
          </a:xfrm>
        </p:grpSpPr>
        <p:sp>
          <p:nvSpPr>
            <p:cNvPr id="317" name="TextBox 67"/>
            <p:cNvSpPr/>
            <p:nvPr/>
          </p:nvSpPr>
          <p:spPr>
            <a:xfrm>
              <a:off x="9348840" y="2254320"/>
              <a:ext cx="16160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TextBox 68"/>
            <p:cNvSpPr/>
            <p:nvPr/>
          </p:nvSpPr>
          <p:spPr>
            <a:xfrm>
              <a:off x="9348840" y="2515680"/>
              <a:ext cx="161604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9" name="Group 20"/>
          <p:cNvGrpSpPr/>
          <p:nvPr/>
        </p:nvGrpSpPr>
        <p:grpSpPr>
          <a:xfrm>
            <a:off x="9348840" y="2254320"/>
            <a:ext cx="1616040" cy="1845360"/>
            <a:chOff x="9348840" y="2254320"/>
            <a:chExt cx="1616040" cy="1845360"/>
          </a:xfrm>
        </p:grpSpPr>
        <p:sp>
          <p:nvSpPr>
            <p:cNvPr id="320" name="TextBox 69"/>
            <p:cNvSpPr/>
            <p:nvPr/>
          </p:nvSpPr>
          <p:spPr>
            <a:xfrm>
              <a:off x="9348840" y="2254320"/>
              <a:ext cx="16160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TextBox 70"/>
            <p:cNvSpPr/>
            <p:nvPr/>
          </p:nvSpPr>
          <p:spPr>
            <a:xfrm>
              <a:off x="9348840" y="2515680"/>
              <a:ext cx="161604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2" name="Diamond 25"/>
          <p:cNvSpPr/>
          <p:nvPr/>
        </p:nvSpPr>
        <p:spPr>
          <a:xfrm>
            <a:off x="7086600" y="3501720"/>
            <a:ext cx="1819440" cy="377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3" name="Straight Arrow Connector 40"/>
          <p:cNvCxnSpPr>
            <a:stCxn id="314" idx="2"/>
            <a:endCxn id="301" idx="0"/>
          </p:cNvCxnSpPr>
          <p:nvPr/>
        </p:nvCxnSpPr>
        <p:spPr>
          <a:xfrm flipH="1">
            <a:off x="9266040" y="4949280"/>
            <a:ext cx="917280" cy="537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24" name="Straight Arrow Connector 41"/>
          <p:cNvCxnSpPr>
            <a:stCxn id="319" idx="2"/>
            <a:endCxn id="314" idx="0"/>
          </p:cNvCxnSpPr>
          <p:nvPr/>
        </p:nvCxnSpPr>
        <p:spPr>
          <a:xfrm>
            <a:off x="10156680" y="4099680"/>
            <a:ext cx="2664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25" name="Straight Arrow Connector 42"/>
          <p:cNvCxnSpPr>
            <a:stCxn id="314" idx="1"/>
            <a:endCxn id="315" idx="6"/>
          </p:cNvCxnSpPr>
          <p:nvPr/>
        </p:nvCxnSpPr>
        <p:spPr>
          <a:xfrm flipH="1">
            <a:off x="8677440" y="4760640"/>
            <a:ext cx="72504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26" name="Oval 7"/>
          <p:cNvSpPr/>
          <p:nvPr/>
        </p:nvSpPr>
        <p:spPr>
          <a:xfrm>
            <a:off x="6629400" y="5099760"/>
            <a:ext cx="1590840" cy="3772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7" name="Straight Arrow Connector 66"/>
          <p:cNvCxnSpPr>
            <a:stCxn id="314" idx="1"/>
            <a:endCxn id="326" idx="6"/>
          </p:cNvCxnSpPr>
          <p:nvPr/>
        </p:nvCxnSpPr>
        <p:spPr>
          <a:xfrm flipH="1">
            <a:off x="8220240" y="4760640"/>
            <a:ext cx="118224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28" name="Straight Arrow Connector 64"/>
          <p:cNvCxnSpPr>
            <a:stCxn id="308" idx="3"/>
            <a:endCxn id="322" idx="1"/>
          </p:cNvCxnSpPr>
          <p:nvPr/>
        </p:nvCxnSpPr>
        <p:spPr>
          <a:xfrm flipV="1">
            <a:off x="5912640" y="3690360"/>
            <a:ext cx="1174320" cy="1255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29" name="Straight Arrow Connector 63"/>
          <p:cNvCxnSpPr>
            <a:stCxn id="319" idx="1"/>
            <a:endCxn id="322" idx="3"/>
          </p:cNvCxnSpPr>
          <p:nvPr/>
        </p:nvCxnSpPr>
        <p:spPr>
          <a:xfrm flipH="1">
            <a:off x="8906040" y="3177000"/>
            <a:ext cx="443160" cy="513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0" name="Oval 9"/>
          <p:cNvSpPr/>
          <p:nvPr/>
        </p:nvSpPr>
        <p:spPr>
          <a:xfrm>
            <a:off x="7315200" y="4114800"/>
            <a:ext cx="1670040" cy="3772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1" name="Straight Arrow Connector 58"/>
          <p:cNvCxnSpPr>
            <a:stCxn id="314" idx="1"/>
            <a:endCxn id="330" idx="6"/>
          </p:cNvCxnSpPr>
          <p:nvPr/>
        </p:nvCxnSpPr>
        <p:spPr>
          <a:xfrm flipH="1" flipV="1">
            <a:off x="8985240" y="4303440"/>
            <a:ext cx="41724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Straight Arrow Connector 6"/>
          <p:cNvCxnSpPr/>
          <p:nvPr/>
        </p:nvCxnSpPr>
        <p:spPr>
          <a:xfrm flipH="1">
            <a:off x="0" y="3073320"/>
            <a:ext cx="1839240" cy="104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33" name="Straight Arrow Connector 7"/>
          <p:cNvCxnSpPr/>
          <p:nvPr/>
        </p:nvCxnSpPr>
        <p:spPr>
          <a:xfrm>
            <a:off x="0" y="2489400"/>
            <a:ext cx="1839240" cy="10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4" name="Straight Arrow Connector 8"/>
          <p:cNvCxnSpPr/>
          <p:nvPr/>
        </p:nvCxnSpPr>
        <p:spPr>
          <a:xfrm>
            <a:off x="0" y="2781360"/>
            <a:ext cx="1839240" cy="104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35" name="Straight Arrow Connector 9"/>
          <p:cNvCxnSpPr/>
          <p:nvPr/>
        </p:nvCxnSpPr>
        <p:spPr>
          <a:xfrm flipH="1">
            <a:off x="0" y="3657600"/>
            <a:ext cx="1839240" cy="10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6" name="Diamond 3"/>
          <p:cNvSpPr/>
          <p:nvPr/>
        </p:nvSpPr>
        <p:spPr>
          <a:xfrm>
            <a:off x="128520" y="6134040"/>
            <a:ext cx="1561320" cy="377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Oval 2"/>
          <p:cNvSpPr/>
          <p:nvPr/>
        </p:nvSpPr>
        <p:spPr>
          <a:xfrm>
            <a:off x="302760" y="5454000"/>
            <a:ext cx="1212840" cy="3772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8" name="Group 3"/>
          <p:cNvGrpSpPr/>
          <p:nvPr/>
        </p:nvGrpSpPr>
        <p:grpSpPr>
          <a:xfrm>
            <a:off x="101160" y="336240"/>
            <a:ext cx="1616040" cy="777960"/>
            <a:chOff x="101160" y="336240"/>
            <a:chExt cx="1616040" cy="777960"/>
          </a:xfrm>
        </p:grpSpPr>
        <p:sp>
          <p:nvSpPr>
            <p:cNvPr id="339" name="TextBox 5"/>
            <p:cNvSpPr/>
            <p:nvPr/>
          </p:nvSpPr>
          <p:spPr>
            <a:xfrm>
              <a:off x="101160" y="336240"/>
              <a:ext cx="16160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TextBox 6"/>
            <p:cNvSpPr/>
            <p:nvPr/>
          </p:nvSpPr>
          <p:spPr>
            <a:xfrm>
              <a:off x="101160" y="597600"/>
              <a:ext cx="16160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1" name="Diamond 4"/>
          <p:cNvSpPr/>
          <p:nvPr/>
        </p:nvSpPr>
        <p:spPr>
          <a:xfrm>
            <a:off x="128520" y="4629600"/>
            <a:ext cx="1561320" cy="5220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2" name="Straight Arrow Connector 10"/>
          <p:cNvCxnSpPr/>
          <p:nvPr/>
        </p:nvCxnSpPr>
        <p:spPr>
          <a:xfrm>
            <a:off x="0" y="3365640"/>
            <a:ext cx="1839240" cy="10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43" name="Isosceles Triangle 2"/>
          <p:cNvSpPr/>
          <p:nvPr/>
        </p:nvSpPr>
        <p:spPr>
          <a:xfrm>
            <a:off x="673200" y="3949920"/>
            <a:ext cx="472320" cy="3772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4" name="Group 4"/>
          <p:cNvGrpSpPr/>
          <p:nvPr/>
        </p:nvGrpSpPr>
        <p:grpSpPr>
          <a:xfrm>
            <a:off x="101160" y="1413000"/>
            <a:ext cx="1616040" cy="777960"/>
            <a:chOff x="101160" y="1413000"/>
            <a:chExt cx="1616040" cy="777960"/>
          </a:xfrm>
        </p:grpSpPr>
        <p:sp>
          <p:nvSpPr>
            <p:cNvPr id="345" name="TextBox 7"/>
            <p:cNvSpPr/>
            <p:nvPr/>
          </p:nvSpPr>
          <p:spPr>
            <a:xfrm>
              <a:off x="101160" y="1413000"/>
              <a:ext cx="16160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TextBox 8"/>
            <p:cNvSpPr/>
            <p:nvPr/>
          </p:nvSpPr>
          <p:spPr>
            <a:xfrm>
              <a:off x="101160" y="1674360"/>
              <a:ext cx="16160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47" name="Group 21"/>
          <p:cNvGrpSpPr/>
          <p:nvPr/>
        </p:nvGrpSpPr>
        <p:grpSpPr>
          <a:xfrm>
            <a:off x="3886200" y="2286000"/>
            <a:ext cx="1616040" cy="1845360"/>
            <a:chOff x="3886200" y="2286000"/>
            <a:chExt cx="1616040" cy="1845360"/>
          </a:xfrm>
        </p:grpSpPr>
        <p:sp>
          <p:nvSpPr>
            <p:cNvPr id="348" name="TextBox 75"/>
            <p:cNvSpPr/>
            <p:nvPr/>
          </p:nvSpPr>
          <p:spPr>
            <a:xfrm>
              <a:off x="3886200" y="2286000"/>
              <a:ext cx="16160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Timer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9" name="TextBox 76"/>
            <p:cNvSpPr/>
            <p:nvPr/>
          </p:nvSpPr>
          <p:spPr>
            <a:xfrm>
              <a:off x="3886200" y="2547360"/>
              <a:ext cx="161604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Start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Duration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Application>LibreOffice/24.2.1.2$Linux_X86_64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2024-04-07T22:02:25Z</dcterms:modified>
  <cp:revision>362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