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F310CC0-B354-441A-9DCC-DFD5844DF2D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016113-BCB7-4B4D-AF5C-6755C25C3E8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EB2D84-0797-4BCF-9651-EF2D1E3EF0C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B743C2-B1CF-49BF-9697-05DFB5F3F67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8DDD10-FBB7-4A52-826B-789DAD7BAF2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251D9-F257-496A-B60F-E53BDFE830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647D393-F3EE-4065-86C9-462B1AB270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89AB441-1048-414A-BF6A-4363445BB3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7B1BB21-D12E-4A0A-B068-0B27A6DAB4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043080-2081-4E96-8BC4-CBF14EC8A7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32D1EA-F5CA-4234-9D6C-E6989FF697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077D448-8FEE-467D-A4C4-13106FBA55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1B70EDE-BDC6-469E-A701-CC07E6BEF3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A1E3AE6-F930-4CD8-A4F4-162A3282A1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A4347BC-BDB7-4170-9309-FE3B031D99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44E2B9B-3EEF-4A10-BB4C-9CFCD042E1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B3826E8-75B6-4D4D-A589-968516E8EB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4BE657-0902-4F85-B734-9E916EA7C32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9AC9E6-BAC0-4EDD-9F15-57E784E1838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0BC752-89F7-4976-9CAF-89B4CD916F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B7282A-A6C4-4721-B87F-4BF026D8057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716803-93F9-458B-9C03-0C9FECFFB7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D86995-F491-42C4-BBEF-713BC1E062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8C9784-B67D-4B94-AFD1-5BFA3D32D47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F174EB-2C17-4D49-B8CC-6FAE08A91FC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5DE327-5D2D-4B91-8822-068597DE109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F1D043-156E-433B-B53D-6226F6E8C7B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891383-6F97-40ED-BBE3-8E7DAB67BE8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8240" cy="690480"/>
            <a:chOff x="6199200" y="6162840"/>
            <a:chExt cx="5988240" cy="69048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800" cy="690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7360" cy="606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3C025B-5E39-4F4F-90DF-D5BD1CDC57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2180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218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4000" y="855000"/>
            <a:ext cx="662760" cy="251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56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356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3560" y="2211840"/>
            <a:ext cx="457200" cy="533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50400" cy="1216440"/>
            <a:chOff x="6681960" y="2743200"/>
            <a:chExt cx="185040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504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5040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569600" y="312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569600" y="3429360"/>
            <a:ext cx="162180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2080" y="3692520"/>
            <a:ext cx="1037880" cy="422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32360" y="3351240"/>
            <a:ext cx="761040" cy="34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484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624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8000" y="2706120"/>
            <a:ext cx="572040" cy="194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5760" y="2897640"/>
            <a:ext cx="101520" cy="43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576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543680" y="457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543680" y="718560"/>
            <a:ext cx="162180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282160" y="1443600"/>
            <a:ext cx="20538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309240" y="1826640"/>
            <a:ext cx="1260720" cy="2288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335960" y="1635120"/>
            <a:ext cx="208080" cy="19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712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6920" y="4114800"/>
            <a:ext cx="813600" cy="420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2760" y="4726440"/>
            <a:ext cx="789840" cy="45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232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4480" cy="682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8960" y="3882600"/>
            <a:ext cx="684360" cy="1146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692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2180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20680" y="4798440"/>
            <a:ext cx="12600" cy="36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30"/>
          <p:cNvSpPr/>
          <p:nvPr/>
        </p:nvSpPr>
        <p:spPr>
          <a:xfrm>
            <a:off x="7627320" y="48006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Diamond 31"/>
          <p:cNvSpPr/>
          <p:nvPr/>
        </p:nvSpPr>
        <p:spPr>
          <a:xfrm>
            <a:off x="7627320" y="5329800"/>
            <a:ext cx="17956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76"/>
          <p:cNvCxnSpPr>
            <a:stCxn id="169" idx="1"/>
            <a:endCxn id="202" idx="3"/>
          </p:cNvCxnSpPr>
          <p:nvPr/>
        </p:nvCxnSpPr>
        <p:spPr>
          <a:xfrm flipH="1">
            <a:off x="9194400" y="4114440"/>
            <a:ext cx="1375560" cy="878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77"/>
          <p:cNvCxnSpPr>
            <a:stCxn id="202" idx="1"/>
            <a:endCxn id="189" idx="3"/>
          </p:cNvCxnSpPr>
          <p:nvPr/>
        </p:nvCxnSpPr>
        <p:spPr>
          <a:xfrm flipH="1">
            <a:off x="7034040" y="4992120"/>
            <a:ext cx="593640" cy="189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6" name="Straight Arrow Connector 78"/>
          <p:cNvCxnSpPr>
            <a:stCxn id="203" idx="1"/>
            <a:endCxn id="189" idx="3"/>
          </p:cNvCxnSpPr>
          <p:nvPr/>
        </p:nvCxnSpPr>
        <p:spPr>
          <a:xfrm flipH="1" flipV="1">
            <a:off x="7034040" y="5180760"/>
            <a:ext cx="593640" cy="340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7" name="Straight Arrow Connector 79"/>
          <p:cNvCxnSpPr>
            <a:stCxn id="169" idx="1"/>
            <a:endCxn id="203" idx="3"/>
          </p:cNvCxnSpPr>
          <p:nvPr/>
        </p:nvCxnSpPr>
        <p:spPr>
          <a:xfrm flipH="1">
            <a:off x="9423000" y="4114440"/>
            <a:ext cx="1146960" cy="1407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3400" y="1105920"/>
            <a:ext cx="263880" cy="17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Oval 6"/>
          <p:cNvSpPr/>
          <p:nvPr/>
        </p:nvSpPr>
        <p:spPr>
          <a:xfrm>
            <a:off x="8053560" y="20574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50"/>
          <p:cNvCxnSpPr>
            <a:stCxn id="209" idx="0"/>
            <a:endCxn id="185" idx="2"/>
          </p:cNvCxnSpPr>
          <p:nvPr/>
        </p:nvCxnSpPr>
        <p:spPr>
          <a:xfrm flipV="1">
            <a:off x="8663040" y="1826640"/>
            <a:ext cx="646560" cy="231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Straight Arrow Connector 1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2" name="Straight Arrow Connector 2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3" name="Straight Arrow Connector 3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4" name="Straight Arrow Connector 4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5" name="Diamond 1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Oval 1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1"/>
          <p:cNvGrpSpPr/>
          <p:nvPr/>
        </p:nvGrpSpPr>
        <p:grpSpPr>
          <a:xfrm>
            <a:off x="101160" y="336240"/>
            <a:ext cx="1621800" cy="777960"/>
            <a:chOff x="101160" y="336240"/>
            <a:chExt cx="1621800" cy="777960"/>
          </a:xfrm>
        </p:grpSpPr>
        <p:sp>
          <p:nvSpPr>
            <p:cNvPr id="218" name="TextBox 1"/>
            <p:cNvSpPr/>
            <p:nvPr/>
          </p:nvSpPr>
          <p:spPr>
            <a:xfrm>
              <a:off x="101160" y="3362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9" name="TextBox 2"/>
            <p:cNvSpPr/>
            <p:nvPr/>
          </p:nvSpPr>
          <p:spPr>
            <a:xfrm>
              <a:off x="101160" y="5976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0" name="Diamond 2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1" name="Straight Arrow Connector 5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2" name="Isosceles Triangle 1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2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224" name="TextBox 3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4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TextBox 19"/>
          <p:cNvSpPr/>
          <p:nvPr/>
        </p:nvSpPr>
        <p:spPr>
          <a:xfrm>
            <a:off x="4775040" y="4572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20"/>
          <p:cNvSpPr/>
          <p:nvPr/>
        </p:nvSpPr>
        <p:spPr>
          <a:xfrm>
            <a:off x="4775040" y="718560"/>
            <a:ext cx="162180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" name="Group 6"/>
          <p:cNvGrpSpPr/>
          <p:nvPr/>
        </p:nvGrpSpPr>
        <p:grpSpPr>
          <a:xfrm>
            <a:off x="4572000" y="4274280"/>
            <a:ext cx="1621800" cy="991440"/>
            <a:chOff x="4572000" y="4274280"/>
            <a:chExt cx="1621800" cy="991440"/>
          </a:xfrm>
        </p:grpSpPr>
        <p:sp>
          <p:nvSpPr>
            <p:cNvPr id="229" name="TextBox 21"/>
            <p:cNvSpPr/>
            <p:nvPr/>
          </p:nvSpPr>
          <p:spPr>
            <a:xfrm>
              <a:off x="4572000" y="427428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0" name="TextBox 30"/>
            <p:cNvSpPr/>
            <p:nvPr/>
          </p:nvSpPr>
          <p:spPr>
            <a:xfrm>
              <a:off x="4572000" y="4535640"/>
              <a:ext cx="16218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1" name="Diamond 9"/>
          <p:cNvSpPr/>
          <p:nvPr/>
        </p:nvSpPr>
        <p:spPr>
          <a:xfrm>
            <a:off x="3231360" y="28998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Diamond 10"/>
          <p:cNvSpPr/>
          <p:nvPr/>
        </p:nvSpPr>
        <p:spPr>
          <a:xfrm>
            <a:off x="4602960" y="2585160"/>
            <a:ext cx="179568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4"/>
          <p:cNvCxnSpPr>
            <a:stCxn id="228" idx="0"/>
            <a:endCxn id="231" idx="2"/>
          </p:cNvCxnSpPr>
          <p:nvPr/>
        </p:nvCxnSpPr>
        <p:spPr>
          <a:xfrm flipH="1" flipV="1">
            <a:off x="4015080" y="3282840"/>
            <a:ext cx="1368000" cy="991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4" name="Straight Arrow Connector 18"/>
          <p:cNvCxnSpPr>
            <a:stCxn id="232" idx="0"/>
            <a:endCxn id="227" idx="2"/>
          </p:cNvCxnSpPr>
          <p:nvPr/>
        </p:nvCxnSpPr>
        <p:spPr>
          <a:xfrm flipV="1">
            <a:off x="550080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5" name="Straight Arrow Connector 17"/>
          <p:cNvCxnSpPr>
            <a:stCxn id="228" idx="0"/>
            <a:endCxn id="232" idx="2"/>
          </p:cNvCxnSpPr>
          <p:nvPr/>
        </p:nvCxnSpPr>
        <p:spPr>
          <a:xfrm flipV="1">
            <a:off x="5382720" y="2969640"/>
            <a:ext cx="118440" cy="1305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6" name="Straight Arrow Connector 23"/>
          <p:cNvCxnSpPr>
            <a:stCxn id="227" idx="2"/>
            <a:endCxn id="231" idx="0"/>
          </p:cNvCxnSpPr>
          <p:nvPr/>
        </p:nvCxnSpPr>
        <p:spPr>
          <a:xfrm flipH="1">
            <a:off x="401508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7" name="Diamond 11"/>
          <p:cNvSpPr/>
          <p:nvPr/>
        </p:nvSpPr>
        <p:spPr>
          <a:xfrm>
            <a:off x="2743200" y="4572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8" name="Straight Arrow Connector 25"/>
          <p:cNvCxnSpPr>
            <a:stCxn id="227" idx="1"/>
            <a:endCxn id="237" idx="3"/>
          </p:cNvCxnSpPr>
          <p:nvPr/>
        </p:nvCxnSpPr>
        <p:spPr>
          <a:xfrm flipH="1" flipV="1">
            <a:off x="4310280" y="648720"/>
            <a:ext cx="465120" cy="435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9" name="Straight Arrow Connector 26"/>
          <p:cNvCxnSpPr>
            <a:stCxn id="227" idx="1"/>
            <a:endCxn id="237" idx="2"/>
          </p:cNvCxnSpPr>
          <p:nvPr/>
        </p:nvCxnSpPr>
        <p:spPr>
          <a:xfrm flipH="1" flipV="1">
            <a:off x="3526920" y="840240"/>
            <a:ext cx="1248480" cy="243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0" name="Group 7"/>
          <p:cNvGrpSpPr/>
          <p:nvPr/>
        </p:nvGrpSpPr>
        <p:grpSpPr>
          <a:xfrm>
            <a:off x="8686800" y="837360"/>
            <a:ext cx="1621800" cy="991440"/>
            <a:chOff x="8686800" y="837360"/>
            <a:chExt cx="1621800" cy="991440"/>
          </a:xfrm>
        </p:grpSpPr>
        <p:sp>
          <p:nvSpPr>
            <p:cNvPr id="241" name="TextBox 31"/>
            <p:cNvSpPr/>
            <p:nvPr/>
          </p:nvSpPr>
          <p:spPr>
            <a:xfrm>
              <a:off x="8686800" y="83736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2" name="TextBox 32"/>
            <p:cNvSpPr/>
            <p:nvPr/>
          </p:nvSpPr>
          <p:spPr>
            <a:xfrm>
              <a:off x="8686800" y="1098720"/>
              <a:ext cx="162180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3" name="Diamond 12"/>
          <p:cNvSpPr/>
          <p:nvPr/>
        </p:nvSpPr>
        <p:spPr>
          <a:xfrm>
            <a:off x="12888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13"/>
          <p:cNvSpPr/>
          <p:nvPr/>
        </p:nvSpPr>
        <p:spPr>
          <a:xfrm>
            <a:off x="7315200" y="2286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27"/>
          <p:cNvCxnSpPr/>
          <p:nvPr/>
        </p:nvCxnSpPr>
        <p:spPr>
          <a:xfrm>
            <a:off x="360" y="33660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6" name="Straight Arrow Connector 28"/>
          <p:cNvCxnSpPr>
            <a:stCxn id="244" idx="1"/>
            <a:endCxn id="227" idx="3"/>
          </p:cNvCxnSpPr>
          <p:nvPr/>
        </p:nvCxnSpPr>
        <p:spPr>
          <a:xfrm flipH="1">
            <a:off x="6396840" y="420120"/>
            <a:ext cx="918720" cy="663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7" name="Diamond 14"/>
          <p:cNvSpPr/>
          <p:nvPr/>
        </p:nvSpPr>
        <p:spPr>
          <a:xfrm>
            <a:off x="6629400" y="1442160"/>
            <a:ext cx="1826280" cy="6127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8" name="Straight Arrow Connector 30"/>
          <p:cNvCxnSpPr>
            <a:stCxn id="240" idx="0"/>
            <a:endCxn id="244" idx="3"/>
          </p:cNvCxnSpPr>
          <p:nvPr/>
        </p:nvCxnSpPr>
        <p:spPr>
          <a:xfrm flipH="1" flipV="1">
            <a:off x="8882280" y="420120"/>
            <a:ext cx="615600" cy="417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9" name="Diamond 15"/>
          <p:cNvSpPr/>
          <p:nvPr/>
        </p:nvSpPr>
        <p:spPr>
          <a:xfrm>
            <a:off x="6629400" y="25146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0" name="Straight Arrow Connector 32"/>
          <p:cNvCxnSpPr>
            <a:stCxn id="240" idx="2"/>
            <a:endCxn id="249" idx="3"/>
          </p:cNvCxnSpPr>
          <p:nvPr/>
        </p:nvCxnSpPr>
        <p:spPr>
          <a:xfrm flipH="1">
            <a:off x="8196480" y="1828800"/>
            <a:ext cx="1301400" cy="877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33"/>
          <p:cNvCxnSpPr>
            <a:stCxn id="249" idx="1"/>
            <a:endCxn id="228" idx="3"/>
          </p:cNvCxnSpPr>
          <p:nvPr/>
        </p:nvCxnSpPr>
        <p:spPr>
          <a:xfrm flipH="1">
            <a:off x="6193800" y="2706120"/>
            <a:ext cx="435960" cy="206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2" name="Straight Arrow Connector 34"/>
          <p:cNvCxnSpPr>
            <a:stCxn id="240" idx="1"/>
            <a:endCxn id="247" idx="3"/>
          </p:cNvCxnSpPr>
          <p:nvPr/>
        </p:nvCxnSpPr>
        <p:spPr>
          <a:xfrm flipH="1">
            <a:off x="8455680" y="1333080"/>
            <a:ext cx="231480" cy="415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1"/>
          <p:cNvCxnSpPr>
            <a:stCxn id="247" idx="1"/>
            <a:endCxn id="227" idx="2"/>
          </p:cNvCxnSpPr>
          <p:nvPr/>
        </p:nvCxnSpPr>
        <p:spPr>
          <a:xfrm flipH="1" flipV="1">
            <a:off x="5585760" y="1448640"/>
            <a:ext cx="1044000" cy="300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4" name="Group 11"/>
          <p:cNvGrpSpPr/>
          <p:nvPr/>
        </p:nvGrpSpPr>
        <p:grpSpPr>
          <a:xfrm>
            <a:off x="101160" y="336240"/>
            <a:ext cx="1621800" cy="777960"/>
            <a:chOff x="101160" y="336240"/>
            <a:chExt cx="1621800" cy="777960"/>
          </a:xfrm>
        </p:grpSpPr>
        <p:sp>
          <p:nvSpPr>
            <p:cNvPr id="255" name="TextBox 51"/>
            <p:cNvSpPr/>
            <p:nvPr/>
          </p:nvSpPr>
          <p:spPr>
            <a:xfrm>
              <a:off x="101160" y="3362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TextBox 52"/>
            <p:cNvSpPr/>
            <p:nvPr/>
          </p:nvSpPr>
          <p:spPr>
            <a:xfrm>
              <a:off x="101160" y="5976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7" name="Group 14"/>
          <p:cNvGrpSpPr/>
          <p:nvPr/>
        </p:nvGrpSpPr>
        <p:grpSpPr>
          <a:xfrm>
            <a:off x="6760440" y="4359960"/>
            <a:ext cx="1621800" cy="561960"/>
            <a:chOff x="6760440" y="4359960"/>
            <a:chExt cx="1621800" cy="561960"/>
          </a:xfrm>
        </p:grpSpPr>
        <p:sp>
          <p:nvSpPr>
            <p:cNvPr id="258" name="TextBox 55"/>
            <p:cNvSpPr/>
            <p:nvPr/>
          </p:nvSpPr>
          <p:spPr>
            <a:xfrm>
              <a:off x="6760440" y="435996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9" name="TextBox 56"/>
            <p:cNvSpPr/>
            <p:nvPr/>
          </p:nvSpPr>
          <p:spPr>
            <a:xfrm>
              <a:off x="6760440" y="4621320"/>
              <a:ext cx="1621800" cy="300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0" name="Isosceles Triangle 6"/>
          <p:cNvSpPr/>
          <p:nvPr/>
        </p:nvSpPr>
        <p:spPr>
          <a:xfrm>
            <a:off x="9144000" y="205740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1" name="Straight Arrow Connector 51"/>
          <p:cNvCxnSpPr>
            <a:stCxn id="262" idx="3"/>
          </p:cNvCxnSpPr>
          <p:nvPr/>
        </p:nvCxnSpPr>
        <p:spPr>
          <a:xfrm flipH="1">
            <a:off x="8026200" y="4112280"/>
            <a:ext cx="1434600" cy="25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3" name="Straight Arrow Connector 53"/>
          <p:cNvCxnSpPr>
            <a:endCxn id="262" idx="3"/>
          </p:cNvCxnSpPr>
          <p:nvPr/>
        </p:nvCxnSpPr>
        <p:spPr>
          <a:xfrm flipH="1" flipV="1">
            <a:off x="9460440" y="4112280"/>
            <a:ext cx="473400" cy="231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4" name="Straight Arrow Connector 54"/>
          <p:cNvCxnSpPr>
            <a:stCxn id="260" idx="3"/>
          </p:cNvCxnSpPr>
          <p:nvPr/>
        </p:nvCxnSpPr>
        <p:spPr>
          <a:xfrm flipH="1">
            <a:off x="9346320" y="2440440"/>
            <a:ext cx="37080" cy="44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5" name="Straight Arrow Connector 55"/>
          <p:cNvCxnSpPr>
            <a:stCxn id="240" idx="2"/>
            <a:endCxn id="260" idx="0"/>
          </p:cNvCxnSpPr>
          <p:nvPr/>
        </p:nvCxnSpPr>
        <p:spPr>
          <a:xfrm flipH="1">
            <a:off x="938304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6" name="TextBox 73"/>
          <p:cNvSpPr/>
          <p:nvPr/>
        </p:nvSpPr>
        <p:spPr>
          <a:xfrm>
            <a:off x="7089840" y="57150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Diamond 21"/>
          <p:cNvSpPr/>
          <p:nvPr/>
        </p:nvSpPr>
        <p:spPr>
          <a:xfrm>
            <a:off x="6760440" y="518328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8" name="Straight Arrow Connector 56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9" name="Group 12"/>
          <p:cNvGrpSpPr/>
          <p:nvPr/>
        </p:nvGrpSpPr>
        <p:grpSpPr>
          <a:xfrm>
            <a:off x="8534520" y="2879640"/>
            <a:ext cx="1621800" cy="562680"/>
            <a:chOff x="8534520" y="2879640"/>
            <a:chExt cx="1621800" cy="562680"/>
          </a:xfrm>
        </p:grpSpPr>
        <p:sp>
          <p:nvSpPr>
            <p:cNvPr id="270" name="TextBox 23"/>
            <p:cNvSpPr/>
            <p:nvPr/>
          </p:nvSpPr>
          <p:spPr>
            <a:xfrm>
              <a:off x="8534520" y="28796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TextBox 24"/>
            <p:cNvSpPr/>
            <p:nvPr/>
          </p:nvSpPr>
          <p:spPr>
            <a:xfrm>
              <a:off x="8534520" y="3141000"/>
              <a:ext cx="1621800" cy="301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2" name="Group 16"/>
          <p:cNvGrpSpPr/>
          <p:nvPr/>
        </p:nvGrpSpPr>
        <p:grpSpPr>
          <a:xfrm>
            <a:off x="8534520" y="2879640"/>
            <a:ext cx="1621800" cy="564480"/>
            <a:chOff x="8534520" y="2879640"/>
            <a:chExt cx="1621800" cy="564480"/>
          </a:xfrm>
        </p:grpSpPr>
        <p:sp>
          <p:nvSpPr>
            <p:cNvPr id="273" name="TextBox 40"/>
            <p:cNvSpPr/>
            <p:nvPr/>
          </p:nvSpPr>
          <p:spPr>
            <a:xfrm>
              <a:off x="8534520" y="28796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TextBox 59"/>
            <p:cNvSpPr/>
            <p:nvPr/>
          </p:nvSpPr>
          <p:spPr>
            <a:xfrm>
              <a:off x="8534520" y="314100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2" name="Isosceles Triangle 7"/>
          <p:cNvSpPr/>
          <p:nvPr/>
        </p:nvSpPr>
        <p:spPr>
          <a:xfrm>
            <a:off x="9221400" y="372924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Straight Arrow Connector 80"/>
          <p:cNvCxnSpPr>
            <a:stCxn id="272" idx="2"/>
            <a:endCxn id="262" idx="0"/>
          </p:cNvCxnSpPr>
          <p:nvPr/>
        </p:nvCxnSpPr>
        <p:spPr>
          <a:xfrm>
            <a:off x="934524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6" name="Straight Arrow Connector 52"/>
          <p:cNvCxnSpPr/>
          <p:nvPr/>
        </p:nvCxnSpPr>
        <p:spPr>
          <a:xfrm>
            <a:off x="855684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7" name=""/>
          <p:cNvSpPr/>
          <p:nvPr/>
        </p:nvSpPr>
        <p:spPr>
          <a:xfrm>
            <a:off x="9601200" y="3382920"/>
            <a:ext cx="91188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49"/>
          <p:cNvSpPr/>
          <p:nvPr/>
        </p:nvSpPr>
        <p:spPr>
          <a:xfrm>
            <a:off x="2057400" y="213228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0"/>
          <p:cNvSpPr/>
          <p:nvPr/>
        </p:nvSpPr>
        <p:spPr>
          <a:xfrm>
            <a:off x="2057400" y="2393640"/>
            <a:ext cx="1621800" cy="1933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Isosceles Triangle 8"/>
          <p:cNvSpPr/>
          <p:nvPr/>
        </p:nvSpPr>
        <p:spPr>
          <a:xfrm>
            <a:off x="2613960" y="121788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1" name="Straight Arrow Connector 81"/>
          <p:cNvCxnSpPr>
            <a:stCxn id="280" idx="3"/>
            <a:endCxn id="278" idx="0"/>
          </p:cNvCxnSpPr>
          <p:nvPr/>
        </p:nvCxnSpPr>
        <p:spPr>
          <a:xfrm>
            <a:off x="2853000" y="1600920"/>
            <a:ext cx="15480" cy="53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2" name="Straight Arrow Connector 82"/>
          <p:cNvCxnSpPr>
            <a:stCxn id="280" idx="0"/>
            <a:endCxn id="227" idx="1"/>
          </p:cNvCxnSpPr>
          <p:nvPr/>
        </p:nvCxnSpPr>
        <p:spPr>
          <a:xfrm flipV="1">
            <a:off x="2853000" y="1083600"/>
            <a:ext cx="192240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3" name="Straight Arrow Connector 83"/>
          <p:cNvCxnSpPr>
            <a:stCxn id="257" idx="2"/>
            <a:endCxn id="267" idx="0"/>
          </p:cNvCxnSpPr>
          <p:nvPr/>
        </p:nvCxnSpPr>
        <p:spPr>
          <a:xfrm>
            <a:off x="7571160" y="4921920"/>
            <a:ext cx="102240" cy="261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4" name="Straight Arrow Connector 57"/>
          <p:cNvCxnSpPr>
            <a:stCxn id="267" idx="2"/>
            <a:endCxn id="266" idx="0"/>
          </p:cNvCxnSpPr>
          <p:nvPr/>
        </p:nvCxnSpPr>
        <p:spPr>
          <a:xfrm>
            <a:off x="7673040" y="5566320"/>
            <a:ext cx="227880" cy="149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5" name="Group 5"/>
          <p:cNvGrpSpPr/>
          <p:nvPr/>
        </p:nvGrpSpPr>
        <p:grpSpPr>
          <a:xfrm>
            <a:off x="10265040" y="5029200"/>
            <a:ext cx="1621800" cy="562320"/>
            <a:chOff x="10265040" y="5029200"/>
            <a:chExt cx="1621800" cy="562320"/>
          </a:xfrm>
        </p:grpSpPr>
        <p:sp>
          <p:nvSpPr>
            <p:cNvPr id="286" name="TextBox 22"/>
            <p:cNvSpPr/>
            <p:nvPr/>
          </p:nvSpPr>
          <p:spPr>
            <a:xfrm>
              <a:off x="10265040" y="502920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7" name="TextBox 29"/>
            <p:cNvSpPr/>
            <p:nvPr/>
          </p:nvSpPr>
          <p:spPr>
            <a:xfrm>
              <a:off x="10265040" y="5290560"/>
              <a:ext cx="162180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8" name="Straight Arrow Connector 84"/>
          <p:cNvCxnSpPr>
            <a:stCxn id="285" idx="0"/>
            <a:endCxn id="262" idx="4"/>
          </p:cNvCxnSpPr>
          <p:nvPr/>
        </p:nvCxnSpPr>
        <p:spPr>
          <a:xfrm flipH="1" flipV="1">
            <a:off x="9699480" y="4112280"/>
            <a:ext cx="1376640" cy="917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9"/>
          <p:cNvGrpSpPr/>
          <p:nvPr/>
        </p:nvGrpSpPr>
        <p:grpSpPr>
          <a:xfrm>
            <a:off x="9122040" y="4343400"/>
            <a:ext cx="1621800" cy="562320"/>
            <a:chOff x="9122040" y="4343400"/>
            <a:chExt cx="1621800" cy="562320"/>
          </a:xfrm>
        </p:grpSpPr>
        <p:sp>
          <p:nvSpPr>
            <p:cNvPr id="290" name="TextBox 47"/>
            <p:cNvSpPr/>
            <p:nvPr/>
          </p:nvSpPr>
          <p:spPr>
            <a:xfrm>
              <a:off x="9122040" y="434340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48"/>
            <p:cNvSpPr/>
            <p:nvPr/>
          </p:nvSpPr>
          <p:spPr>
            <a:xfrm>
              <a:off x="9122040" y="4604760"/>
              <a:ext cx="162180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2" name="Isosceles Triangle 9"/>
          <p:cNvSpPr/>
          <p:nvPr/>
        </p:nvSpPr>
        <p:spPr>
          <a:xfrm>
            <a:off x="10037520" y="213156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Straight Arrow Connector 85"/>
          <p:cNvCxnSpPr>
            <a:stCxn id="240" idx="2"/>
            <a:endCxn id="292" idx="0"/>
          </p:cNvCxnSpPr>
          <p:nvPr/>
        </p:nvCxnSpPr>
        <p:spPr>
          <a:xfrm>
            <a:off x="949752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4" name="Group 10"/>
          <p:cNvGrpSpPr/>
          <p:nvPr/>
        </p:nvGrpSpPr>
        <p:grpSpPr>
          <a:xfrm>
            <a:off x="10494000" y="2866680"/>
            <a:ext cx="1621800" cy="562320"/>
            <a:chOff x="10494000" y="2866680"/>
            <a:chExt cx="1621800" cy="562320"/>
          </a:xfrm>
        </p:grpSpPr>
        <p:sp>
          <p:nvSpPr>
            <p:cNvPr id="295" name="TextBox 60"/>
            <p:cNvSpPr/>
            <p:nvPr/>
          </p:nvSpPr>
          <p:spPr>
            <a:xfrm>
              <a:off x="10494000" y="286668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71"/>
            <p:cNvSpPr/>
            <p:nvPr/>
          </p:nvSpPr>
          <p:spPr>
            <a:xfrm>
              <a:off x="10494000" y="3128040"/>
              <a:ext cx="1621800" cy="3009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7" name="Straight Arrow Connector 86"/>
          <p:cNvCxnSpPr>
            <a:stCxn id="292" idx="3"/>
            <a:endCxn id="294" idx="0"/>
          </p:cNvCxnSpPr>
          <p:nvPr/>
        </p:nvCxnSpPr>
        <p:spPr>
          <a:xfrm>
            <a:off x="10276560" y="2514600"/>
            <a:ext cx="1028520" cy="35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Straight Arrow Connector 44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9" name="Straight Arrow Connector 45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0" name="Straight Arrow Connector 46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1" name="Straight Arrow Connector 47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2" name="Diamond 17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Oval 4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TextBox 53"/>
          <p:cNvSpPr/>
          <p:nvPr/>
        </p:nvSpPr>
        <p:spPr>
          <a:xfrm>
            <a:off x="101160" y="33624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Box 54"/>
          <p:cNvSpPr/>
          <p:nvPr/>
        </p:nvSpPr>
        <p:spPr>
          <a:xfrm>
            <a:off x="101160" y="597600"/>
            <a:ext cx="162180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Box 72"/>
          <p:cNvSpPr/>
          <p:nvPr/>
        </p:nvSpPr>
        <p:spPr>
          <a:xfrm>
            <a:off x="8458200" y="54864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Diamond 18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48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9" name="Isosceles Triangle 5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5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311" name="TextBox 57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58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3" name="TextBox 62"/>
          <p:cNvSpPr/>
          <p:nvPr/>
        </p:nvSpPr>
        <p:spPr>
          <a:xfrm>
            <a:off x="5463360" y="213192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TextBox 65"/>
          <p:cNvSpPr/>
          <p:nvPr/>
        </p:nvSpPr>
        <p:spPr>
          <a:xfrm>
            <a:off x="5463360" y="1828800"/>
            <a:ext cx="162180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5" name="Group 17"/>
          <p:cNvGrpSpPr/>
          <p:nvPr/>
        </p:nvGrpSpPr>
        <p:grpSpPr>
          <a:xfrm>
            <a:off x="4296600" y="4022640"/>
            <a:ext cx="1621800" cy="777960"/>
            <a:chOff x="4296600" y="4022640"/>
            <a:chExt cx="1621800" cy="777960"/>
          </a:xfrm>
        </p:grpSpPr>
        <p:sp>
          <p:nvSpPr>
            <p:cNvPr id="316" name="TextBox 61"/>
            <p:cNvSpPr/>
            <p:nvPr/>
          </p:nvSpPr>
          <p:spPr>
            <a:xfrm>
              <a:off x="4296600" y="40226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TextBox 63"/>
            <p:cNvSpPr/>
            <p:nvPr/>
          </p:nvSpPr>
          <p:spPr>
            <a:xfrm>
              <a:off x="4296600" y="42840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8" name="Group 18"/>
          <p:cNvGrpSpPr/>
          <p:nvPr/>
        </p:nvGrpSpPr>
        <p:grpSpPr>
          <a:xfrm>
            <a:off x="9348840" y="2254320"/>
            <a:ext cx="1621800" cy="1631880"/>
            <a:chOff x="9348840" y="2254320"/>
            <a:chExt cx="1621800" cy="1631880"/>
          </a:xfrm>
        </p:grpSpPr>
        <p:sp>
          <p:nvSpPr>
            <p:cNvPr id="319" name="TextBox 64"/>
            <p:cNvSpPr/>
            <p:nvPr/>
          </p:nvSpPr>
          <p:spPr>
            <a:xfrm>
              <a:off x="9348840" y="225432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6"/>
            <p:cNvSpPr/>
            <p:nvPr/>
          </p:nvSpPr>
          <p:spPr>
            <a:xfrm>
              <a:off x="9348840" y="2515680"/>
              <a:ext cx="16218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1" name="Diamond 19"/>
          <p:cNvSpPr/>
          <p:nvPr/>
        </p:nvSpPr>
        <p:spPr>
          <a:xfrm>
            <a:off x="9402120" y="45720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Oval 5"/>
          <p:cNvSpPr/>
          <p:nvPr/>
        </p:nvSpPr>
        <p:spPr>
          <a:xfrm>
            <a:off x="7007400" y="4572000"/>
            <a:ext cx="16758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3" name="Group 19"/>
          <p:cNvGrpSpPr/>
          <p:nvPr/>
        </p:nvGrpSpPr>
        <p:grpSpPr>
          <a:xfrm>
            <a:off x="9348840" y="2254320"/>
            <a:ext cx="1621800" cy="1631880"/>
            <a:chOff x="9348840" y="2254320"/>
            <a:chExt cx="1621800" cy="1631880"/>
          </a:xfrm>
        </p:grpSpPr>
        <p:sp>
          <p:nvSpPr>
            <p:cNvPr id="324" name="TextBox 67"/>
            <p:cNvSpPr/>
            <p:nvPr/>
          </p:nvSpPr>
          <p:spPr>
            <a:xfrm>
              <a:off x="9348840" y="225432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68"/>
            <p:cNvSpPr/>
            <p:nvPr/>
          </p:nvSpPr>
          <p:spPr>
            <a:xfrm>
              <a:off x="9348840" y="2515680"/>
              <a:ext cx="162180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6" name="Group 20"/>
          <p:cNvGrpSpPr/>
          <p:nvPr/>
        </p:nvGrpSpPr>
        <p:grpSpPr>
          <a:xfrm>
            <a:off x="9348840" y="2254320"/>
            <a:ext cx="1621800" cy="1845360"/>
            <a:chOff x="9348840" y="2254320"/>
            <a:chExt cx="1621800" cy="1845360"/>
          </a:xfrm>
        </p:grpSpPr>
        <p:sp>
          <p:nvSpPr>
            <p:cNvPr id="327" name="TextBox 69"/>
            <p:cNvSpPr/>
            <p:nvPr/>
          </p:nvSpPr>
          <p:spPr>
            <a:xfrm>
              <a:off x="9348840" y="225432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TextBox 70"/>
            <p:cNvSpPr/>
            <p:nvPr/>
          </p:nvSpPr>
          <p:spPr>
            <a:xfrm>
              <a:off x="9348840" y="2515680"/>
              <a:ext cx="162180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9" name="Diamond 25"/>
          <p:cNvSpPr/>
          <p:nvPr/>
        </p:nvSpPr>
        <p:spPr>
          <a:xfrm>
            <a:off x="7086600" y="350172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Diamond 16"/>
          <p:cNvSpPr/>
          <p:nvPr/>
        </p:nvSpPr>
        <p:spPr>
          <a:xfrm>
            <a:off x="7543800" y="1869840"/>
            <a:ext cx="17956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5"/>
          <p:cNvCxnSpPr>
            <a:stCxn id="313" idx="3"/>
            <a:endCxn id="330" idx="1"/>
          </p:cNvCxnSpPr>
          <p:nvPr/>
        </p:nvCxnSpPr>
        <p:spPr>
          <a:xfrm flipV="1">
            <a:off x="7085160" y="2061360"/>
            <a:ext cx="459000" cy="222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2" name="Straight Arrow Connector 40"/>
          <p:cNvCxnSpPr>
            <a:stCxn id="321" idx="2"/>
            <a:endCxn id="306" idx="0"/>
          </p:cNvCxnSpPr>
          <p:nvPr/>
        </p:nvCxnSpPr>
        <p:spPr>
          <a:xfrm flipH="1">
            <a:off x="9268920" y="4955040"/>
            <a:ext cx="917280" cy="53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3" name="Straight Arrow Connector 41"/>
          <p:cNvCxnSpPr>
            <a:stCxn id="326" idx="2"/>
            <a:endCxn id="321" idx="0"/>
          </p:cNvCxnSpPr>
          <p:nvPr/>
        </p:nvCxnSpPr>
        <p:spPr>
          <a:xfrm>
            <a:off x="1015956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42"/>
          <p:cNvCxnSpPr>
            <a:stCxn id="321" idx="1"/>
            <a:endCxn id="322" idx="6"/>
          </p:cNvCxnSpPr>
          <p:nvPr/>
        </p:nvCxnSpPr>
        <p:spPr>
          <a:xfrm flipH="1">
            <a:off x="8683200" y="4763520"/>
            <a:ext cx="71928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Oval 7"/>
          <p:cNvSpPr/>
          <p:nvPr/>
        </p:nvSpPr>
        <p:spPr>
          <a:xfrm>
            <a:off x="6629400" y="5099760"/>
            <a:ext cx="1596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6"/>
          <p:cNvCxnSpPr>
            <a:stCxn id="321" idx="1"/>
            <a:endCxn id="335" idx="6"/>
          </p:cNvCxnSpPr>
          <p:nvPr/>
        </p:nvCxnSpPr>
        <p:spPr>
          <a:xfrm flipH="1">
            <a:off x="8226000" y="4763520"/>
            <a:ext cx="117648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7" name="Straight Arrow Connector 67"/>
          <p:cNvCxnSpPr>
            <a:stCxn id="338" idx="1"/>
            <a:endCxn id="339" idx="6"/>
          </p:cNvCxnSpPr>
          <p:nvPr/>
        </p:nvCxnSpPr>
        <p:spPr>
          <a:xfrm flipH="1">
            <a:off x="3630960" y="2549520"/>
            <a:ext cx="39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0" name="Diamond 26"/>
          <p:cNvSpPr/>
          <p:nvPr/>
        </p:nvSpPr>
        <p:spPr>
          <a:xfrm>
            <a:off x="5234760" y="28152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Diamond 27"/>
          <p:cNvSpPr/>
          <p:nvPr/>
        </p:nvSpPr>
        <p:spPr>
          <a:xfrm>
            <a:off x="3634560" y="235800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Oval 8"/>
          <p:cNvSpPr/>
          <p:nvPr/>
        </p:nvSpPr>
        <p:spPr>
          <a:xfrm>
            <a:off x="2034360" y="2815200"/>
            <a:ext cx="1596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1" name="Straight Arrow Connector 68"/>
          <p:cNvCxnSpPr>
            <a:stCxn id="315" idx="0"/>
            <a:endCxn id="338" idx="2"/>
          </p:cNvCxnSpPr>
          <p:nvPr/>
        </p:nvCxnSpPr>
        <p:spPr>
          <a:xfrm flipH="1" flipV="1">
            <a:off x="4418280" y="2741040"/>
            <a:ext cx="689400" cy="1281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2" name="Straight Arrow Connector 69"/>
          <p:cNvCxnSpPr>
            <a:stCxn id="314" idx="1"/>
            <a:endCxn id="338" idx="0"/>
          </p:cNvCxnSpPr>
          <p:nvPr/>
        </p:nvCxnSpPr>
        <p:spPr>
          <a:xfrm flipH="1">
            <a:off x="4418280" y="1980360"/>
            <a:ext cx="104544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3" name="Straight Arrow Connector 70"/>
          <p:cNvCxnSpPr>
            <a:stCxn id="315" idx="0"/>
            <a:endCxn id="340" idx="2"/>
          </p:cNvCxnSpPr>
          <p:nvPr/>
        </p:nvCxnSpPr>
        <p:spPr>
          <a:xfrm flipV="1">
            <a:off x="5107320" y="3198240"/>
            <a:ext cx="911520" cy="824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4" name="Straight Arrow Connector 71"/>
          <p:cNvCxnSpPr>
            <a:stCxn id="340" idx="0"/>
            <a:endCxn id="313" idx="2"/>
          </p:cNvCxnSpPr>
          <p:nvPr/>
        </p:nvCxnSpPr>
        <p:spPr>
          <a:xfrm flipV="1">
            <a:off x="601848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64"/>
          <p:cNvCxnSpPr>
            <a:stCxn id="315" idx="3"/>
            <a:endCxn id="329" idx="1"/>
          </p:cNvCxnSpPr>
          <p:nvPr/>
        </p:nvCxnSpPr>
        <p:spPr>
          <a:xfrm flipV="1">
            <a:off x="5918400" y="3693240"/>
            <a:ext cx="1168560" cy="718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6" name="Straight Arrow Connector 63"/>
          <p:cNvCxnSpPr>
            <a:stCxn id="326" idx="1"/>
            <a:endCxn id="329" idx="3"/>
          </p:cNvCxnSpPr>
          <p:nvPr/>
        </p:nvCxnSpPr>
        <p:spPr>
          <a:xfrm flipH="1">
            <a:off x="8911800" y="3177000"/>
            <a:ext cx="437400" cy="516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7" name="Straight Arrow Connector 39"/>
          <p:cNvCxnSpPr>
            <a:stCxn id="326" idx="0"/>
            <a:endCxn id="330" idx="3"/>
          </p:cNvCxnSpPr>
          <p:nvPr/>
        </p:nvCxnSpPr>
        <p:spPr>
          <a:xfrm flipH="1" flipV="1">
            <a:off x="9339480" y="2061360"/>
            <a:ext cx="820440" cy="19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8" name="Diamond 29"/>
          <p:cNvSpPr/>
          <p:nvPr/>
        </p:nvSpPr>
        <p:spPr>
          <a:xfrm>
            <a:off x="2722320" y="5330520"/>
            <a:ext cx="182520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9" name="Straight Arrow Connector 72"/>
          <p:cNvCxnSpPr>
            <a:stCxn id="315" idx="1"/>
            <a:endCxn id="348" idx="0"/>
          </p:cNvCxnSpPr>
          <p:nvPr/>
        </p:nvCxnSpPr>
        <p:spPr>
          <a:xfrm flipH="1">
            <a:off x="3634920" y="4411440"/>
            <a:ext cx="66204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0" name="Straight Arrow Connector 73"/>
          <p:cNvCxnSpPr>
            <a:stCxn id="315" idx="2"/>
            <a:endCxn id="348" idx="3"/>
          </p:cNvCxnSpPr>
          <p:nvPr/>
        </p:nvCxnSpPr>
        <p:spPr>
          <a:xfrm flipH="1">
            <a:off x="4547520" y="4800600"/>
            <a:ext cx="560160" cy="72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1" name="Oval 9"/>
          <p:cNvSpPr/>
          <p:nvPr/>
        </p:nvSpPr>
        <p:spPr>
          <a:xfrm>
            <a:off x="7315200" y="4114800"/>
            <a:ext cx="16758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2" name="Straight Arrow Connector 58"/>
          <p:cNvCxnSpPr>
            <a:stCxn id="321" idx="1"/>
            <a:endCxn id="351" idx="6"/>
          </p:cNvCxnSpPr>
          <p:nvPr/>
        </p:nvCxnSpPr>
        <p:spPr>
          <a:xfrm flipH="1" flipV="1">
            <a:off x="8991000" y="4306320"/>
            <a:ext cx="4114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Straight Arrow Connector 6"/>
          <p:cNvCxnSpPr/>
          <p:nvPr/>
        </p:nvCxnSpPr>
        <p:spPr>
          <a:xfrm flipH="1">
            <a:off x="0" y="307332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4" name="Straight Arrow Connector 7"/>
          <p:cNvCxnSpPr/>
          <p:nvPr/>
        </p:nvCxnSpPr>
        <p:spPr>
          <a:xfrm>
            <a:off x="0" y="248940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5" name="Straight Arrow Connector 8"/>
          <p:cNvCxnSpPr/>
          <p:nvPr/>
        </p:nvCxnSpPr>
        <p:spPr>
          <a:xfrm>
            <a:off x="0" y="278136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6" name="Straight Arrow Connector 9"/>
          <p:cNvCxnSpPr/>
          <p:nvPr/>
        </p:nvCxnSpPr>
        <p:spPr>
          <a:xfrm flipH="1">
            <a:off x="0" y="3657600"/>
            <a:ext cx="1833480" cy="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7" name="Diamond 3"/>
          <p:cNvSpPr/>
          <p:nvPr/>
        </p:nvSpPr>
        <p:spPr>
          <a:xfrm>
            <a:off x="128520" y="6134040"/>
            <a:ext cx="1567080" cy="383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Oval 2"/>
          <p:cNvSpPr/>
          <p:nvPr/>
        </p:nvSpPr>
        <p:spPr>
          <a:xfrm>
            <a:off x="302760" y="5454000"/>
            <a:ext cx="1218600" cy="38304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9" name="Group 3"/>
          <p:cNvGrpSpPr/>
          <p:nvPr/>
        </p:nvGrpSpPr>
        <p:grpSpPr>
          <a:xfrm>
            <a:off x="101160" y="336240"/>
            <a:ext cx="1621800" cy="777960"/>
            <a:chOff x="101160" y="336240"/>
            <a:chExt cx="1621800" cy="777960"/>
          </a:xfrm>
        </p:grpSpPr>
        <p:sp>
          <p:nvSpPr>
            <p:cNvPr id="360" name="TextBox 5"/>
            <p:cNvSpPr/>
            <p:nvPr/>
          </p:nvSpPr>
          <p:spPr>
            <a:xfrm>
              <a:off x="101160" y="336240"/>
              <a:ext cx="162180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1" name="TextBox 6"/>
            <p:cNvSpPr/>
            <p:nvPr/>
          </p:nvSpPr>
          <p:spPr>
            <a:xfrm>
              <a:off x="101160" y="597600"/>
              <a:ext cx="162180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2" name="Diamond 4"/>
          <p:cNvSpPr/>
          <p:nvPr/>
        </p:nvSpPr>
        <p:spPr>
          <a:xfrm>
            <a:off x="128520" y="4629600"/>
            <a:ext cx="1567080" cy="52776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3" name="Straight Arrow Connector 10"/>
          <p:cNvCxnSpPr/>
          <p:nvPr/>
        </p:nvCxnSpPr>
        <p:spPr>
          <a:xfrm>
            <a:off x="0" y="3365640"/>
            <a:ext cx="1833480" cy="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4" name="Isosceles Triangle 2"/>
          <p:cNvSpPr/>
          <p:nvPr/>
        </p:nvSpPr>
        <p:spPr>
          <a:xfrm>
            <a:off x="673200" y="3949920"/>
            <a:ext cx="478080" cy="38304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Group 4"/>
          <p:cNvGrpSpPr/>
          <p:nvPr/>
        </p:nvGrpSpPr>
        <p:grpSpPr>
          <a:xfrm>
            <a:off x="101160" y="1413000"/>
            <a:ext cx="1621800" cy="777960"/>
            <a:chOff x="101160" y="1413000"/>
            <a:chExt cx="1621800" cy="777960"/>
          </a:xfrm>
        </p:grpSpPr>
        <p:sp>
          <p:nvSpPr>
            <p:cNvPr id="366" name="TextBox 7"/>
            <p:cNvSpPr/>
            <p:nvPr/>
          </p:nvSpPr>
          <p:spPr>
            <a:xfrm>
              <a:off x="101160" y="1413000"/>
              <a:ext cx="162180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7" name="TextBox 8"/>
            <p:cNvSpPr/>
            <p:nvPr/>
          </p:nvSpPr>
          <p:spPr>
            <a:xfrm>
              <a:off x="101160" y="1674360"/>
              <a:ext cx="162180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Application>LibreOffice/7.6.5.2$Linux_X86_64 LibreOffice_project/60$Build-2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2024-03-04T14:13:55Z</dcterms:modified>
  <cp:revision>347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