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3531DAE-7AFC-48D6-94A5-BC201236528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3DE48B-8353-4842-A3EF-60612F6C3E6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52813D-E830-4C87-9BA7-CAB3C9D2990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2B95D2-5730-4103-904E-B25596EA1BD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1640" cy="30715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A3A2EA-10B6-4B8A-AB77-C5A1A9BF526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99C94C-DDD8-4DB2-B03E-2C90428950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603C90F-39F2-43E0-9F2E-A96A3C50DA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DE70E0C-DD98-4361-A399-DFED0728FE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2D1C514-00C7-4D27-849B-7FB0244A5C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E7FDDF-D5B1-4AC4-B9A7-797BF5B6AF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02BC8C-503B-4CB5-8998-2257E3CF1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9BBE094-EBBA-468B-A9B5-B47B552B51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89DCB9-6416-4253-B9AD-FD1646C0C8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F2B8F6D-A523-4834-A9D2-D92135D9B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2C2D806-4BD3-45FF-9A36-5E8D989CA6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2DD4CEF-9C67-49DF-B1FD-D83E83381F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D85CBA9-0977-40A9-B200-C8B94D89EA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F85842-2E98-422F-AFFC-7DCCA8E420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36D046-2DB7-40A6-BA71-35D53CF347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E3025F-86C1-44DA-8DA6-F160DE9800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11B2B2-22C4-452F-A7C9-BCC0DE6670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5C2576-DA14-44B7-AFE8-893243B556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2AFC6D-CCB9-42C3-9D58-82EF5BE74D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6DC42E-C30C-4DC4-A18B-ABAEEBB23B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64CBE8-D719-445E-A09E-9B2096A148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0AE92E-3497-4BF8-9228-E9B2E9A23A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CE050B-CBE4-4A9E-A486-271C8513C7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F77E92-D1D8-4F8F-9049-AFA68BD5CA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78160" cy="680400"/>
            <a:chOff x="6199200" y="6162840"/>
            <a:chExt cx="5978160" cy="6804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1720" cy="68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7280" cy="596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00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53460C-8E85-42DA-ADC0-2DCF00CB5C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28440" cy="3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085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172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last_timespin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17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7000" cy="517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1720" cy="777960"/>
            <a:chOff x="101160" y="1413000"/>
            <a:chExt cx="16117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1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1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3920" y="855000"/>
            <a:ext cx="672840" cy="246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442200" y="1823040"/>
            <a:ext cx="17856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335000" y="1220040"/>
            <a:ext cx="127440" cy="60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335000" y="2196000"/>
            <a:ext cx="285840" cy="559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0320" cy="1216440"/>
            <a:chOff x="6681960" y="2743200"/>
            <a:chExt cx="18403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0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03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4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43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4520" y="3687480"/>
            <a:ext cx="694800" cy="1007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2280" y="3351240"/>
            <a:ext cx="768600" cy="33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172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476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616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697920" y="2701080"/>
            <a:ext cx="577080" cy="199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0720" y="2887560"/>
            <a:ext cx="101520" cy="44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0720" y="1860480"/>
            <a:ext cx="556920" cy="65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6840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372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29160" y="1821240"/>
            <a:ext cx="1190160" cy="2873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0840" y="1634760"/>
            <a:ext cx="236520" cy="409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208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3320" y="1100880"/>
            <a:ext cx="273960" cy="74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0" name="Straight Arrow Connector 87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1" name="Oval 10"/>
          <p:cNvSpPr/>
          <p:nvPr/>
        </p:nvSpPr>
        <p:spPr>
          <a:xfrm>
            <a:off x="8686800" y="532800"/>
            <a:ext cx="136296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Arrow Connector 88"/>
          <p:cNvCxnSpPr>
            <a:stCxn id="191" idx="4"/>
            <a:endCxn id="185" idx="0"/>
          </p:cNvCxnSpPr>
          <p:nvPr/>
        </p:nvCxnSpPr>
        <p:spPr>
          <a:xfrm flipH="1">
            <a:off x="9029160" y="905760"/>
            <a:ext cx="339480" cy="542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Arrow Connector 44"/>
          <p:cNvCxnSpPr/>
          <p:nvPr/>
        </p:nvCxnSpPr>
        <p:spPr>
          <a:xfrm flipH="1">
            <a:off x="0" y="307332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4" name="Straight Arrow Connector 45"/>
          <p:cNvCxnSpPr/>
          <p:nvPr/>
        </p:nvCxnSpPr>
        <p:spPr>
          <a:xfrm>
            <a:off x="0" y="248940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5" name="Straight Arrow Connector 46"/>
          <p:cNvCxnSpPr/>
          <p:nvPr/>
        </p:nvCxnSpPr>
        <p:spPr>
          <a:xfrm>
            <a:off x="0" y="278136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96" name="Straight Arrow Connector 47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7" name="Diamond 17"/>
          <p:cNvSpPr/>
          <p:nvPr/>
        </p:nvSpPr>
        <p:spPr>
          <a:xfrm>
            <a:off x="128520" y="613404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4"/>
          <p:cNvSpPr/>
          <p:nvPr/>
        </p:nvSpPr>
        <p:spPr>
          <a:xfrm>
            <a:off x="302760" y="5454000"/>
            <a:ext cx="12085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53"/>
          <p:cNvSpPr/>
          <p:nvPr/>
        </p:nvSpPr>
        <p:spPr>
          <a:xfrm>
            <a:off x="101160" y="33624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54"/>
          <p:cNvSpPr/>
          <p:nvPr/>
        </p:nvSpPr>
        <p:spPr>
          <a:xfrm>
            <a:off x="101160" y="597600"/>
            <a:ext cx="16117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Box 72"/>
          <p:cNvSpPr/>
          <p:nvPr/>
        </p:nvSpPr>
        <p:spPr>
          <a:xfrm>
            <a:off x="8458200" y="54864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Diamond 18"/>
          <p:cNvSpPr/>
          <p:nvPr/>
        </p:nvSpPr>
        <p:spPr>
          <a:xfrm>
            <a:off x="128520" y="4629600"/>
            <a:ext cx="1557000" cy="517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Straight Arrow Connector 48"/>
          <p:cNvCxnSpPr/>
          <p:nvPr/>
        </p:nvCxnSpPr>
        <p:spPr>
          <a:xfrm>
            <a:off x="0" y="336564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4" name="Isosceles Triangle 5"/>
          <p:cNvSpPr/>
          <p:nvPr/>
        </p:nvSpPr>
        <p:spPr>
          <a:xfrm>
            <a:off x="673200" y="394992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5" name="Group 15"/>
          <p:cNvGrpSpPr/>
          <p:nvPr/>
        </p:nvGrpSpPr>
        <p:grpSpPr>
          <a:xfrm>
            <a:off x="101160" y="1413000"/>
            <a:ext cx="1611720" cy="777960"/>
            <a:chOff x="101160" y="1413000"/>
            <a:chExt cx="1611720" cy="777960"/>
          </a:xfrm>
        </p:grpSpPr>
        <p:sp>
          <p:nvSpPr>
            <p:cNvPr id="206" name="TextBox 57"/>
            <p:cNvSpPr/>
            <p:nvPr/>
          </p:nvSpPr>
          <p:spPr>
            <a:xfrm>
              <a:off x="101160" y="1413000"/>
              <a:ext cx="1611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TextBox 58"/>
            <p:cNvSpPr/>
            <p:nvPr/>
          </p:nvSpPr>
          <p:spPr>
            <a:xfrm>
              <a:off x="101160" y="1674360"/>
              <a:ext cx="1611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8" name="Group 17"/>
          <p:cNvGrpSpPr/>
          <p:nvPr/>
        </p:nvGrpSpPr>
        <p:grpSpPr>
          <a:xfrm>
            <a:off x="4296600" y="4022640"/>
            <a:ext cx="1611720" cy="1632960"/>
            <a:chOff x="4296600" y="4022640"/>
            <a:chExt cx="1611720" cy="1632960"/>
          </a:xfrm>
        </p:grpSpPr>
        <p:sp>
          <p:nvSpPr>
            <p:cNvPr id="209" name="TextBox 61"/>
            <p:cNvSpPr/>
            <p:nvPr/>
          </p:nvSpPr>
          <p:spPr>
            <a:xfrm>
              <a:off x="4296600" y="40226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TextBox 63"/>
            <p:cNvSpPr/>
            <p:nvPr/>
          </p:nvSpPr>
          <p:spPr>
            <a:xfrm>
              <a:off x="4296600" y="4284000"/>
              <a:ext cx="161172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1" name="Group 18"/>
          <p:cNvGrpSpPr/>
          <p:nvPr/>
        </p:nvGrpSpPr>
        <p:grpSpPr>
          <a:xfrm>
            <a:off x="9348840" y="2254320"/>
            <a:ext cx="1611720" cy="1631880"/>
            <a:chOff x="9348840" y="2254320"/>
            <a:chExt cx="1611720" cy="1631880"/>
          </a:xfrm>
        </p:grpSpPr>
        <p:sp>
          <p:nvSpPr>
            <p:cNvPr id="212" name="TextBox 64"/>
            <p:cNvSpPr/>
            <p:nvPr/>
          </p:nvSpPr>
          <p:spPr>
            <a:xfrm>
              <a:off x="9348840" y="225432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TextBox 66"/>
            <p:cNvSpPr/>
            <p:nvPr/>
          </p:nvSpPr>
          <p:spPr>
            <a:xfrm>
              <a:off x="9348840" y="2515680"/>
              <a:ext cx="16117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4" name="Diamond 19"/>
          <p:cNvSpPr/>
          <p:nvPr/>
        </p:nvSpPr>
        <p:spPr>
          <a:xfrm>
            <a:off x="9402120" y="45720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19"/>
          <p:cNvGrpSpPr/>
          <p:nvPr/>
        </p:nvGrpSpPr>
        <p:grpSpPr>
          <a:xfrm>
            <a:off x="9348840" y="2254320"/>
            <a:ext cx="1611720" cy="1631880"/>
            <a:chOff x="9348840" y="2254320"/>
            <a:chExt cx="1611720" cy="1631880"/>
          </a:xfrm>
        </p:grpSpPr>
        <p:sp>
          <p:nvSpPr>
            <p:cNvPr id="216" name="TextBox 67"/>
            <p:cNvSpPr/>
            <p:nvPr/>
          </p:nvSpPr>
          <p:spPr>
            <a:xfrm>
              <a:off x="9348840" y="225432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68"/>
            <p:cNvSpPr/>
            <p:nvPr/>
          </p:nvSpPr>
          <p:spPr>
            <a:xfrm>
              <a:off x="9348840" y="2515680"/>
              <a:ext cx="16117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8" name="Group 20"/>
          <p:cNvGrpSpPr/>
          <p:nvPr/>
        </p:nvGrpSpPr>
        <p:grpSpPr>
          <a:xfrm>
            <a:off x="9348840" y="2254320"/>
            <a:ext cx="1611720" cy="1631880"/>
            <a:chOff x="9348840" y="2254320"/>
            <a:chExt cx="1611720" cy="1631880"/>
          </a:xfrm>
        </p:grpSpPr>
        <p:sp>
          <p:nvSpPr>
            <p:cNvPr id="219" name="TextBox 69"/>
            <p:cNvSpPr/>
            <p:nvPr/>
          </p:nvSpPr>
          <p:spPr>
            <a:xfrm>
              <a:off x="9348840" y="225432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70"/>
            <p:cNvSpPr/>
            <p:nvPr/>
          </p:nvSpPr>
          <p:spPr>
            <a:xfrm>
              <a:off x="9348840" y="2515680"/>
              <a:ext cx="16117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Diamond 25"/>
          <p:cNvSpPr/>
          <p:nvPr/>
        </p:nvSpPr>
        <p:spPr>
          <a:xfrm>
            <a:off x="7086600" y="3501720"/>
            <a:ext cx="181512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Straight Arrow Connector 40"/>
          <p:cNvCxnSpPr>
            <a:stCxn id="214" idx="2"/>
            <a:endCxn id="201" idx="0"/>
          </p:cNvCxnSpPr>
          <p:nvPr/>
        </p:nvCxnSpPr>
        <p:spPr>
          <a:xfrm flipH="1">
            <a:off x="9263880" y="4944960"/>
            <a:ext cx="917280" cy="54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3" name="Straight Arrow Connector 41"/>
          <p:cNvCxnSpPr>
            <a:stCxn id="218" idx="2"/>
            <a:endCxn id="214" idx="0"/>
          </p:cNvCxnSpPr>
          <p:nvPr/>
        </p:nvCxnSpPr>
        <p:spPr>
          <a:xfrm>
            <a:off x="10154520" y="3886200"/>
            <a:ext cx="2664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4" name="Oval 7"/>
          <p:cNvSpPr/>
          <p:nvPr/>
        </p:nvSpPr>
        <p:spPr>
          <a:xfrm>
            <a:off x="6629400" y="5099760"/>
            <a:ext cx="15865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Arrow Connector 66"/>
          <p:cNvCxnSpPr>
            <a:stCxn id="214" idx="1"/>
            <a:endCxn id="224" idx="6"/>
          </p:cNvCxnSpPr>
          <p:nvPr/>
        </p:nvCxnSpPr>
        <p:spPr>
          <a:xfrm flipH="1">
            <a:off x="8215920" y="4758480"/>
            <a:ext cx="11865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6" name="Straight Arrow Connector 64"/>
          <p:cNvCxnSpPr>
            <a:stCxn id="208" idx="3"/>
            <a:endCxn id="221" idx="1"/>
          </p:cNvCxnSpPr>
          <p:nvPr/>
        </p:nvCxnSpPr>
        <p:spPr>
          <a:xfrm flipV="1">
            <a:off x="5908320" y="3688200"/>
            <a:ext cx="1178640" cy="115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7" name="Straight Arrow Connector 63"/>
          <p:cNvCxnSpPr>
            <a:stCxn id="218" idx="1"/>
            <a:endCxn id="221" idx="3"/>
          </p:cNvCxnSpPr>
          <p:nvPr/>
        </p:nvCxnSpPr>
        <p:spPr>
          <a:xfrm flipH="1">
            <a:off x="8901720" y="3070080"/>
            <a:ext cx="447480" cy="618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8" name="Oval 9"/>
          <p:cNvSpPr/>
          <p:nvPr/>
        </p:nvSpPr>
        <p:spPr>
          <a:xfrm>
            <a:off x="7315200" y="4114800"/>
            <a:ext cx="16657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9" name="Straight Arrow Connector 58"/>
          <p:cNvCxnSpPr>
            <a:stCxn id="214" idx="1"/>
            <a:endCxn id="228" idx="6"/>
          </p:cNvCxnSpPr>
          <p:nvPr/>
        </p:nvCxnSpPr>
        <p:spPr>
          <a:xfrm flipH="1" flipV="1">
            <a:off x="8980920" y="4301280"/>
            <a:ext cx="4215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0" name="TextBox 62"/>
          <p:cNvSpPr/>
          <p:nvPr/>
        </p:nvSpPr>
        <p:spPr>
          <a:xfrm>
            <a:off x="2727720" y="198288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Diamond 16"/>
          <p:cNvSpPr/>
          <p:nvPr/>
        </p:nvSpPr>
        <p:spPr>
          <a:xfrm rot="21559200">
            <a:off x="2295720" y="3255120"/>
            <a:ext cx="2041560" cy="3862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2" name="Straight Arrow Connector 39"/>
          <p:cNvCxnSpPr>
            <a:stCxn id="208" idx="1"/>
            <a:endCxn id="231" idx="2"/>
          </p:cNvCxnSpPr>
          <p:nvPr/>
        </p:nvCxnSpPr>
        <p:spPr>
          <a:xfrm flipH="1" flipV="1">
            <a:off x="3318840" y="3642480"/>
            <a:ext cx="978120" cy="1197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3" name="Straight Arrow Connector 50"/>
          <p:cNvCxnSpPr>
            <a:stCxn id="230" idx="2"/>
            <a:endCxn id="231" idx="0"/>
          </p:cNvCxnSpPr>
          <p:nvPr/>
        </p:nvCxnSpPr>
        <p:spPr>
          <a:xfrm flipH="1">
            <a:off x="331452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TextBox 39"/>
          <p:cNvSpPr/>
          <p:nvPr/>
        </p:nvSpPr>
        <p:spPr>
          <a:xfrm>
            <a:off x="5469480" y="21384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Box 65"/>
          <p:cNvSpPr/>
          <p:nvPr/>
        </p:nvSpPr>
        <p:spPr>
          <a:xfrm>
            <a:off x="5486400" y="183528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21"/>
          <p:cNvSpPr/>
          <p:nvPr/>
        </p:nvSpPr>
        <p:spPr>
          <a:xfrm>
            <a:off x="7549920" y="1876320"/>
            <a:ext cx="17960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34" idx="3"/>
            <a:endCxn id="236" idx="1"/>
          </p:cNvCxnSpPr>
          <p:nvPr/>
        </p:nvCxnSpPr>
        <p:spPr>
          <a:xfrm flipV="1">
            <a:off x="7091640" y="2068200"/>
            <a:ext cx="458640" cy="222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2"/>
          <p:cNvCxnSpPr>
            <a:endCxn id="236" idx="3"/>
          </p:cNvCxnSpPr>
          <p:nvPr/>
        </p:nvCxnSpPr>
        <p:spPr>
          <a:xfrm flipH="1" flipV="1">
            <a:off x="9345960" y="2068200"/>
            <a:ext cx="82080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Arrow Connector 1"/>
          <p:cNvCxnSpPr/>
          <p:nvPr/>
        </p:nvCxnSpPr>
        <p:spPr>
          <a:xfrm flipH="1">
            <a:off x="0" y="307332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40" name="Straight Arrow Connector 2"/>
          <p:cNvCxnSpPr/>
          <p:nvPr/>
        </p:nvCxnSpPr>
        <p:spPr>
          <a:xfrm>
            <a:off x="0" y="248940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1" name="Straight Arrow Connector 3"/>
          <p:cNvCxnSpPr/>
          <p:nvPr/>
        </p:nvCxnSpPr>
        <p:spPr>
          <a:xfrm>
            <a:off x="0" y="278136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42" name="Straight Arrow Connector 4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3" name="Diamond 1"/>
          <p:cNvSpPr/>
          <p:nvPr/>
        </p:nvSpPr>
        <p:spPr>
          <a:xfrm>
            <a:off x="128520" y="613404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val 1"/>
          <p:cNvSpPr/>
          <p:nvPr/>
        </p:nvSpPr>
        <p:spPr>
          <a:xfrm>
            <a:off x="302760" y="5454000"/>
            <a:ext cx="12085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5" name="Group 1"/>
          <p:cNvGrpSpPr/>
          <p:nvPr/>
        </p:nvGrpSpPr>
        <p:grpSpPr>
          <a:xfrm>
            <a:off x="101160" y="336240"/>
            <a:ext cx="1611720" cy="777960"/>
            <a:chOff x="101160" y="336240"/>
            <a:chExt cx="1611720" cy="777960"/>
          </a:xfrm>
        </p:grpSpPr>
        <p:sp>
          <p:nvSpPr>
            <p:cNvPr id="246" name="TextBox 1"/>
            <p:cNvSpPr/>
            <p:nvPr/>
          </p:nvSpPr>
          <p:spPr>
            <a:xfrm>
              <a:off x="101160" y="3362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TextBox 2"/>
            <p:cNvSpPr/>
            <p:nvPr/>
          </p:nvSpPr>
          <p:spPr>
            <a:xfrm>
              <a:off x="101160" y="597600"/>
              <a:ext cx="1611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8" name="Diamond 2"/>
          <p:cNvSpPr/>
          <p:nvPr/>
        </p:nvSpPr>
        <p:spPr>
          <a:xfrm>
            <a:off x="128520" y="4629600"/>
            <a:ext cx="1557000" cy="517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Straight Arrow Connector 5"/>
          <p:cNvCxnSpPr/>
          <p:nvPr/>
        </p:nvCxnSpPr>
        <p:spPr>
          <a:xfrm>
            <a:off x="0" y="336564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50" name="Isosceles Triangle 1"/>
          <p:cNvSpPr/>
          <p:nvPr/>
        </p:nvSpPr>
        <p:spPr>
          <a:xfrm>
            <a:off x="673200" y="394992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" name="Group 2"/>
          <p:cNvGrpSpPr/>
          <p:nvPr/>
        </p:nvGrpSpPr>
        <p:grpSpPr>
          <a:xfrm>
            <a:off x="101160" y="1413000"/>
            <a:ext cx="1611720" cy="777960"/>
            <a:chOff x="101160" y="1413000"/>
            <a:chExt cx="1611720" cy="777960"/>
          </a:xfrm>
        </p:grpSpPr>
        <p:sp>
          <p:nvSpPr>
            <p:cNvPr id="252" name="TextBox 3"/>
            <p:cNvSpPr/>
            <p:nvPr/>
          </p:nvSpPr>
          <p:spPr>
            <a:xfrm>
              <a:off x="101160" y="1413000"/>
              <a:ext cx="1611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TextBox 4"/>
            <p:cNvSpPr/>
            <p:nvPr/>
          </p:nvSpPr>
          <p:spPr>
            <a:xfrm>
              <a:off x="101160" y="1674360"/>
              <a:ext cx="1611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4" name="TextBox 19"/>
          <p:cNvSpPr/>
          <p:nvPr/>
        </p:nvSpPr>
        <p:spPr>
          <a:xfrm>
            <a:off x="4775040" y="457200"/>
            <a:ext cx="1611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Box 20"/>
          <p:cNvSpPr/>
          <p:nvPr/>
        </p:nvSpPr>
        <p:spPr>
          <a:xfrm>
            <a:off x="4775040" y="718560"/>
            <a:ext cx="16117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" name="Group 6"/>
          <p:cNvGrpSpPr/>
          <p:nvPr/>
        </p:nvGrpSpPr>
        <p:grpSpPr>
          <a:xfrm>
            <a:off x="4572000" y="4274280"/>
            <a:ext cx="1611720" cy="991440"/>
            <a:chOff x="4572000" y="4274280"/>
            <a:chExt cx="1611720" cy="991440"/>
          </a:xfrm>
        </p:grpSpPr>
        <p:sp>
          <p:nvSpPr>
            <p:cNvPr id="257" name="TextBox 21"/>
            <p:cNvSpPr/>
            <p:nvPr/>
          </p:nvSpPr>
          <p:spPr>
            <a:xfrm>
              <a:off x="4572000" y="427428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TextBox 30"/>
            <p:cNvSpPr/>
            <p:nvPr/>
          </p:nvSpPr>
          <p:spPr>
            <a:xfrm>
              <a:off x="4572000" y="4535640"/>
              <a:ext cx="16117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Diamond 9"/>
          <p:cNvSpPr/>
          <p:nvPr/>
        </p:nvSpPr>
        <p:spPr>
          <a:xfrm>
            <a:off x="3231360" y="28998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Diamond 10"/>
          <p:cNvSpPr/>
          <p:nvPr/>
        </p:nvSpPr>
        <p:spPr>
          <a:xfrm>
            <a:off x="4602960" y="2585160"/>
            <a:ext cx="178560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24"/>
          <p:cNvCxnSpPr>
            <a:stCxn id="256" idx="0"/>
            <a:endCxn id="259" idx="2"/>
          </p:cNvCxnSpPr>
          <p:nvPr/>
        </p:nvCxnSpPr>
        <p:spPr>
          <a:xfrm flipH="1" flipV="1">
            <a:off x="4010040" y="3272760"/>
            <a:ext cx="1368000" cy="1001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2" name="Straight Arrow Connector 18"/>
          <p:cNvCxnSpPr>
            <a:stCxn id="260" idx="0"/>
            <a:endCxn id="255" idx="2"/>
          </p:cNvCxnSpPr>
          <p:nvPr/>
        </p:nvCxnSpPr>
        <p:spPr>
          <a:xfrm flipV="1">
            <a:off x="549576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3" name="Straight Arrow Connector 17"/>
          <p:cNvCxnSpPr>
            <a:stCxn id="256" idx="0"/>
            <a:endCxn id="260" idx="2"/>
          </p:cNvCxnSpPr>
          <p:nvPr/>
        </p:nvCxnSpPr>
        <p:spPr>
          <a:xfrm flipV="1">
            <a:off x="5377680" y="2959560"/>
            <a:ext cx="118440" cy="1315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64" name="Straight Arrow Connector 23"/>
          <p:cNvCxnSpPr>
            <a:stCxn id="255" idx="2"/>
            <a:endCxn id="259" idx="0"/>
          </p:cNvCxnSpPr>
          <p:nvPr/>
        </p:nvCxnSpPr>
        <p:spPr>
          <a:xfrm flipH="1">
            <a:off x="401004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5" name="Diamond 11"/>
          <p:cNvSpPr/>
          <p:nvPr/>
        </p:nvSpPr>
        <p:spPr>
          <a:xfrm>
            <a:off x="2743200" y="4572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6" name="Straight Arrow Connector 25"/>
          <p:cNvCxnSpPr>
            <a:stCxn id="255" idx="1"/>
            <a:endCxn id="265" idx="3"/>
          </p:cNvCxnSpPr>
          <p:nvPr/>
        </p:nvCxnSpPr>
        <p:spPr>
          <a:xfrm flipH="1" flipV="1">
            <a:off x="4300200" y="643680"/>
            <a:ext cx="475200" cy="440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67" name="Straight Arrow Connector 26"/>
          <p:cNvCxnSpPr>
            <a:stCxn id="255" idx="1"/>
            <a:endCxn id="265" idx="2"/>
          </p:cNvCxnSpPr>
          <p:nvPr/>
        </p:nvCxnSpPr>
        <p:spPr>
          <a:xfrm flipH="1" flipV="1">
            <a:off x="3521880" y="830160"/>
            <a:ext cx="1253520" cy="253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68" name="Group 7"/>
          <p:cNvGrpSpPr/>
          <p:nvPr/>
        </p:nvGrpSpPr>
        <p:grpSpPr>
          <a:xfrm>
            <a:off x="8686800" y="837360"/>
            <a:ext cx="1611720" cy="991440"/>
            <a:chOff x="8686800" y="837360"/>
            <a:chExt cx="1611720" cy="991440"/>
          </a:xfrm>
        </p:grpSpPr>
        <p:sp>
          <p:nvSpPr>
            <p:cNvPr id="269" name="TextBox 31"/>
            <p:cNvSpPr/>
            <p:nvPr/>
          </p:nvSpPr>
          <p:spPr>
            <a:xfrm>
              <a:off x="8686800" y="83736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32"/>
            <p:cNvSpPr/>
            <p:nvPr/>
          </p:nvSpPr>
          <p:spPr>
            <a:xfrm>
              <a:off x="8686800" y="1098720"/>
              <a:ext cx="16117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1" name="Diamond 12"/>
          <p:cNvSpPr/>
          <p:nvPr/>
        </p:nvSpPr>
        <p:spPr>
          <a:xfrm>
            <a:off x="128880" y="613404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Diamond 13"/>
          <p:cNvSpPr/>
          <p:nvPr/>
        </p:nvSpPr>
        <p:spPr>
          <a:xfrm>
            <a:off x="7315200" y="2286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3" name="Straight Arrow Connector 27"/>
          <p:cNvCxnSpPr/>
          <p:nvPr/>
        </p:nvCxnSpPr>
        <p:spPr>
          <a:xfrm>
            <a:off x="360" y="336600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74" name="Straight Arrow Connector 28"/>
          <p:cNvCxnSpPr>
            <a:stCxn id="272" idx="1"/>
            <a:endCxn id="255" idx="3"/>
          </p:cNvCxnSpPr>
          <p:nvPr/>
        </p:nvCxnSpPr>
        <p:spPr>
          <a:xfrm flipH="1">
            <a:off x="6386760" y="415080"/>
            <a:ext cx="928800" cy="668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5" name="Diamond 14"/>
          <p:cNvSpPr/>
          <p:nvPr/>
        </p:nvSpPr>
        <p:spPr>
          <a:xfrm>
            <a:off x="6629400" y="1442160"/>
            <a:ext cx="1816200" cy="602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30"/>
          <p:cNvCxnSpPr>
            <a:stCxn id="268" idx="0"/>
            <a:endCxn id="272" idx="3"/>
          </p:cNvCxnSpPr>
          <p:nvPr/>
        </p:nvCxnSpPr>
        <p:spPr>
          <a:xfrm flipH="1" flipV="1">
            <a:off x="8872200" y="415080"/>
            <a:ext cx="620640" cy="422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77" name="Diamond 15"/>
          <p:cNvSpPr/>
          <p:nvPr/>
        </p:nvSpPr>
        <p:spPr>
          <a:xfrm>
            <a:off x="6629400" y="251460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Straight Arrow Connector 32"/>
          <p:cNvCxnSpPr>
            <a:stCxn id="268" idx="2"/>
            <a:endCxn id="277" idx="3"/>
          </p:cNvCxnSpPr>
          <p:nvPr/>
        </p:nvCxnSpPr>
        <p:spPr>
          <a:xfrm flipH="1">
            <a:off x="8186400" y="1828800"/>
            <a:ext cx="1306440" cy="87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9" name="Straight Arrow Connector 33"/>
          <p:cNvCxnSpPr>
            <a:stCxn id="277" idx="1"/>
            <a:endCxn id="256" idx="3"/>
          </p:cNvCxnSpPr>
          <p:nvPr/>
        </p:nvCxnSpPr>
        <p:spPr>
          <a:xfrm flipH="1">
            <a:off x="6183720" y="2701080"/>
            <a:ext cx="446040" cy="206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0" name="Straight Arrow Connector 34"/>
          <p:cNvCxnSpPr>
            <a:stCxn id="268" idx="1"/>
            <a:endCxn id="275" idx="3"/>
          </p:cNvCxnSpPr>
          <p:nvPr/>
        </p:nvCxnSpPr>
        <p:spPr>
          <a:xfrm flipH="1">
            <a:off x="8445600" y="1333080"/>
            <a:ext cx="241560" cy="41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1" name="Straight Arrow Connector 31"/>
          <p:cNvCxnSpPr>
            <a:stCxn id="275" idx="1"/>
            <a:endCxn id="255" idx="2"/>
          </p:cNvCxnSpPr>
          <p:nvPr/>
        </p:nvCxnSpPr>
        <p:spPr>
          <a:xfrm flipH="1" flipV="1">
            <a:off x="5580720" y="1448640"/>
            <a:ext cx="1049040" cy="295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2" name="Group 11"/>
          <p:cNvGrpSpPr/>
          <p:nvPr/>
        </p:nvGrpSpPr>
        <p:grpSpPr>
          <a:xfrm>
            <a:off x="101160" y="336240"/>
            <a:ext cx="1611720" cy="777960"/>
            <a:chOff x="101160" y="336240"/>
            <a:chExt cx="1611720" cy="777960"/>
          </a:xfrm>
        </p:grpSpPr>
        <p:sp>
          <p:nvSpPr>
            <p:cNvPr id="283" name="TextBox 51"/>
            <p:cNvSpPr/>
            <p:nvPr/>
          </p:nvSpPr>
          <p:spPr>
            <a:xfrm>
              <a:off x="101160" y="3362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52"/>
            <p:cNvSpPr/>
            <p:nvPr/>
          </p:nvSpPr>
          <p:spPr>
            <a:xfrm>
              <a:off x="101160" y="597600"/>
              <a:ext cx="1611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5" name="Isosceles Triangle 6"/>
          <p:cNvSpPr/>
          <p:nvPr/>
        </p:nvSpPr>
        <p:spPr>
          <a:xfrm>
            <a:off x="9144000" y="205740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6" name="Straight Arrow Connector 53"/>
          <p:cNvCxnSpPr>
            <a:endCxn id="287" idx="3"/>
          </p:cNvCxnSpPr>
          <p:nvPr/>
        </p:nvCxnSpPr>
        <p:spPr>
          <a:xfrm flipV="1">
            <a:off x="9036720" y="4102200"/>
            <a:ext cx="419040" cy="54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8" name="Straight Arrow Connector 54"/>
          <p:cNvCxnSpPr>
            <a:stCxn id="285" idx="3"/>
          </p:cNvCxnSpPr>
          <p:nvPr/>
        </p:nvCxnSpPr>
        <p:spPr>
          <a:xfrm flipH="1">
            <a:off x="9346320" y="2430360"/>
            <a:ext cx="32040" cy="46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9" name="Straight Arrow Connector 55"/>
          <p:cNvCxnSpPr>
            <a:stCxn id="268" idx="2"/>
            <a:endCxn id="285" idx="0"/>
          </p:cNvCxnSpPr>
          <p:nvPr/>
        </p:nvCxnSpPr>
        <p:spPr>
          <a:xfrm flipH="1">
            <a:off x="937800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90" name="Straight Arrow Connector 56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1" name="Group 12"/>
          <p:cNvGrpSpPr/>
          <p:nvPr/>
        </p:nvGrpSpPr>
        <p:grpSpPr>
          <a:xfrm>
            <a:off x="8534520" y="2879640"/>
            <a:ext cx="1611720" cy="552600"/>
            <a:chOff x="8534520" y="2879640"/>
            <a:chExt cx="1611720" cy="552600"/>
          </a:xfrm>
        </p:grpSpPr>
        <p:sp>
          <p:nvSpPr>
            <p:cNvPr id="292" name="TextBox 23"/>
            <p:cNvSpPr/>
            <p:nvPr/>
          </p:nvSpPr>
          <p:spPr>
            <a:xfrm>
              <a:off x="8534520" y="28796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TextBox 24"/>
            <p:cNvSpPr/>
            <p:nvPr/>
          </p:nvSpPr>
          <p:spPr>
            <a:xfrm>
              <a:off x="8534520" y="3141000"/>
              <a:ext cx="1611720" cy="291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4" name="Group 16"/>
          <p:cNvGrpSpPr/>
          <p:nvPr/>
        </p:nvGrpSpPr>
        <p:grpSpPr>
          <a:xfrm>
            <a:off x="8534520" y="2879640"/>
            <a:ext cx="1611720" cy="564480"/>
            <a:chOff x="8534520" y="2879640"/>
            <a:chExt cx="1611720" cy="564480"/>
          </a:xfrm>
        </p:grpSpPr>
        <p:sp>
          <p:nvSpPr>
            <p:cNvPr id="295" name="TextBox 40"/>
            <p:cNvSpPr/>
            <p:nvPr/>
          </p:nvSpPr>
          <p:spPr>
            <a:xfrm>
              <a:off x="8534520" y="28796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59"/>
            <p:cNvSpPr/>
            <p:nvPr/>
          </p:nvSpPr>
          <p:spPr>
            <a:xfrm>
              <a:off x="8534520" y="314100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7"/>
          <p:cNvSpPr/>
          <p:nvPr/>
        </p:nvSpPr>
        <p:spPr>
          <a:xfrm>
            <a:off x="9221400" y="372924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7" name="Straight Arrow Connector 80"/>
          <p:cNvCxnSpPr>
            <a:stCxn id="294" idx="2"/>
            <a:endCxn id="287" idx="0"/>
          </p:cNvCxnSpPr>
          <p:nvPr/>
        </p:nvCxnSpPr>
        <p:spPr>
          <a:xfrm>
            <a:off x="934020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98" name="Straight Arrow Connector 52"/>
          <p:cNvCxnSpPr/>
          <p:nvPr/>
        </p:nvCxnSpPr>
        <p:spPr>
          <a:xfrm>
            <a:off x="855684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99" name=""/>
          <p:cNvSpPr/>
          <p:nvPr/>
        </p:nvSpPr>
        <p:spPr>
          <a:xfrm>
            <a:off x="9601200" y="3382920"/>
            <a:ext cx="9018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0" name="Group 5"/>
          <p:cNvGrpSpPr/>
          <p:nvPr/>
        </p:nvGrpSpPr>
        <p:grpSpPr>
          <a:xfrm>
            <a:off x="10265040" y="5029200"/>
            <a:ext cx="1611720" cy="552240"/>
            <a:chOff x="10265040" y="5029200"/>
            <a:chExt cx="1611720" cy="552240"/>
          </a:xfrm>
        </p:grpSpPr>
        <p:sp>
          <p:nvSpPr>
            <p:cNvPr id="301" name="TextBox 22"/>
            <p:cNvSpPr/>
            <p:nvPr/>
          </p:nvSpPr>
          <p:spPr>
            <a:xfrm>
              <a:off x="10265040" y="502920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TextBox 29"/>
            <p:cNvSpPr/>
            <p:nvPr/>
          </p:nvSpPr>
          <p:spPr>
            <a:xfrm>
              <a:off x="10265040" y="5290560"/>
              <a:ext cx="1611720" cy="290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03" name="Straight Arrow Connector 84"/>
          <p:cNvCxnSpPr>
            <a:stCxn id="300" idx="0"/>
            <a:endCxn id="287" idx="4"/>
          </p:cNvCxnSpPr>
          <p:nvPr/>
        </p:nvCxnSpPr>
        <p:spPr>
          <a:xfrm flipH="1" flipV="1">
            <a:off x="9689400" y="4102200"/>
            <a:ext cx="1381680" cy="927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304" name="Group 9"/>
          <p:cNvGrpSpPr/>
          <p:nvPr/>
        </p:nvGrpSpPr>
        <p:grpSpPr>
          <a:xfrm>
            <a:off x="8229600" y="4646520"/>
            <a:ext cx="1611720" cy="552240"/>
            <a:chOff x="8229600" y="4646520"/>
            <a:chExt cx="1611720" cy="552240"/>
          </a:xfrm>
        </p:grpSpPr>
        <p:sp>
          <p:nvSpPr>
            <p:cNvPr id="305" name="TextBox 47"/>
            <p:cNvSpPr/>
            <p:nvPr/>
          </p:nvSpPr>
          <p:spPr>
            <a:xfrm>
              <a:off x="8229600" y="464652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TextBox 48"/>
            <p:cNvSpPr/>
            <p:nvPr/>
          </p:nvSpPr>
          <p:spPr>
            <a:xfrm>
              <a:off x="8229600" y="4907880"/>
              <a:ext cx="1611720" cy="290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7" name="Isosceles Triangle 9"/>
          <p:cNvSpPr/>
          <p:nvPr/>
        </p:nvSpPr>
        <p:spPr>
          <a:xfrm>
            <a:off x="10037520" y="213156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85"/>
          <p:cNvCxnSpPr>
            <a:stCxn id="268" idx="2"/>
            <a:endCxn id="307" idx="0"/>
          </p:cNvCxnSpPr>
          <p:nvPr/>
        </p:nvCxnSpPr>
        <p:spPr>
          <a:xfrm>
            <a:off x="949248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309" name="Group 10"/>
          <p:cNvGrpSpPr/>
          <p:nvPr/>
        </p:nvGrpSpPr>
        <p:grpSpPr>
          <a:xfrm>
            <a:off x="10494000" y="2866680"/>
            <a:ext cx="1611720" cy="552240"/>
            <a:chOff x="10494000" y="2866680"/>
            <a:chExt cx="1611720" cy="552240"/>
          </a:xfrm>
        </p:grpSpPr>
        <p:sp>
          <p:nvSpPr>
            <p:cNvPr id="310" name="TextBox 60"/>
            <p:cNvSpPr/>
            <p:nvPr/>
          </p:nvSpPr>
          <p:spPr>
            <a:xfrm>
              <a:off x="10494000" y="286668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TextBox 71"/>
            <p:cNvSpPr/>
            <p:nvPr/>
          </p:nvSpPr>
          <p:spPr>
            <a:xfrm>
              <a:off x="10494000" y="3128040"/>
              <a:ext cx="1611720" cy="290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12" name="Straight Arrow Connector 86"/>
          <p:cNvCxnSpPr>
            <a:stCxn id="307" idx="3"/>
            <a:endCxn id="309" idx="0"/>
          </p:cNvCxnSpPr>
          <p:nvPr/>
        </p:nvCxnSpPr>
        <p:spPr>
          <a:xfrm>
            <a:off x="10271520" y="2504520"/>
            <a:ext cx="1028520" cy="36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Arrow Connector 6"/>
          <p:cNvCxnSpPr/>
          <p:nvPr/>
        </p:nvCxnSpPr>
        <p:spPr>
          <a:xfrm flipH="1">
            <a:off x="0" y="307332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14" name="Straight Arrow Connector 7"/>
          <p:cNvCxnSpPr/>
          <p:nvPr/>
        </p:nvCxnSpPr>
        <p:spPr>
          <a:xfrm>
            <a:off x="0" y="248940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5" name="Straight Arrow Connector 8"/>
          <p:cNvCxnSpPr/>
          <p:nvPr/>
        </p:nvCxnSpPr>
        <p:spPr>
          <a:xfrm>
            <a:off x="0" y="278136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6" name="Straight Arrow Connector 9"/>
          <p:cNvCxnSpPr/>
          <p:nvPr/>
        </p:nvCxnSpPr>
        <p:spPr>
          <a:xfrm flipH="1">
            <a:off x="0" y="3657600"/>
            <a:ext cx="1843560" cy="1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7" name="Diamond 3"/>
          <p:cNvSpPr/>
          <p:nvPr/>
        </p:nvSpPr>
        <p:spPr>
          <a:xfrm>
            <a:off x="128520" y="6134040"/>
            <a:ext cx="1557000" cy="3729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val 2"/>
          <p:cNvSpPr/>
          <p:nvPr/>
        </p:nvSpPr>
        <p:spPr>
          <a:xfrm>
            <a:off x="302760" y="5454000"/>
            <a:ext cx="1208520" cy="3729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3"/>
          <p:cNvGrpSpPr/>
          <p:nvPr/>
        </p:nvGrpSpPr>
        <p:grpSpPr>
          <a:xfrm>
            <a:off x="101160" y="336240"/>
            <a:ext cx="1611720" cy="777960"/>
            <a:chOff x="101160" y="336240"/>
            <a:chExt cx="1611720" cy="777960"/>
          </a:xfrm>
        </p:grpSpPr>
        <p:sp>
          <p:nvSpPr>
            <p:cNvPr id="320" name="TextBox 5"/>
            <p:cNvSpPr/>
            <p:nvPr/>
          </p:nvSpPr>
          <p:spPr>
            <a:xfrm>
              <a:off x="101160" y="33624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"/>
            <p:cNvSpPr/>
            <p:nvPr/>
          </p:nvSpPr>
          <p:spPr>
            <a:xfrm>
              <a:off x="101160" y="597600"/>
              <a:ext cx="16117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4"/>
          <p:cNvSpPr/>
          <p:nvPr/>
        </p:nvSpPr>
        <p:spPr>
          <a:xfrm>
            <a:off x="128520" y="4629600"/>
            <a:ext cx="1557000" cy="5176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10"/>
          <p:cNvCxnSpPr/>
          <p:nvPr/>
        </p:nvCxnSpPr>
        <p:spPr>
          <a:xfrm>
            <a:off x="0" y="3365640"/>
            <a:ext cx="1843560" cy="1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24" name="Isosceles Triangle 2"/>
          <p:cNvSpPr/>
          <p:nvPr/>
        </p:nvSpPr>
        <p:spPr>
          <a:xfrm>
            <a:off x="673200" y="3949920"/>
            <a:ext cx="468000" cy="3729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101160" y="1413000"/>
            <a:ext cx="1611720" cy="777960"/>
            <a:chOff x="101160" y="1413000"/>
            <a:chExt cx="1611720" cy="777960"/>
          </a:xfrm>
        </p:grpSpPr>
        <p:sp>
          <p:nvSpPr>
            <p:cNvPr id="326" name="TextBox 7"/>
            <p:cNvSpPr/>
            <p:nvPr/>
          </p:nvSpPr>
          <p:spPr>
            <a:xfrm>
              <a:off x="101160" y="1413000"/>
              <a:ext cx="16117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TextBox 8"/>
            <p:cNvSpPr/>
            <p:nvPr/>
          </p:nvSpPr>
          <p:spPr>
            <a:xfrm>
              <a:off x="101160" y="1674360"/>
              <a:ext cx="16117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oup 21"/>
          <p:cNvGrpSpPr/>
          <p:nvPr/>
        </p:nvGrpSpPr>
        <p:grpSpPr>
          <a:xfrm>
            <a:off x="3886200" y="2286000"/>
            <a:ext cx="1611720" cy="1845360"/>
            <a:chOff x="3886200" y="2286000"/>
            <a:chExt cx="1611720" cy="1845360"/>
          </a:xfrm>
        </p:grpSpPr>
        <p:sp>
          <p:nvSpPr>
            <p:cNvPr id="329" name="TextBox 75"/>
            <p:cNvSpPr/>
            <p:nvPr/>
          </p:nvSpPr>
          <p:spPr>
            <a:xfrm>
              <a:off x="3886200" y="2286000"/>
              <a:ext cx="1611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76"/>
            <p:cNvSpPr/>
            <p:nvPr/>
          </p:nvSpPr>
          <p:spPr>
            <a:xfrm>
              <a:off x="3886200" y="2547360"/>
              <a:ext cx="16117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2024-05-21T16:09:20Z</dcterms:modified>
  <cp:revision>378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