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0A89845-BB4F-4A97-A66B-910B2E90FEA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543CC8-45D4-437E-85AE-340A942CFF5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A79A79-6151-4BCE-A413-EA94813692D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CF05B1-5329-4E1A-A340-C593D42E714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1000" cy="308088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FB95D1-8457-4C57-9BFB-7061C22390B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B9E24D-3FF9-48EB-8A03-FDAE94D5A5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060AC9E-D0ED-4232-90CC-F4BDFC18CB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6B30C64-3554-4513-83C5-4EEAF8CF7D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E8FB3E5-E250-4FEC-A966-4C0B9F6B7B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4B34D2-D7AE-47AE-9325-2A42AA519B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393C90-0660-42E2-B3D8-6F31DB06F0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ECFBD01-1D60-4F28-99DB-9AB88DE34D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F33FC5-041F-46C5-8B32-A9D25587B0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A9DF45C-3B6E-460E-9BEA-A8BE67B283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F7313A9-6F29-4D68-BDE6-2A9E919F09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2B7D3B3-58DF-4ADC-9831-B826A56E5F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423620C-3EE9-4F89-9F00-D171580AA5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8C7F19-49CF-415E-9894-5247E27A129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D42DE4-BC29-44B2-851D-02355F9DD6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20996A-5015-49F0-8217-B26701AF27A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A1F0DC-B44C-4D34-BCFC-CA7480EA52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5C09DD-95F6-45C5-98A9-ECB9FCE5FA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525C46-8ADB-4332-BC07-980D2DA49B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D81466-476B-40EE-BC2D-376E8BB3014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538FB1-E99F-4F37-A746-E9FE9C53414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1389BF-C595-49DB-B037-B2A37892A5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B47D6C-2B77-4289-B5C1-9C50EB0C1C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E363E8-3B98-4223-BCC3-39E9C7DCC3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7520" cy="689760"/>
            <a:chOff x="6199200" y="6162840"/>
            <a:chExt cx="5987520" cy="68976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1080" cy="6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6640" cy="60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94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53C0D6-C28A-499C-AD47-ACE8FBC828F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2108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210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3280" y="855000"/>
            <a:ext cx="663480" cy="250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320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3200" y="2211120"/>
            <a:ext cx="458280" cy="535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9680" cy="1216440"/>
            <a:chOff x="6681960" y="2743200"/>
            <a:chExt cx="184968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96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968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569600" y="312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569600" y="3429360"/>
            <a:ext cx="162108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31720" y="3692160"/>
            <a:ext cx="1038240" cy="42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31640" y="3351240"/>
            <a:ext cx="761400" cy="341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412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552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7280" y="2705760"/>
            <a:ext cx="572400" cy="194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5400" y="2896920"/>
            <a:ext cx="101520" cy="4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540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54368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543680" y="718560"/>
            <a:ext cx="1621080" cy="2224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282160" y="1443600"/>
            <a:ext cx="20530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308880" y="1825920"/>
            <a:ext cx="1261080" cy="2288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335240" y="1634760"/>
            <a:ext cx="208800" cy="19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676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6560" y="4114800"/>
            <a:ext cx="813960" cy="420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2400" y="4725720"/>
            <a:ext cx="790200" cy="45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196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3760" cy="681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8600" y="3881880"/>
            <a:ext cx="684360" cy="1147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656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2108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20320" y="4797720"/>
            <a:ext cx="12600" cy="366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30"/>
          <p:cNvSpPr/>
          <p:nvPr/>
        </p:nvSpPr>
        <p:spPr>
          <a:xfrm>
            <a:off x="7627320" y="4800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Diamond 31"/>
          <p:cNvSpPr/>
          <p:nvPr/>
        </p:nvSpPr>
        <p:spPr>
          <a:xfrm>
            <a:off x="7627320" y="532980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76"/>
          <p:cNvCxnSpPr>
            <a:stCxn id="169" idx="1"/>
            <a:endCxn id="202" idx="3"/>
          </p:cNvCxnSpPr>
          <p:nvPr/>
        </p:nvCxnSpPr>
        <p:spPr>
          <a:xfrm flipH="1">
            <a:off x="9193680" y="4114440"/>
            <a:ext cx="1376280" cy="877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77"/>
          <p:cNvCxnSpPr>
            <a:stCxn id="202" idx="1"/>
            <a:endCxn id="189" idx="3"/>
          </p:cNvCxnSpPr>
          <p:nvPr/>
        </p:nvCxnSpPr>
        <p:spPr>
          <a:xfrm flipH="1">
            <a:off x="7033320" y="4991760"/>
            <a:ext cx="594360" cy="18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6" name="Straight Arrow Connector 78"/>
          <p:cNvCxnSpPr>
            <a:stCxn id="203" idx="1"/>
            <a:endCxn id="189" idx="3"/>
          </p:cNvCxnSpPr>
          <p:nvPr/>
        </p:nvCxnSpPr>
        <p:spPr>
          <a:xfrm flipH="1" flipV="1">
            <a:off x="7033320" y="5180760"/>
            <a:ext cx="594360" cy="340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7" name="Straight Arrow Connector 79"/>
          <p:cNvCxnSpPr>
            <a:stCxn id="169" idx="1"/>
            <a:endCxn id="203" idx="3"/>
          </p:cNvCxnSpPr>
          <p:nvPr/>
        </p:nvCxnSpPr>
        <p:spPr>
          <a:xfrm flipH="1">
            <a:off x="9422280" y="4114440"/>
            <a:ext cx="1147680" cy="140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2680" y="1105560"/>
            <a:ext cx="264600" cy="176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9" name="Oval 6"/>
          <p:cNvSpPr/>
          <p:nvPr/>
        </p:nvSpPr>
        <p:spPr>
          <a:xfrm>
            <a:off x="8053560" y="20574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Straight Arrow Connector 50"/>
          <p:cNvCxnSpPr>
            <a:stCxn id="209" idx="0"/>
            <a:endCxn id="185" idx="2"/>
          </p:cNvCxnSpPr>
          <p:nvPr/>
        </p:nvCxnSpPr>
        <p:spPr>
          <a:xfrm flipV="1">
            <a:off x="8662680" y="1825920"/>
            <a:ext cx="646560" cy="231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1" name="Diamond 32"/>
          <p:cNvSpPr/>
          <p:nvPr/>
        </p:nvSpPr>
        <p:spPr>
          <a:xfrm>
            <a:off x="5115600" y="2514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Holds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2" name="Straight Arrow Connector 87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13" name="Straight Arrow Connector 88"/>
          <p:cNvCxnSpPr>
            <a:stCxn id="147" idx="3"/>
            <a:endCxn id="211" idx="0"/>
          </p:cNvCxnSpPr>
          <p:nvPr/>
        </p:nvCxnSpPr>
        <p:spPr>
          <a:xfrm>
            <a:off x="4162680" y="1281960"/>
            <a:ext cx="1736640" cy="1233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4" name="Straight Arrow Connector 89"/>
          <p:cNvCxnSpPr>
            <a:stCxn id="211" idx="2"/>
            <a:endCxn id="189" idx="0"/>
          </p:cNvCxnSpPr>
          <p:nvPr/>
        </p:nvCxnSpPr>
        <p:spPr>
          <a:xfrm>
            <a:off x="5898960" y="2896920"/>
            <a:ext cx="324000" cy="2132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Straight Arrow Connector 1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16" name="Straight Arrow Connector 2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7" name="Straight Arrow Connector 3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8" name="Straight Arrow Connector 4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9" name="Diamond 1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Oval 1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222" name="TextBox 1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2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4" name="Diamond 2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Arrow Connector 5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26" name="Isosceles Triangle 1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Group 2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228" name="TextBox 3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TextBox 4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TextBox 19"/>
          <p:cNvSpPr/>
          <p:nvPr/>
        </p:nvSpPr>
        <p:spPr>
          <a:xfrm>
            <a:off x="4775040" y="4572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Box 20"/>
          <p:cNvSpPr/>
          <p:nvPr/>
        </p:nvSpPr>
        <p:spPr>
          <a:xfrm>
            <a:off x="4775040" y="718560"/>
            <a:ext cx="162108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2" name="Group 6"/>
          <p:cNvGrpSpPr/>
          <p:nvPr/>
        </p:nvGrpSpPr>
        <p:grpSpPr>
          <a:xfrm>
            <a:off x="4572000" y="4274280"/>
            <a:ext cx="1621080" cy="991440"/>
            <a:chOff x="4572000" y="4274280"/>
            <a:chExt cx="1621080" cy="991440"/>
          </a:xfrm>
        </p:grpSpPr>
        <p:sp>
          <p:nvSpPr>
            <p:cNvPr id="233" name="TextBox 21"/>
            <p:cNvSpPr/>
            <p:nvPr/>
          </p:nvSpPr>
          <p:spPr>
            <a:xfrm>
              <a:off x="4572000" y="427428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30"/>
            <p:cNvSpPr/>
            <p:nvPr/>
          </p:nvSpPr>
          <p:spPr>
            <a:xfrm>
              <a:off x="4572000" y="4535640"/>
              <a:ext cx="16210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9"/>
          <p:cNvSpPr/>
          <p:nvPr/>
        </p:nvSpPr>
        <p:spPr>
          <a:xfrm>
            <a:off x="3231360" y="28998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0"/>
          <p:cNvSpPr/>
          <p:nvPr/>
        </p:nvSpPr>
        <p:spPr>
          <a:xfrm>
            <a:off x="4602960" y="2585160"/>
            <a:ext cx="1794960" cy="3837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24"/>
          <p:cNvCxnSpPr>
            <a:stCxn id="232" idx="0"/>
            <a:endCxn id="235" idx="2"/>
          </p:cNvCxnSpPr>
          <p:nvPr/>
        </p:nvCxnSpPr>
        <p:spPr>
          <a:xfrm flipH="1" flipV="1">
            <a:off x="4014720" y="3282120"/>
            <a:ext cx="1368000" cy="99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18"/>
          <p:cNvCxnSpPr>
            <a:stCxn id="236" idx="0"/>
            <a:endCxn id="231" idx="2"/>
          </p:cNvCxnSpPr>
          <p:nvPr/>
        </p:nvCxnSpPr>
        <p:spPr>
          <a:xfrm flipV="1">
            <a:off x="55004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17"/>
          <p:cNvCxnSpPr>
            <a:stCxn id="232" idx="0"/>
            <a:endCxn id="236" idx="2"/>
          </p:cNvCxnSpPr>
          <p:nvPr/>
        </p:nvCxnSpPr>
        <p:spPr>
          <a:xfrm flipV="1">
            <a:off x="5382360" y="2968920"/>
            <a:ext cx="118440" cy="1305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0" name="Straight Arrow Connector 23"/>
          <p:cNvCxnSpPr>
            <a:stCxn id="231" idx="2"/>
            <a:endCxn id="235" idx="0"/>
          </p:cNvCxnSpPr>
          <p:nvPr/>
        </p:nvCxnSpPr>
        <p:spPr>
          <a:xfrm flipH="1">
            <a:off x="401472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Diamond 11"/>
          <p:cNvSpPr/>
          <p:nvPr/>
        </p:nvSpPr>
        <p:spPr>
          <a:xfrm>
            <a:off x="2743200" y="4572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25"/>
          <p:cNvCxnSpPr>
            <a:stCxn id="231" idx="1"/>
            <a:endCxn id="241" idx="3"/>
          </p:cNvCxnSpPr>
          <p:nvPr/>
        </p:nvCxnSpPr>
        <p:spPr>
          <a:xfrm flipH="1" flipV="1">
            <a:off x="4309560" y="648360"/>
            <a:ext cx="465840" cy="435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3" name="Straight Arrow Connector 26"/>
          <p:cNvCxnSpPr>
            <a:stCxn id="231" idx="1"/>
            <a:endCxn id="241" idx="2"/>
          </p:cNvCxnSpPr>
          <p:nvPr/>
        </p:nvCxnSpPr>
        <p:spPr>
          <a:xfrm flipH="1" flipV="1">
            <a:off x="3526560" y="839520"/>
            <a:ext cx="1248840" cy="244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44" name="Group 7"/>
          <p:cNvGrpSpPr/>
          <p:nvPr/>
        </p:nvGrpSpPr>
        <p:grpSpPr>
          <a:xfrm>
            <a:off x="8686800" y="837360"/>
            <a:ext cx="1621080" cy="991440"/>
            <a:chOff x="8686800" y="837360"/>
            <a:chExt cx="1621080" cy="991440"/>
          </a:xfrm>
        </p:grpSpPr>
        <p:sp>
          <p:nvSpPr>
            <p:cNvPr id="245" name="TextBox 31"/>
            <p:cNvSpPr/>
            <p:nvPr/>
          </p:nvSpPr>
          <p:spPr>
            <a:xfrm>
              <a:off x="8686800" y="83736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6" name="TextBox 32"/>
            <p:cNvSpPr/>
            <p:nvPr/>
          </p:nvSpPr>
          <p:spPr>
            <a:xfrm>
              <a:off x="8686800" y="1098720"/>
              <a:ext cx="162108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7" name="Diamond 12"/>
          <p:cNvSpPr/>
          <p:nvPr/>
        </p:nvSpPr>
        <p:spPr>
          <a:xfrm>
            <a:off x="12888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Diamond 13"/>
          <p:cNvSpPr/>
          <p:nvPr/>
        </p:nvSpPr>
        <p:spPr>
          <a:xfrm>
            <a:off x="7315200" y="228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Straight Arrow Connector 27"/>
          <p:cNvCxnSpPr/>
          <p:nvPr/>
        </p:nvCxnSpPr>
        <p:spPr>
          <a:xfrm>
            <a:off x="360" y="33660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50" name="Straight Arrow Connector 28"/>
          <p:cNvCxnSpPr>
            <a:stCxn id="248" idx="1"/>
            <a:endCxn id="231" idx="3"/>
          </p:cNvCxnSpPr>
          <p:nvPr/>
        </p:nvCxnSpPr>
        <p:spPr>
          <a:xfrm flipH="1">
            <a:off x="6396120" y="419760"/>
            <a:ext cx="919440" cy="664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1" name="Diamond 14"/>
          <p:cNvSpPr/>
          <p:nvPr/>
        </p:nvSpPr>
        <p:spPr>
          <a:xfrm>
            <a:off x="6629400" y="1442160"/>
            <a:ext cx="1825560" cy="612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2" name="Straight Arrow Connector 30"/>
          <p:cNvCxnSpPr>
            <a:stCxn id="244" idx="0"/>
            <a:endCxn id="248" idx="3"/>
          </p:cNvCxnSpPr>
          <p:nvPr/>
        </p:nvCxnSpPr>
        <p:spPr>
          <a:xfrm flipH="1" flipV="1">
            <a:off x="8881560" y="419760"/>
            <a:ext cx="615960" cy="41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53" name="Diamond 15"/>
          <p:cNvSpPr/>
          <p:nvPr/>
        </p:nvSpPr>
        <p:spPr>
          <a:xfrm>
            <a:off x="6629400" y="25146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4" name="Straight Arrow Connector 32"/>
          <p:cNvCxnSpPr>
            <a:stCxn id="244" idx="2"/>
            <a:endCxn id="253" idx="3"/>
          </p:cNvCxnSpPr>
          <p:nvPr/>
        </p:nvCxnSpPr>
        <p:spPr>
          <a:xfrm flipH="1">
            <a:off x="8195760" y="1828800"/>
            <a:ext cx="1301760" cy="87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5" name="Straight Arrow Connector 33"/>
          <p:cNvCxnSpPr>
            <a:stCxn id="253" idx="1"/>
            <a:endCxn id="232" idx="3"/>
          </p:cNvCxnSpPr>
          <p:nvPr/>
        </p:nvCxnSpPr>
        <p:spPr>
          <a:xfrm flipH="1">
            <a:off x="6193080" y="2705760"/>
            <a:ext cx="436680" cy="206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34"/>
          <p:cNvCxnSpPr>
            <a:stCxn id="244" idx="1"/>
            <a:endCxn id="251" idx="3"/>
          </p:cNvCxnSpPr>
          <p:nvPr/>
        </p:nvCxnSpPr>
        <p:spPr>
          <a:xfrm flipH="1">
            <a:off x="8454960" y="1333080"/>
            <a:ext cx="232200" cy="415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31"/>
          <p:cNvCxnSpPr>
            <a:stCxn id="251" idx="1"/>
            <a:endCxn id="231" idx="2"/>
          </p:cNvCxnSpPr>
          <p:nvPr/>
        </p:nvCxnSpPr>
        <p:spPr>
          <a:xfrm flipH="1" flipV="1">
            <a:off x="5585400" y="1448640"/>
            <a:ext cx="1044360" cy="299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8" name="Group 11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259" name="TextBox 51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0" name="TextBox 52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1" name="Group 14"/>
          <p:cNvGrpSpPr/>
          <p:nvPr/>
        </p:nvGrpSpPr>
        <p:grpSpPr>
          <a:xfrm>
            <a:off x="6760440" y="4359960"/>
            <a:ext cx="1621080" cy="561240"/>
            <a:chOff x="6760440" y="4359960"/>
            <a:chExt cx="1621080" cy="561240"/>
          </a:xfrm>
        </p:grpSpPr>
        <p:sp>
          <p:nvSpPr>
            <p:cNvPr id="262" name="TextBox 55"/>
            <p:cNvSpPr/>
            <p:nvPr/>
          </p:nvSpPr>
          <p:spPr>
            <a:xfrm>
              <a:off x="6760440" y="435996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Box 56"/>
            <p:cNvSpPr/>
            <p:nvPr/>
          </p:nvSpPr>
          <p:spPr>
            <a:xfrm>
              <a:off x="6760440" y="4621320"/>
              <a:ext cx="1621080" cy="2998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4" name="Isosceles Triangle 6"/>
          <p:cNvSpPr/>
          <p:nvPr/>
        </p:nvSpPr>
        <p:spPr>
          <a:xfrm>
            <a:off x="9144000" y="205740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Straight Arrow Connector 51"/>
          <p:cNvCxnSpPr>
            <a:stCxn id="266" idx="3"/>
          </p:cNvCxnSpPr>
          <p:nvPr/>
        </p:nvCxnSpPr>
        <p:spPr>
          <a:xfrm flipH="1">
            <a:off x="8026200" y="4111560"/>
            <a:ext cx="1434240" cy="25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7" name="Straight Arrow Connector 53"/>
          <p:cNvCxnSpPr>
            <a:endCxn id="266" idx="3"/>
          </p:cNvCxnSpPr>
          <p:nvPr/>
        </p:nvCxnSpPr>
        <p:spPr>
          <a:xfrm flipH="1" flipV="1">
            <a:off x="9460080" y="4111560"/>
            <a:ext cx="474480" cy="23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8" name="Straight Arrow Connector 54"/>
          <p:cNvCxnSpPr>
            <a:stCxn id="264" idx="3"/>
          </p:cNvCxnSpPr>
          <p:nvPr/>
        </p:nvCxnSpPr>
        <p:spPr>
          <a:xfrm flipH="1">
            <a:off x="9346320" y="2439720"/>
            <a:ext cx="36720" cy="44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9" name="Straight Arrow Connector 55"/>
          <p:cNvCxnSpPr>
            <a:stCxn id="244" idx="2"/>
            <a:endCxn id="264" idx="0"/>
          </p:cNvCxnSpPr>
          <p:nvPr/>
        </p:nvCxnSpPr>
        <p:spPr>
          <a:xfrm flipH="1">
            <a:off x="93826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0" name="TextBox 73"/>
          <p:cNvSpPr/>
          <p:nvPr/>
        </p:nvSpPr>
        <p:spPr>
          <a:xfrm>
            <a:off x="7089840" y="57150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Diamond 21"/>
          <p:cNvSpPr/>
          <p:nvPr/>
        </p:nvSpPr>
        <p:spPr>
          <a:xfrm>
            <a:off x="6760440" y="518328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2" name="Straight Arrow Connector 56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3" name="Group 12"/>
          <p:cNvGrpSpPr/>
          <p:nvPr/>
        </p:nvGrpSpPr>
        <p:grpSpPr>
          <a:xfrm>
            <a:off x="8534520" y="2879640"/>
            <a:ext cx="1621080" cy="561960"/>
            <a:chOff x="8534520" y="2879640"/>
            <a:chExt cx="1621080" cy="561960"/>
          </a:xfrm>
        </p:grpSpPr>
        <p:sp>
          <p:nvSpPr>
            <p:cNvPr id="274" name="TextBox 23"/>
            <p:cNvSpPr/>
            <p:nvPr/>
          </p:nvSpPr>
          <p:spPr>
            <a:xfrm>
              <a:off x="8534520" y="2879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TextBox 24"/>
            <p:cNvSpPr/>
            <p:nvPr/>
          </p:nvSpPr>
          <p:spPr>
            <a:xfrm>
              <a:off x="8534520" y="3141000"/>
              <a:ext cx="1621080" cy="300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6" name="Group 16"/>
          <p:cNvGrpSpPr/>
          <p:nvPr/>
        </p:nvGrpSpPr>
        <p:grpSpPr>
          <a:xfrm>
            <a:off x="8534520" y="2879640"/>
            <a:ext cx="1621080" cy="564480"/>
            <a:chOff x="8534520" y="2879640"/>
            <a:chExt cx="1621080" cy="564480"/>
          </a:xfrm>
        </p:grpSpPr>
        <p:sp>
          <p:nvSpPr>
            <p:cNvPr id="277" name="TextBox 40"/>
            <p:cNvSpPr/>
            <p:nvPr/>
          </p:nvSpPr>
          <p:spPr>
            <a:xfrm>
              <a:off x="8534520" y="2879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TextBox 59"/>
            <p:cNvSpPr/>
            <p:nvPr/>
          </p:nvSpPr>
          <p:spPr>
            <a:xfrm>
              <a:off x="8534520" y="31410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" name="Isosceles Triangle 7"/>
          <p:cNvSpPr/>
          <p:nvPr/>
        </p:nvSpPr>
        <p:spPr>
          <a:xfrm>
            <a:off x="9221400" y="372924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9" name="Straight Arrow Connector 80"/>
          <p:cNvCxnSpPr>
            <a:stCxn id="276" idx="2"/>
            <a:endCxn id="266" idx="0"/>
          </p:cNvCxnSpPr>
          <p:nvPr/>
        </p:nvCxnSpPr>
        <p:spPr>
          <a:xfrm>
            <a:off x="93448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0" name="Straight Arrow Connector 52"/>
          <p:cNvCxnSpPr/>
          <p:nvPr/>
        </p:nvCxnSpPr>
        <p:spPr>
          <a:xfrm>
            <a:off x="855684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81" name=""/>
          <p:cNvSpPr/>
          <p:nvPr/>
        </p:nvSpPr>
        <p:spPr>
          <a:xfrm>
            <a:off x="9601200" y="3382920"/>
            <a:ext cx="9111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49"/>
          <p:cNvSpPr/>
          <p:nvPr/>
        </p:nvSpPr>
        <p:spPr>
          <a:xfrm>
            <a:off x="2057400" y="213228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TextBox 50"/>
          <p:cNvSpPr/>
          <p:nvPr/>
        </p:nvSpPr>
        <p:spPr>
          <a:xfrm>
            <a:off x="2057400" y="2393640"/>
            <a:ext cx="1621080" cy="192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Isosceles Triangle 8"/>
          <p:cNvSpPr/>
          <p:nvPr/>
        </p:nvSpPr>
        <p:spPr>
          <a:xfrm>
            <a:off x="2613960" y="121788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5" name="Straight Arrow Connector 81"/>
          <p:cNvCxnSpPr>
            <a:stCxn id="284" idx="3"/>
            <a:endCxn id="282" idx="0"/>
          </p:cNvCxnSpPr>
          <p:nvPr/>
        </p:nvCxnSpPr>
        <p:spPr>
          <a:xfrm>
            <a:off x="2852640" y="1600200"/>
            <a:ext cx="15480" cy="53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6" name="Straight Arrow Connector 82"/>
          <p:cNvCxnSpPr>
            <a:stCxn id="284" idx="0"/>
            <a:endCxn id="231" idx="1"/>
          </p:cNvCxnSpPr>
          <p:nvPr/>
        </p:nvCxnSpPr>
        <p:spPr>
          <a:xfrm flipV="1">
            <a:off x="2852640" y="1083600"/>
            <a:ext cx="192276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7" name="Straight Arrow Connector 83"/>
          <p:cNvCxnSpPr>
            <a:stCxn id="261" idx="2"/>
            <a:endCxn id="271" idx="0"/>
          </p:cNvCxnSpPr>
          <p:nvPr/>
        </p:nvCxnSpPr>
        <p:spPr>
          <a:xfrm>
            <a:off x="7570800" y="4921200"/>
            <a:ext cx="102240" cy="262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8" name="Straight Arrow Connector 57"/>
          <p:cNvCxnSpPr>
            <a:stCxn id="271" idx="2"/>
            <a:endCxn id="270" idx="0"/>
          </p:cNvCxnSpPr>
          <p:nvPr/>
        </p:nvCxnSpPr>
        <p:spPr>
          <a:xfrm>
            <a:off x="7672680" y="5565600"/>
            <a:ext cx="227880" cy="149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5"/>
          <p:cNvGrpSpPr/>
          <p:nvPr/>
        </p:nvGrpSpPr>
        <p:grpSpPr>
          <a:xfrm>
            <a:off x="10265040" y="5029200"/>
            <a:ext cx="1621080" cy="561600"/>
            <a:chOff x="10265040" y="5029200"/>
            <a:chExt cx="1621080" cy="561600"/>
          </a:xfrm>
        </p:grpSpPr>
        <p:sp>
          <p:nvSpPr>
            <p:cNvPr id="290" name="TextBox 22"/>
            <p:cNvSpPr/>
            <p:nvPr/>
          </p:nvSpPr>
          <p:spPr>
            <a:xfrm>
              <a:off x="10265040" y="50292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29"/>
            <p:cNvSpPr/>
            <p:nvPr/>
          </p:nvSpPr>
          <p:spPr>
            <a:xfrm>
              <a:off x="10265040" y="529056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4"/>
          <p:cNvCxnSpPr>
            <a:stCxn id="289" idx="0"/>
            <a:endCxn id="266" idx="4"/>
          </p:cNvCxnSpPr>
          <p:nvPr/>
        </p:nvCxnSpPr>
        <p:spPr>
          <a:xfrm flipH="1" flipV="1">
            <a:off x="9698760" y="4111560"/>
            <a:ext cx="1377000" cy="91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3" name="Group 9"/>
          <p:cNvGrpSpPr/>
          <p:nvPr/>
        </p:nvGrpSpPr>
        <p:grpSpPr>
          <a:xfrm>
            <a:off x="9122040" y="4343400"/>
            <a:ext cx="1621080" cy="561600"/>
            <a:chOff x="9122040" y="4343400"/>
            <a:chExt cx="1621080" cy="561600"/>
          </a:xfrm>
        </p:grpSpPr>
        <p:sp>
          <p:nvSpPr>
            <p:cNvPr id="294" name="TextBox 47"/>
            <p:cNvSpPr/>
            <p:nvPr/>
          </p:nvSpPr>
          <p:spPr>
            <a:xfrm>
              <a:off x="9122040" y="434340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TextBox 48"/>
            <p:cNvSpPr/>
            <p:nvPr/>
          </p:nvSpPr>
          <p:spPr>
            <a:xfrm>
              <a:off x="9122040" y="460476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6" name="Isosceles Triangle 9"/>
          <p:cNvSpPr/>
          <p:nvPr/>
        </p:nvSpPr>
        <p:spPr>
          <a:xfrm>
            <a:off x="10037520" y="213156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7" name="Straight Arrow Connector 85"/>
          <p:cNvCxnSpPr>
            <a:stCxn id="244" idx="2"/>
            <a:endCxn id="296" idx="0"/>
          </p:cNvCxnSpPr>
          <p:nvPr/>
        </p:nvCxnSpPr>
        <p:spPr>
          <a:xfrm>
            <a:off x="94971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8" name="Group 10"/>
          <p:cNvGrpSpPr/>
          <p:nvPr/>
        </p:nvGrpSpPr>
        <p:grpSpPr>
          <a:xfrm>
            <a:off x="10494000" y="2866680"/>
            <a:ext cx="1621080" cy="561600"/>
            <a:chOff x="10494000" y="2866680"/>
            <a:chExt cx="1621080" cy="561600"/>
          </a:xfrm>
        </p:grpSpPr>
        <p:sp>
          <p:nvSpPr>
            <p:cNvPr id="299" name="TextBox 60"/>
            <p:cNvSpPr/>
            <p:nvPr/>
          </p:nvSpPr>
          <p:spPr>
            <a:xfrm>
              <a:off x="10494000" y="286668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0" name="TextBox 71"/>
            <p:cNvSpPr/>
            <p:nvPr/>
          </p:nvSpPr>
          <p:spPr>
            <a:xfrm>
              <a:off x="10494000" y="3128040"/>
              <a:ext cx="1621080" cy="300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301" name="Straight Arrow Connector 86"/>
          <p:cNvCxnSpPr>
            <a:stCxn id="296" idx="3"/>
            <a:endCxn id="298" idx="0"/>
          </p:cNvCxnSpPr>
          <p:nvPr/>
        </p:nvCxnSpPr>
        <p:spPr>
          <a:xfrm>
            <a:off x="10276200" y="2513880"/>
            <a:ext cx="1028520" cy="35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2" name="Straight Arrow Connector 44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03" name="Straight Arrow Connector 45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4" name="Straight Arrow Connector 46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05" name="Straight Arrow Connector 47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6" name="Diamond 17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Oval 4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101160" y="33624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54"/>
          <p:cNvSpPr/>
          <p:nvPr/>
        </p:nvSpPr>
        <p:spPr>
          <a:xfrm>
            <a:off x="101160" y="597600"/>
            <a:ext cx="162108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TextBox 72"/>
          <p:cNvSpPr/>
          <p:nvPr/>
        </p:nvSpPr>
        <p:spPr>
          <a:xfrm>
            <a:off x="8458200" y="54864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Diamond 18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2" name="Straight Arrow Connector 48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13" name="Isosceles Triangle 5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4" name="Group 15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315" name="TextBox 57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TextBox 58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7" name="TextBox 62"/>
          <p:cNvSpPr/>
          <p:nvPr/>
        </p:nvSpPr>
        <p:spPr>
          <a:xfrm>
            <a:off x="5463360" y="213192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Box 65"/>
          <p:cNvSpPr/>
          <p:nvPr/>
        </p:nvSpPr>
        <p:spPr>
          <a:xfrm>
            <a:off x="5463360" y="1828800"/>
            <a:ext cx="162108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17"/>
          <p:cNvGrpSpPr/>
          <p:nvPr/>
        </p:nvGrpSpPr>
        <p:grpSpPr>
          <a:xfrm>
            <a:off x="4296600" y="4022640"/>
            <a:ext cx="1621080" cy="777960"/>
            <a:chOff x="4296600" y="4022640"/>
            <a:chExt cx="1621080" cy="777960"/>
          </a:xfrm>
        </p:grpSpPr>
        <p:sp>
          <p:nvSpPr>
            <p:cNvPr id="320" name="TextBox 61"/>
            <p:cNvSpPr/>
            <p:nvPr/>
          </p:nvSpPr>
          <p:spPr>
            <a:xfrm>
              <a:off x="4296600" y="40226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3"/>
            <p:cNvSpPr/>
            <p:nvPr/>
          </p:nvSpPr>
          <p:spPr>
            <a:xfrm>
              <a:off x="4296600" y="42840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2" name="Group 18"/>
          <p:cNvGrpSpPr/>
          <p:nvPr/>
        </p:nvGrpSpPr>
        <p:grpSpPr>
          <a:xfrm>
            <a:off x="9348840" y="2254320"/>
            <a:ext cx="1621080" cy="1631880"/>
            <a:chOff x="9348840" y="2254320"/>
            <a:chExt cx="1621080" cy="1631880"/>
          </a:xfrm>
        </p:grpSpPr>
        <p:sp>
          <p:nvSpPr>
            <p:cNvPr id="323" name="TextBox 64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TextBox 66"/>
            <p:cNvSpPr/>
            <p:nvPr/>
          </p:nvSpPr>
          <p:spPr>
            <a:xfrm>
              <a:off x="9348840" y="2515680"/>
              <a:ext cx="16210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5" name="Diamond 19"/>
          <p:cNvSpPr/>
          <p:nvPr/>
        </p:nvSpPr>
        <p:spPr>
          <a:xfrm>
            <a:off x="9402120" y="45720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Oval 5"/>
          <p:cNvSpPr/>
          <p:nvPr/>
        </p:nvSpPr>
        <p:spPr>
          <a:xfrm>
            <a:off x="7007400" y="4572000"/>
            <a:ext cx="16750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7" name="Group 19"/>
          <p:cNvGrpSpPr/>
          <p:nvPr/>
        </p:nvGrpSpPr>
        <p:grpSpPr>
          <a:xfrm>
            <a:off x="9348840" y="2254320"/>
            <a:ext cx="1621080" cy="1631880"/>
            <a:chOff x="9348840" y="2254320"/>
            <a:chExt cx="1621080" cy="1631880"/>
          </a:xfrm>
        </p:grpSpPr>
        <p:sp>
          <p:nvSpPr>
            <p:cNvPr id="328" name="TextBox 67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TextBox 68"/>
            <p:cNvSpPr/>
            <p:nvPr/>
          </p:nvSpPr>
          <p:spPr>
            <a:xfrm>
              <a:off x="9348840" y="2515680"/>
              <a:ext cx="162108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0" name="Group 20"/>
          <p:cNvGrpSpPr/>
          <p:nvPr/>
        </p:nvGrpSpPr>
        <p:grpSpPr>
          <a:xfrm>
            <a:off x="9348840" y="2254320"/>
            <a:ext cx="1621080" cy="1845360"/>
            <a:chOff x="9348840" y="2254320"/>
            <a:chExt cx="1621080" cy="1845360"/>
          </a:xfrm>
        </p:grpSpPr>
        <p:sp>
          <p:nvSpPr>
            <p:cNvPr id="331" name="TextBox 69"/>
            <p:cNvSpPr/>
            <p:nvPr/>
          </p:nvSpPr>
          <p:spPr>
            <a:xfrm>
              <a:off x="9348840" y="225432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2" name="TextBox 70"/>
            <p:cNvSpPr/>
            <p:nvPr/>
          </p:nvSpPr>
          <p:spPr>
            <a:xfrm>
              <a:off x="9348840" y="2515680"/>
              <a:ext cx="162108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33" name="Diamond 25"/>
          <p:cNvSpPr/>
          <p:nvPr/>
        </p:nvSpPr>
        <p:spPr>
          <a:xfrm>
            <a:off x="7086600" y="350172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Diamond 16"/>
          <p:cNvSpPr/>
          <p:nvPr/>
        </p:nvSpPr>
        <p:spPr>
          <a:xfrm>
            <a:off x="7543800" y="1869840"/>
            <a:ext cx="17949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Straight Arrow Connector 65"/>
          <p:cNvCxnSpPr>
            <a:stCxn id="317" idx="3"/>
            <a:endCxn id="334" idx="1"/>
          </p:cNvCxnSpPr>
          <p:nvPr/>
        </p:nvCxnSpPr>
        <p:spPr>
          <a:xfrm flipV="1">
            <a:off x="7084440" y="2061000"/>
            <a:ext cx="459720" cy="222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6" name="Straight Arrow Connector 40"/>
          <p:cNvCxnSpPr>
            <a:stCxn id="325" idx="2"/>
            <a:endCxn id="310" idx="0"/>
          </p:cNvCxnSpPr>
          <p:nvPr/>
        </p:nvCxnSpPr>
        <p:spPr>
          <a:xfrm flipH="1">
            <a:off x="9268560" y="4954320"/>
            <a:ext cx="917280" cy="53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7" name="Straight Arrow Connector 41"/>
          <p:cNvCxnSpPr>
            <a:stCxn id="330" idx="2"/>
            <a:endCxn id="325" idx="0"/>
          </p:cNvCxnSpPr>
          <p:nvPr/>
        </p:nvCxnSpPr>
        <p:spPr>
          <a:xfrm>
            <a:off x="1015920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42"/>
          <p:cNvCxnSpPr>
            <a:stCxn id="325" idx="1"/>
            <a:endCxn id="326" idx="6"/>
          </p:cNvCxnSpPr>
          <p:nvPr/>
        </p:nvCxnSpPr>
        <p:spPr>
          <a:xfrm flipH="1">
            <a:off x="8682480" y="4763160"/>
            <a:ext cx="72000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9" name="Oval 7"/>
          <p:cNvSpPr/>
          <p:nvPr/>
        </p:nvSpPr>
        <p:spPr>
          <a:xfrm>
            <a:off x="6629400" y="5099760"/>
            <a:ext cx="1595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0" name="Straight Arrow Connector 66"/>
          <p:cNvCxnSpPr>
            <a:stCxn id="325" idx="1"/>
            <a:endCxn id="339" idx="6"/>
          </p:cNvCxnSpPr>
          <p:nvPr/>
        </p:nvCxnSpPr>
        <p:spPr>
          <a:xfrm flipH="1">
            <a:off x="8225280" y="4763160"/>
            <a:ext cx="117720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1" name="Straight Arrow Connector 67"/>
          <p:cNvCxnSpPr>
            <a:stCxn id="342" idx="1"/>
            <a:endCxn id="343" idx="6"/>
          </p:cNvCxnSpPr>
          <p:nvPr/>
        </p:nvCxnSpPr>
        <p:spPr>
          <a:xfrm flipH="1">
            <a:off x="3630240" y="2549160"/>
            <a:ext cx="46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4" name="Diamond 26"/>
          <p:cNvSpPr/>
          <p:nvPr/>
        </p:nvSpPr>
        <p:spPr>
          <a:xfrm>
            <a:off x="5234760" y="28152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Diamond 27"/>
          <p:cNvSpPr/>
          <p:nvPr/>
        </p:nvSpPr>
        <p:spPr>
          <a:xfrm>
            <a:off x="3634560" y="235800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Oval 8"/>
          <p:cNvSpPr/>
          <p:nvPr/>
        </p:nvSpPr>
        <p:spPr>
          <a:xfrm>
            <a:off x="2034360" y="2815200"/>
            <a:ext cx="1595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5" name="Straight Arrow Connector 68"/>
          <p:cNvCxnSpPr>
            <a:stCxn id="319" idx="0"/>
            <a:endCxn id="342" idx="2"/>
          </p:cNvCxnSpPr>
          <p:nvPr/>
        </p:nvCxnSpPr>
        <p:spPr>
          <a:xfrm flipH="1" flipV="1">
            <a:off x="4417920" y="2740320"/>
            <a:ext cx="689400" cy="1282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6" name="Straight Arrow Connector 69"/>
          <p:cNvCxnSpPr>
            <a:stCxn id="318" idx="1"/>
            <a:endCxn id="342" idx="0"/>
          </p:cNvCxnSpPr>
          <p:nvPr/>
        </p:nvCxnSpPr>
        <p:spPr>
          <a:xfrm flipH="1">
            <a:off x="4417920" y="1980360"/>
            <a:ext cx="104580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70"/>
          <p:cNvCxnSpPr>
            <a:stCxn id="319" idx="0"/>
            <a:endCxn id="344" idx="2"/>
          </p:cNvCxnSpPr>
          <p:nvPr/>
        </p:nvCxnSpPr>
        <p:spPr>
          <a:xfrm flipV="1">
            <a:off x="5106960" y="3197520"/>
            <a:ext cx="911520" cy="825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8" name="Straight Arrow Connector 71"/>
          <p:cNvCxnSpPr>
            <a:stCxn id="344" idx="0"/>
            <a:endCxn id="317" idx="2"/>
          </p:cNvCxnSpPr>
          <p:nvPr/>
        </p:nvCxnSpPr>
        <p:spPr>
          <a:xfrm flipV="1">
            <a:off x="601812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9" name="Straight Arrow Connector 64"/>
          <p:cNvCxnSpPr>
            <a:stCxn id="319" idx="3"/>
            <a:endCxn id="333" idx="1"/>
          </p:cNvCxnSpPr>
          <p:nvPr/>
        </p:nvCxnSpPr>
        <p:spPr>
          <a:xfrm flipV="1">
            <a:off x="5917680" y="3692880"/>
            <a:ext cx="1169280" cy="718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63"/>
          <p:cNvCxnSpPr>
            <a:stCxn id="330" idx="1"/>
            <a:endCxn id="333" idx="3"/>
          </p:cNvCxnSpPr>
          <p:nvPr/>
        </p:nvCxnSpPr>
        <p:spPr>
          <a:xfrm flipH="1">
            <a:off x="8911080" y="3177000"/>
            <a:ext cx="438120" cy="51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1" name="Straight Arrow Connector 39"/>
          <p:cNvCxnSpPr>
            <a:stCxn id="330" idx="0"/>
            <a:endCxn id="334" idx="3"/>
          </p:cNvCxnSpPr>
          <p:nvPr/>
        </p:nvCxnSpPr>
        <p:spPr>
          <a:xfrm flipH="1" flipV="1">
            <a:off x="9338760" y="2061000"/>
            <a:ext cx="820800" cy="193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29"/>
          <p:cNvSpPr/>
          <p:nvPr/>
        </p:nvSpPr>
        <p:spPr>
          <a:xfrm>
            <a:off x="2722320" y="5330520"/>
            <a:ext cx="182448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3" name="Straight Arrow Connector 72"/>
          <p:cNvCxnSpPr>
            <a:stCxn id="319" idx="1"/>
            <a:endCxn id="352" idx="0"/>
          </p:cNvCxnSpPr>
          <p:nvPr/>
        </p:nvCxnSpPr>
        <p:spPr>
          <a:xfrm flipH="1">
            <a:off x="3634560" y="4411440"/>
            <a:ext cx="66240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54" name="Straight Arrow Connector 73"/>
          <p:cNvCxnSpPr>
            <a:stCxn id="319" idx="2"/>
            <a:endCxn id="352" idx="3"/>
          </p:cNvCxnSpPr>
          <p:nvPr/>
        </p:nvCxnSpPr>
        <p:spPr>
          <a:xfrm flipH="1">
            <a:off x="4546800" y="4800600"/>
            <a:ext cx="560520" cy="72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5" name="Oval 9"/>
          <p:cNvSpPr/>
          <p:nvPr/>
        </p:nvSpPr>
        <p:spPr>
          <a:xfrm>
            <a:off x="7315200" y="4114800"/>
            <a:ext cx="16750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6" name="Straight Arrow Connector 58"/>
          <p:cNvCxnSpPr>
            <a:stCxn id="325" idx="1"/>
            <a:endCxn id="355" idx="6"/>
          </p:cNvCxnSpPr>
          <p:nvPr/>
        </p:nvCxnSpPr>
        <p:spPr>
          <a:xfrm flipH="1" flipV="1">
            <a:off x="8990280" y="4305960"/>
            <a:ext cx="4122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Straight Arrow Connector 6"/>
          <p:cNvCxnSpPr/>
          <p:nvPr/>
        </p:nvCxnSpPr>
        <p:spPr>
          <a:xfrm flipH="1">
            <a:off x="0" y="307332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8" name="Straight Arrow Connector 7"/>
          <p:cNvCxnSpPr/>
          <p:nvPr/>
        </p:nvCxnSpPr>
        <p:spPr>
          <a:xfrm>
            <a:off x="0" y="248940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9" name="Straight Arrow Connector 8"/>
          <p:cNvCxnSpPr/>
          <p:nvPr/>
        </p:nvCxnSpPr>
        <p:spPr>
          <a:xfrm>
            <a:off x="0" y="278136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60" name="Straight Arrow Connector 9"/>
          <p:cNvCxnSpPr/>
          <p:nvPr/>
        </p:nvCxnSpPr>
        <p:spPr>
          <a:xfrm flipH="1">
            <a:off x="0" y="3657600"/>
            <a:ext cx="1834200" cy="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61" name="Diamond 3"/>
          <p:cNvSpPr/>
          <p:nvPr/>
        </p:nvSpPr>
        <p:spPr>
          <a:xfrm>
            <a:off x="128520" y="6134040"/>
            <a:ext cx="1566360" cy="382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Oval 2"/>
          <p:cNvSpPr/>
          <p:nvPr/>
        </p:nvSpPr>
        <p:spPr>
          <a:xfrm>
            <a:off x="302760" y="5454000"/>
            <a:ext cx="1217880" cy="382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3" name="Group 3"/>
          <p:cNvGrpSpPr/>
          <p:nvPr/>
        </p:nvGrpSpPr>
        <p:grpSpPr>
          <a:xfrm>
            <a:off x="101160" y="336240"/>
            <a:ext cx="1621080" cy="777960"/>
            <a:chOff x="101160" y="336240"/>
            <a:chExt cx="1621080" cy="777960"/>
          </a:xfrm>
        </p:grpSpPr>
        <p:sp>
          <p:nvSpPr>
            <p:cNvPr id="364" name="TextBox 5"/>
            <p:cNvSpPr/>
            <p:nvPr/>
          </p:nvSpPr>
          <p:spPr>
            <a:xfrm>
              <a:off x="101160" y="336240"/>
              <a:ext cx="162108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TextBox 6"/>
            <p:cNvSpPr/>
            <p:nvPr/>
          </p:nvSpPr>
          <p:spPr>
            <a:xfrm>
              <a:off x="101160" y="597600"/>
              <a:ext cx="162108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Diamond 4"/>
          <p:cNvSpPr/>
          <p:nvPr/>
        </p:nvSpPr>
        <p:spPr>
          <a:xfrm>
            <a:off x="128520" y="4629600"/>
            <a:ext cx="1566360" cy="52704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7" name="Straight Arrow Connector 10"/>
          <p:cNvCxnSpPr/>
          <p:nvPr/>
        </p:nvCxnSpPr>
        <p:spPr>
          <a:xfrm>
            <a:off x="0" y="3365640"/>
            <a:ext cx="1834200" cy="5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8" name="Isosceles Triangle 2"/>
          <p:cNvSpPr/>
          <p:nvPr/>
        </p:nvSpPr>
        <p:spPr>
          <a:xfrm>
            <a:off x="673200" y="3949920"/>
            <a:ext cx="477360" cy="38232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9" name="Group 4"/>
          <p:cNvGrpSpPr/>
          <p:nvPr/>
        </p:nvGrpSpPr>
        <p:grpSpPr>
          <a:xfrm>
            <a:off x="101160" y="1413000"/>
            <a:ext cx="1621080" cy="777960"/>
            <a:chOff x="101160" y="1413000"/>
            <a:chExt cx="1621080" cy="777960"/>
          </a:xfrm>
        </p:grpSpPr>
        <p:sp>
          <p:nvSpPr>
            <p:cNvPr id="370" name="TextBox 7"/>
            <p:cNvSpPr/>
            <p:nvPr/>
          </p:nvSpPr>
          <p:spPr>
            <a:xfrm>
              <a:off x="101160" y="1413000"/>
              <a:ext cx="162108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1" name="TextBox 8"/>
            <p:cNvSpPr/>
            <p:nvPr/>
          </p:nvSpPr>
          <p:spPr>
            <a:xfrm>
              <a:off x="101160" y="1674360"/>
              <a:ext cx="162108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2024-03-12T17:13:49Z</dcterms:modified>
  <cp:revision>348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